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50"/>
  </p:notesMasterIdLst>
  <p:sldIdLst>
    <p:sldId id="256" r:id="rId2"/>
    <p:sldId id="258" r:id="rId3"/>
    <p:sldId id="260" r:id="rId4"/>
    <p:sldId id="261" r:id="rId5"/>
    <p:sldId id="312" r:id="rId6"/>
    <p:sldId id="313" r:id="rId7"/>
    <p:sldId id="262" r:id="rId8"/>
    <p:sldId id="315" r:id="rId9"/>
    <p:sldId id="316" r:id="rId10"/>
    <p:sldId id="314" r:id="rId11"/>
    <p:sldId id="362" r:id="rId12"/>
    <p:sldId id="361" r:id="rId13"/>
    <p:sldId id="317" r:id="rId14"/>
    <p:sldId id="318" r:id="rId15"/>
    <p:sldId id="363" r:id="rId16"/>
    <p:sldId id="319" r:id="rId17"/>
    <p:sldId id="320" r:id="rId18"/>
    <p:sldId id="347" r:id="rId19"/>
    <p:sldId id="322" r:id="rId20"/>
    <p:sldId id="321" r:id="rId21"/>
    <p:sldId id="323" r:id="rId22"/>
    <p:sldId id="324" r:id="rId23"/>
    <p:sldId id="327" r:id="rId24"/>
    <p:sldId id="364" r:id="rId25"/>
    <p:sldId id="330" r:id="rId26"/>
    <p:sldId id="333" r:id="rId27"/>
    <p:sldId id="331" r:id="rId28"/>
    <p:sldId id="365" r:id="rId29"/>
    <p:sldId id="349" r:id="rId30"/>
    <p:sldId id="355" r:id="rId31"/>
    <p:sldId id="334" r:id="rId32"/>
    <p:sldId id="335" r:id="rId33"/>
    <p:sldId id="337" r:id="rId34"/>
    <p:sldId id="336" r:id="rId35"/>
    <p:sldId id="338" r:id="rId36"/>
    <p:sldId id="339" r:id="rId37"/>
    <p:sldId id="341" r:id="rId38"/>
    <p:sldId id="342" r:id="rId39"/>
    <p:sldId id="356" r:id="rId40"/>
    <p:sldId id="357" r:id="rId41"/>
    <p:sldId id="358" r:id="rId42"/>
    <p:sldId id="359" r:id="rId43"/>
    <p:sldId id="366" r:id="rId44"/>
    <p:sldId id="346" r:id="rId45"/>
    <p:sldId id="263" r:id="rId46"/>
    <p:sldId id="278" r:id="rId47"/>
    <p:sldId id="360" r:id="rId48"/>
    <p:sldId id="348" r:id="rId49"/>
  </p:sldIdLst>
  <p:sldSz cx="9144000" cy="5143500" type="screen16x9"/>
  <p:notesSz cx="6858000" cy="9144000"/>
  <p:embeddedFontLst>
    <p:embeddedFont>
      <p:font typeface="Anaheim" panose="020B0604020202020204" charset="0"/>
      <p:regular r:id="rId51"/>
      <p:bold r:id="rId52"/>
    </p:embeddedFont>
    <p:embeddedFont>
      <p:font typeface="Bebas Neue" panose="020B0606020202050201" pitchFamily="34" charset="0"/>
      <p:regular r:id="rId53"/>
    </p:embeddedFont>
    <p:embeddedFont>
      <p:font typeface="Cambria Math" panose="02040503050406030204" pitchFamily="18" charset="0"/>
      <p:regular r:id="rId54"/>
    </p:embeddedFont>
    <p:embeddedFont>
      <p:font typeface="Nunito Light" pitchFamily="2" charset="0"/>
      <p:regular r:id="rId55"/>
      <p:italic r:id="rId56"/>
    </p:embeddedFont>
    <p:embeddedFont>
      <p:font typeface="Outfit" panose="020B0604020202020204" charset="0"/>
      <p:regular r:id="rId57"/>
      <p:bold r:id="rId58"/>
    </p:embeddedFont>
    <p:embeddedFont>
      <p:font typeface="Russo One" panose="020B0604020202020204"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7B32F3-979C-4769-B87C-9A199C389365}">
  <a:tblStyle styleId="{ED7B32F3-979C-4769-B87C-9A199C3893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648537-CBEB-4F3D-AC40-E02A5496B81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078c75ea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078c75ea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BAFB1345-567A-C8A2-7863-0FC6460F04E9}"/>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7BEEFEAA-76BC-5C6F-AF12-26473BB52D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46C1945B-47A1-9748-4D20-6010E752C1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32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82F413C5-DCF5-D249-7143-41F80B9F12D9}"/>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0905984E-8D26-62F9-42D7-4FB9AEF7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90406F9D-5446-DE9F-D085-4C4486A5E8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881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3B253123-E9D8-3B25-41F4-473D7527A2D6}"/>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BDDD385C-1D0F-0D2B-29CA-C501577ED2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74AC669C-A4EA-8A3E-44E7-F053D202E3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237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5359A51D-CCDC-F694-6B50-6EE6803ACBD4}"/>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3518170B-A469-0CDB-B328-02EB8449EB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73E78AC0-9CD2-64CC-5D17-E80212FC65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029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8F2F5FDD-E44F-AD6D-636C-529BA53C2895}"/>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AF26F87D-B0F3-190B-A7A4-0301465B2B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71AB41B6-FE59-7187-FE1B-D3E870B233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206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DD421CF4-7C06-3983-F399-9F33D992BA4D}"/>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B162429B-CF2B-6173-D1FE-F1ADE94B7F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531B31D2-3FE1-0860-67FF-DD8ABE97CD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24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a:extLst>
            <a:ext uri="{FF2B5EF4-FFF2-40B4-BE49-F238E27FC236}">
              <a16:creationId xmlns:a16="http://schemas.microsoft.com/office/drawing/2014/main" id="{32FA3BA3-1BAD-A40D-5A58-9CC0802D7CEB}"/>
            </a:ext>
          </a:extLst>
        </p:cNvPr>
        <p:cNvGrpSpPr/>
        <p:nvPr/>
      </p:nvGrpSpPr>
      <p:grpSpPr>
        <a:xfrm>
          <a:off x="0" y="0"/>
          <a:ext cx="0" cy="0"/>
          <a:chOff x="0" y="0"/>
          <a:chExt cx="0" cy="0"/>
        </a:xfrm>
      </p:grpSpPr>
      <p:sp>
        <p:nvSpPr>
          <p:cNvPr id="1014" name="Google Shape;1014;g20790a158ac_0_207:notes">
            <a:extLst>
              <a:ext uri="{FF2B5EF4-FFF2-40B4-BE49-F238E27FC236}">
                <a16:creationId xmlns:a16="http://schemas.microsoft.com/office/drawing/2014/main" id="{C3C4277D-1B4A-141E-743A-1CBDD72A6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0790a158ac_0_207:notes">
            <a:extLst>
              <a:ext uri="{FF2B5EF4-FFF2-40B4-BE49-F238E27FC236}">
                <a16:creationId xmlns:a16="http://schemas.microsoft.com/office/drawing/2014/main" id="{2FE7DCD9-7864-3C3A-4975-B99C4F9E24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66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B6DE48E3-233C-5050-7771-969DA55D325D}"/>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021CF3E8-99FC-D1E2-1FC3-3CBBA8E2B5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DADEAE05-04D3-906A-92C1-7C2AA1182F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930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a:extLst>
            <a:ext uri="{FF2B5EF4-FFF2-40B4-BE49-F238E27FC236}">
              <a16:creationId xmlns:a16="http://schemas.microsoft.com/office/drawing/2014/main" id="{A5D8A89D-023A-B556-168F-0827F4EC9EA7}"/>
            </a:ext>
          </a:extLst>
        </p:cNvPr>
        <p:cNvGrpSpPr/>
        <p:nvPr/>
      </p:nvGrpSpPr>
      <p:grpSpPr>
        <a:xfrm>
          <a:off x="0" y="0"/>
          <a:ext cx="0" cy="0"/>
          <a:chOff x="0" y="0"/>
          <a:chExt cx="0" cy="0"/>
        </a:xfrm>
      </p:grpSpPr>
      <p:sp>
        <p:nvSpPr>
          <p:cNvPr id="2193" name="Google Shape;2193;g207de3bc15c_0_490:notes">
            <a:extLst>
              <a:ext uri="{FF2B5EF4-FFF2-40B4-BE49-F238E27FC236}">
                <a16:creationId xmlns:a16="http://schemas.microsoft.com/office/drawing/2014/main" id="{010FF826-D0F9-D361-E6C4-B4C526DBF3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4" name="Google Shape;2194;g207de3bc15c_0_490:notes">
            <a:extLst>
              <a:ext uri="{FF2B5EF4-FFF2-40B4-BE49-F238E27FC236}">
                <a16:creationId xmlns:a16="http://schemas.microsoft.com/office/drawing/2014/main" id="{04FBB4AE-725F-70D0-22A9-8898F5C7DD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376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3C376EBB-DF94-5D3A-878A-EF78CAC98532}"/>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CE18DD8D-E020-B6E4-0DBA-282DDEAE7D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2973A57A-E155-AC01-0D94-4D17AFE866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90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E287C56F-3272-6B49-F289-92F7F35DD748}"/>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23347CC2-DEF4-C577-3315-D99F804608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95B7E175-BD14-D79F-26BA-B83A02AF13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135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a:extLst>
            <a:ext uri="{FF2B5EF4-FFF2-40B4-BE49-F238E27FC236}">
              <a16:creationId xmlns:a16="http://schemas.microsoft.com/office/drawing/2014/main" id="{3BDC3C74-2619-7FC4-EDC2-097D5279EB61}"/>
            </a:ext>
          </a:extLst>
        </p:cNvPr>
        <p:cNvGrpSpPr/>
        <p:nvPr/>
      </p:nvGrpSpPr>
      <p:grpSpPr>
        <a:xfrm>
          <a:off x="0" y="0"/>
          <a:ext cx="0" cy="0"/>
          <a:chOff x="0" y="0"/>
          <a:chExt cx="0" cy="0"/>
        </a:xfrm>
      </p:grpSpPr>
      <p:sp>
        <p:nvSpPr>
          <p:cNvPr id="1014" name="Google Shape;1014;g20790a158ac_0_207:notes">
            <a:extLst>
              <a:ext uri="{FF2B5EF4-FFF2-40B4-BE49-F238E27FC236}">
                <a16:creationId xmlns:a16="http://schemas.microsoft.com/office/drawing/2014/main" id="{92B86C64-8F63-8DB9-F2CB-179ACD66CC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0790a158ac_0_207:notes">
            <a:extLst>
              <a:ext uri="{FF2B5EF4-FFF2-40B4-BE49-F238E27FC236}">
                <a16:creationId xmlns:a16="http://schemas.microsoft.com/office/drawing/2014/main" id="{D9ABF5C0-7632-A4D4-730D-D0EC5006B1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29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02DBC2C2-3E9A-7CEB-DF81-75293FEA6F0C}"/>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DAEB538A-A5ED-2927-D89C-175D828F27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E7AB4069-C380-1678-47FF-DFA768ADA2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95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A0DA2C5A-BF73-CD74-385E-3CF67441AF52}"/>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A545792C-5767-710E-E22E-903F89DDBD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6127E44B-228F-8D2C-5E71-B9B88E6208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003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616AB328-2CCD-F6D0-6E7C-A4793F1B6D85}"/>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C7934618-AC9F-A22E-051C-9153C7E0F0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AABBDB8D-1AA8-F645-ECEF-3099AB07E8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629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63999EC9-3755-0D70-14F9-AE1A74124EE3}"/>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785548B3-ECBA-E69F-AB97-556C861D4F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C801A7C5-7007-5680-CDDB-FE95B38F8C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51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a:extLst>
            <a:ext uri="{FF2B5EF4-FFF2-40B4-BE49-F238E27FC236}">
              <a16:creationId xmlns:a16="http://schemas.microsoft.com/office/drawing/2014/main" id="{8A04990E-5845-2C15-1539-7B7EE5ED97A2}"/>
            </a:ext>
          </a:extLst>
        </p:cNvPr>
        <p:cNvGrpSpPr/>
        <p:nvPr/>
      </p:nvGrpSpPr>
      <p:grpSpPr>
        <a:xfrm>
          <a:off x="0" y="0"/>
          <a:ext cx="0" cy="0"/>
          <a:chOff x="0" y="0"/>
          <a:chExt cx="0" cy="0"/>
        </a:xfrm>
      </p:grpSpPr>
      <p:sp>
        <p:nvSpPr>
          <p:cNvPr id="2065" name="Google Shape;2065;g207de3bc15c_0_0:notes">
            <a:extLst>
              <a:ext uri="{FF2B5EF4-FFF2-40B4-BE49-F238E27FC236}">
                <a16:creationId xmlns:a16="http://schemas.microsoft.com/office/drawing/2014/main" id="{B9548C7A-BC79-3990-2083-F8F7F3C0D7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207de3bc15c_0_0:notes">
            <a:extLst>
              <a:ext uri="{FF2B5EF4-FFF2-40B4-BE49-F238E27FC236}">
                <a16:creationId xmlns:a16="http://schemas.microsoft.com/office/drawing/2014/main" id="{3132CAAE-C735-2F33-69C8-21186BC9BB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53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BA076850-1D1C-ADFC-EC73-A9EBFF60A76E}"/>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40381E3F-10C7-8D34-BF3A-16559A4FD0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EC61161B-3E35-1064-5CE3-51617C6C43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283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226B71B4-A7EE-1E2C-EB44-D10D20B9553B}"/>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462F3BD4-2E8F-65B8-14F7-E82A3DF8C9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BDD492AA-A0D9-BBEB-6C11-D4EB570D15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918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EDEA18D3-2929-A57F-DA76-E30745E0D54C}"/>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152B233F-91D3-C629-0ED2-DDF1D7F16F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7E317700-1C59-2125-D31F-B08186B5EC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444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0790a158ac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0790a158ac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107082C2-6E9B-9420-062A-F79A76B55658}"/>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5DBC7787-08C1-F8B1-8D18-DCF1276DA8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DF33A638-E036-B573-63FF-3B78DA8A8B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941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3F05E000-B942-6BD6-1A26-6F75E73A5594}"/>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80C9AE02-2C47-19DD-EB9B-0744BF0BC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18F8A18E-4B65-D1A5-E182-AD5DEAE46D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404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5555A6D2-5C32-9600-3FF8-DC8600DD310C}"/>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0210EAF9-598F-CA49-E272-AF9087C023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01C42741-5199-ACB3-14D9-CA74CBEB19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412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a:extLst>
            <a:ext uri="{FF2B5EF4-FFF2-40B4-BE49-F238E27FC236}">
              <a16:creationId xmlns:a16="http://schemas.microsoft.com/office/drawing/2014/main" id="{6FC764DA-97B0-AF3B-38E4-90A5EB4406E3}"/>
            </a:ext>
          </a:extLst>
        </p:cNvPr>
        <p:cNvGrpSpPr/>
        <p:nvPr/>
      </p:nvGrpSpPr>
      <p:grpSpPr>
        <a:xfrm>
          <a:off x="0" y="0"/>
          <a:ext cx="0" cy="0"/>
          <a:chOff x="0" y="0"/>
          <a:chExt cx="0" cy="0"/>
        </a:xfrm>
      </p:grpSpPr>
      <p:sp>
        <p:nvSpPr>
          <p:cNvPr id="2065" name="Google Shape;2065;g207de3bc15c_0_0:notes">
            <a:extLst>
              <a:ext uri="{FF2B5EF4-FFF2-40B4-BE49-F238E27FC236}">
                <a16:creationId xmlns:a16="http://schemas.microsoft.com/office/drawing/2014/main" id="{AA5E06D5-2890-5CEA-C4CE-AD73669CEE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207de3bc15c_0_0:notes">
            <a:extLst>
              <a:ext uri="{FF2B5EF4-FFF2-40B4-BE49-F238E27FC236}">
                <a16:creationId xmlns:a16="http://schemas.microsoft.com/office/drawing/2014/main" id="{5CEE23BC-11EA-A6F4-9D9A-A3D3322766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75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18B91300-1C9A-8EB3-D43B-DB4F867B0A5B}"/>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1C5E25A3-71F5-7165-CF2B-0864907258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8BADC2EA-CF33-2D7F-12A7-2DA8A07965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831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98E7628E-D1A7-AA9D-7492-7D3CFBA0CE59}"/>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37AB672C-C83A-2C95-7A3F-372B3C2998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FC8D7E82-1809-DD44-EDA4-8CDCB522C7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02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95980C69-32B2-7AE6-F2A0-D33B9253B125}"/>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6A813A02-2DBF-C14B-7A85-8028EFBBE8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4E8BA9E1-F92B-173F-9C87-29BCC2349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47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a:extLst>
            <a:ext uri="{FF2B5EF4-FFF2-40B4-BE49-F238E27FC236}">
              <a16:creationId xmlns:a16="http://schemas.microsoft.com/office/drawing/2014/main" id="{8FCCB9B2-68F1-0412-582A-0A0ADC1E9E1F}"/>
            </a:ext>
          </a:extLst>
        </p:cNvPr>
        <p:cNvGrpSpPr/>
        <p:nvPr/>
      </p:nvGrpSpPr>
      <p:grpSpPr>
        <a:xfrm>
          <a:off x="0" y="0"/>
          <a:ext cx="0" cy="0"/>
          <a:chOff x="0" y="0"/>
          <a:chExt cx="0" cy="0"/>
        </a:xfrm>
      </p:grpSpPr>
      <p:sp>
        <p:nvSpPr>
          <p:cNvPr id="2065" name="Google Shape;2065;g207de3bc15c_0_0:notes">
            <a:extLst>
              <a:ext uri="{FF2B5EF4-FFF2-40B4-BE49-F238E27FC236}">
                <a16:creationId xmlns:a16="http://schemas.microsoft.com/office/drawing/2014/main" id="{C4365549-D2AD-0B18-B2E2-31A02BCA07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207de3bc15c_0_0:notes">
            <a:extLst>
              <a:ext uri="{FF2B5EF4-FFF2-40B4-BE49-F238E27FC236}">
                <a16:creationId xmlns:a16="http://schemas.microsoft.com/office/drawing/2014/main" id="{FFC95750-226F-4853-290B-4A7FD49146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248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44752AC5-687D-AF3D-F3EB-179CB529D511}"/>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8C7E9310-E614-92CC-E0EC-957ADCDB9C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1FD122F1-6498-262F-CFEF-34D15BC9DB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207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D2A9B912-4E89-F1F0-BACC-CDDB35D85CF6}"/>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257D1902-53E0-8028-204D-7EF4E70BDE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40943252-C4B2-381F-0EDC-18AA1F6322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04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0790a158ac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0790a158ac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F550E980-B4A5-D463-3F8B-5557A812D695}"/>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664825B5-880F-3D79-B7AB-61A4CDE148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35D5CD4A-3D69-B4C4-9E8E-CB27EEB682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6844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a:extLst>
            <a:ext uri="{FF2B5EF4-FFF2-40B4-BE49-F238E27FC236}">
              <a16:creationId xmlns:a16="http://schemas.microsoft.com/office/drawing/2014/main" id="{2977FB05-69F5-795C-627C-A060C1EBDC8A}"/>
            </a:ext>
          </a:extLst>
        </p:cNvPr>
        <p:cNvGrpSpPr/>
        <p:nvPr/>
      </p:nvGrpSpPr>
      <p:grpSpPr>
        <a:xfrm>
          <a:off x="0" y="0"/>
          <a:ext cx="0" cy="0"/>
          <a:chOff x="0" y="0"/>
          <a:chExt cx="0" cy="0"/>
        </a:xfrm>
      </p:grpSpPr>
      <p:sp>
        <p:nvSpPr>
          <p:cNvPr id="2065" name="Google Shape;2065;g207de3bc15c_0_0:notes">
            <a:extLst>
              <a:ext uri="{FF2B5EF4-FFF2-40B4-BE49-F238E27FC236}">
                <a16:creationId xmlns:a16="http://schemas.microsoft.com/office/drawing/2014/main" id="{2CE04E12-FD9B-48D3-F8D9-592945E7ED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207de3bc15c_0_0:notes">
            <a:extLst>
              <a:ext uri="{FF2B5EF4-FFF2-40B4-BE49-F238E27FC236}">
                <a16:creationId xmlns:a16="http://schemas.microsoft.com/office/drawing/2014/main" id="{2E6F4CBC-0205-60F6-5040-DD37A1E5B4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9720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507A9048-C818-1D9F-DB0F-546159ED472B}"/>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28CEEA3B-008C-C4F0-BA0C-DB7D46C4BD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5297BD83-6E7C-9D8A-F9F8-D50912F781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071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CFDDD735-A409-C9F8-2D43-EFC12EFA923B}"/>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AFD829E0-46CD-9370-E149-74944276E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848159EA-1E5B-2624-3B02-A6C0E7227C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845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a:extLst>
            <a:ext uri="{FF2B5EF4-FFF2-40B4-BE49-F238E27FC236}">
              <a16:creationId xmlns:a16="http://schemas.microsoft.com/office/drawing/2014/main" id="{B91D9C0E-9AFD-1957-654A-0C280E9BF221}"/>
            </a:ext>
          </a:extLst>
        </p:cNvPr>
        <p:cNvGrpSpPr/>
        <p:nvPr/>
      </p:nvGrpSpPr>
      <p:grpSpPr>
        <a:xfrm>
          <a:off x="0" y="0"/>
          <a:ext cx="0" cy="0"/>
          <a:chOff x="0" y="0"/>
          <a:chExt cx="0" cy="0"/>
        </a:xfrm>
      </p:grpSpPr>
      <p:sp>
        <p:nvSpPr>
          <p:cNvPr id="1014" name="Google Shape;1014;g20790a158ac_0_207:notes">
            <a:extLst>
              <a:ext uri="{FF2B5EF4-FFF2-40B4-BE49-F238E27FC236}">
                <a16:creationId xmlns:a16="http://schemas.microsoft.com/office/drawing/2014/main" id="{C62AD6A4-3A31-55E5-D6DE-E8F76E9C8D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0790a158ac_0_207:notes">
            <a:extLst>
              <a:ext uri="{FF2B5EF4-FFF2-40B4-BE49-F238E27FC236}">
                <a16:creationId xmlns:a16="http://schemas.microsoft.com/office/drawing/2014/main" id="{2DF4BCB3-70C7-41EC-2F71-34294DBB9F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964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20790a158ac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20790a158ac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207de3bc15c_0_2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207de3bc15c_0_2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a:extLst>
            <a:ext uri="{FF2B5EF4-FFF2-40B4-BE49-F238E27FC236}">
              <a16:creationId xmlns:a16="http://schemas.microsoft.com/office/drawing/2014/main" id="{B0702FDB-C06D-B7C4-F8CE-264C2668B9F6}"/>
            </a:ext>
          </a:extLst>
        </p:cNvPr>
        <p:cNvGrpSpPr/>
        <p:nvPr/>
      </p:nvGrpSpPr>
      <p:grpSpPr>
        <a:xfrm>
          <a:off x="0" y="0"/>
          <a:ext cx="0" cy="0"/>
          <a:chOff x="0" y="0"/>
          <a:chExt cx="0" cy="0"/>
        </a:xfrm>
      </p:grpSpPr>
      <p:sp>
        <p:nvSpPr>
          <p:cNvPr id="3186" name="Google Shape;3186;g207de3bc15c_0_2601:notes">
            <a:extLst>
              <a:ext uri="{FF2B5EF4-FFF2-40B4-BE49-F238E27FC236}">
                <a16:creationId xmlns:a16="http://schemas.microsoft.com/office/drawing/2014/main" id="{F7DA51B5-4C44-47C7-C010-5A15AA8588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207de3bc15c_0_2601:notes">
            <a:extLst>
              <a:ext uri="{FF2B5EF4-FFF2-40B4-BE49-F238E27FC236}">
                <a16:creationId xmlns:a16="http://schemas.microsoft.com/office/drawing/2014/main" id="{6FFD59F0-3F02-9D09-6D01-D301E52771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9095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a:extLst>
            <a:ext uri="{FF2B5EF4-FFF2-40B4-BE49-F238E27FC236}">
              <a16:creationId xmlns:a16="http://schemas.microsoft.com/office/drawing/2014/main" id="{9A1ABB81-CB85-0D5E-2B06-3C15F7642EE4}"/>
            </a:ext>
          </a:extLst>
        </p:cNvPr>
        <p:cNvGrpSpPr/>
        <p:nvPr/>
      </p:nvGrpSpPr>
      <p:grpSpPr>
        <a:xfrm>
          <a:off x="0" y="0"/>
          <a:ext cx="0" cy="0"/>
          <a:chOff x="0" y="0"/>
          <a:chExt cx="0" cy="0"/>
        </a:xfrm>
      </p:grpSpPr>
      <p:sp>
        <p:nvSpPr>
          <p:cNvPr id="3186" name="Google Shape;3186;g207de3bc15c_0_2601:notes">
            <a:extLst>
              <a:ext uri="{FF2B5EF4-FFF2-40B4-BE49-F238E27FC236}">
                <a16:creationId xmlns:a16="http://schemas.microsoft.com/office/drawing/2014/main" id="{522B7E35-8081-F3E9-AA91-BA5841AFCD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207de3bc15c_0_2601:notes">
            <a:extLst>
              <a:ext uri="{FF2B5EF4-FFF2-40B4-BE49-F238E27FC236}">
                <a16:creationId xmlns:a16="http://schemas.microsoft.com/office/drawing/2014/main" id="{FBD8DF96-373A-41CD-612E-189C02BCF5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265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a:extLst>
            <a:ext uri="{FF2B5EF4-FFF2-40B4-BE49-F238E27FC236}">
              <a16:creationId xmlns:a16="http://schemas.microsoft.com/office/drawing/2014/main" id="{47859419-5C96-6109-9503-AD8E035ABD08}"/>
            </a:ext>
          </a:extLst>
        </p:cNvPr>
        <p:cNvGrpSpPr/>
        <p:nvPr/>
      </p:nvGrpSpPr>
      <p:grpSpPr>
        <a:xfrm>
          <a:off x="0" y="0"/>
          <a:ext cx="0" cy="0"/>
          <a:chOff x="0" y="0"/>
          <a:chExt cx="0" cy="0"/>
        </a:xfrm>
      </p:grpSpPr>
      <p:sp>
        <p:nvSpPr>
          <p:cNvPr id="1014" name="Google Shape;1014;g20790a158ac_0_207:notes">
            <a:extLst>
              <a:ext uri="{FF2B5EF4-FFF2-40B4-BE49-F238E27FC236}">
                <a16:creationId xmlns:a16="http://schemas.microsoft.com/office/drawing/2014/main" id="{0D0A3A7E-A93A-F7CA-27B9-2B481B08F5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0790a158ac_0_207:notes">
            <a:extLst>
              <a:ext uri="{FF2B5EF4-FFF2-40B4-BE49-F238E27FC236}">
                <a16:creationId xmlns:a16="http://schemas.microsoft.com/office/drawing/2014/main" id="{0BAEDDB9-F010-68A8-C751-784B6CAE97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004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4920012E-DF3B-478B-6AC8-B2C1225D8834}"/>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86D4C393-91B8-8004-4A4B-A67B6E2596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50766150-1786-C8EA-E60C-893D6FB5CB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119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20790a158ac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a:extLst>
            <a:ext uri="{FF2B5EF4-FFF2-40B4-BE49-F238E27FC236}">
              <a16:creationId xmlns:a16="http://schemas.microsoft.com/office/drawing/2014/main" id="{8637C979-8A09-2C10-92EB-63F1E9E11778}"/>
            </a:ext>
          </a:extLst>
        </p:cNvPr>
        <p:cNvGrpSpPr/>
        <p:nvPr/>
      </p:nvGrpSpPr>
      <p:grpSpPr>
        <a:xfrm>
          <a:off x="0" y="0"/>
          <a:ext cx="0" cy="0"/>
          <a:chOff x="0" y="0"/>
          <a:chExt cx="0" cy="0"/>
        </a:xfrm>
      </p:grpSpPr>
      <p:sp>
        <p:nvSpPr>
          <p:cNvPr id="1224" name="Google Shape;1224;g20790a158ac_0_643:notes">
            <a:extLst>
              <a:ext uri="{FF2B5EF4-FFF2-40B4-BE49-F238E27FC236}">
                <a16:creationId xmlns:a16="http://schemas.microsoft.com/office/drawing/2014/main" id="{94A9C442-9D38-EAD8-E9AD-09F3FF1D3C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a:extLst>
              <a:ext uri="{FF2B5EF4-FFF2-40B4-BE49-F238E27FC236}">
                <a16:creationId xmlns:a16="http://schemas.microsoft.com/office/drawing/2014/main" id="{805EB177-9F5B-B37C-AF8F-4DD7B486D3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591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a:extLst>
            <a:ext uri="{FF2B5EF4-FFF2-40B4-BE49-F238E27FC236}">
              <a16:creationId xmlns:a16="http://schemas.microsoft.com/office/drawing/2014/main" id="{CF38D12B-3CB5-4108-5F8C-E7BBF8456018}"/>
            </a:ext>
          </a:extLst>
        </p:cNvPr>
        <p:cNvGrpSpPr/>
        <p:nvPr/>
      </p:nvGrpSpPr>
      <p:grpSpPr>
        <a:xfrm>
          <a:off x="0" y="0"/>
          <a:ext cx="0" cy="0"/>
          <a:chOff x="0" y="0"/>
          <a:chExt cx="0" cy="0"/>
        </a:xfrm>
      </p:grpSpPr>
      <p:sp>
        <p:nvSpPr>
          <p:cNvPr id="1014" name="Google Shape;1014;g20790a158ac_0_207:notes">
            <a:extLst>
              <a:ext uri="{FF2B5EF4-FFF2-40B4-BE49-F238E27FC236}">
                <a16:creationId xmlns:a16="http://schemas.microsoft.com/office/drawing/2014/main" id="{0CD7F6D7-7D82-29E9-E94D-6C06FCEE28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0790a158ac_0_207:notes">
            <a:extLst>
              <a:ext uri="{FF2B5EF4-FFF2-40B4-BE49-F238E27FC236}">
                <a16:creationId xmlns:a16="http://schemas.microsoft.com/office/drawing/2014/main" id="{6796EA3C-334D-E839-528B-628ACD1FF8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632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rone flight required documentation by Slidesgo"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75025" y="244675"/>
            <a:ext cx="8793900" cy="4642975"/>
            <a:chOff x="175025" y="244675"/>
            <a:chExt cx="8793900" cy="4642975"/>
          </a:xfrm>
        </p:grpSpPr>
        <p:cxnSp>
          <p:nvCxnSpPr>
            <p:cNvPr id="10" name="Google Shape;10;p2"/>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12" name="Google Shape;12;p2"/>
          <p:cNvSpPr txBox="1">
            <a:spLocks noGrp="1"/>
          </p:cNvSpPr>
          <p:nvPr>
            <p:ph type="ctrTitle"/>
          </p:nvPr>
        </p:nvSpPr>
        <p:spPr>
          <a:xfrm>
            <a:off x="722850" y="1676675"/>
            <a:ext cx="5790900" cy="2275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chemeClr val="accent3"/>
              </a:buClr>
              <a:buSzPts val="5000"/>
              <a:buNone/>
              <a:defRPr sz="5000" b="1">
                <a:solidFill>
                  <a:schemeClr val="accent3"/>
                </a:solidFill>
                <a:latin typeface="Russo One"/>
                <a:ea typeface="Russo One"/>
                <a:cs typeface="Russo One"/>
                <a:sym typeface="Russo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22852" y="3909885"/>
            <a:ext cx="5790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Outfit"/>
                <a:ea typeface="Outfit"/>
                <a:cs typeface="Outfit"/>
                <a:sym typeface="Outfi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8630388" y="1724775"/>
            <a:ext cx="757976" cy="672190"/>
            <a:chOff x="7464925" y="-1654250"/>
            <a:chExt cx="757976" cy="672190"/>
          </a:xfrm>
        </p:grpSpPr>
        <p:sp>
          <p:nvSpPr>
            <p:cNvPr id="15" name="Google Shape;15;p2"/>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247294" y="3137700"/>
            <a:ext cx="829069" cy="895560"/>
            <a:chOff x="-247294" y="3137700"/>
            <a:chExt cx="829069" cy="895560"/>
          </a:xfrm>
        </p:grpSpPr>
        <p:sp>
          <p:nvSpPr>
            <p:cNvPr id="18" name="Google Shape;18;p2"/>
            <p:cNvSpPr/>
            <p:nvPr/>
          </p:nvSpPr>
          <p:spPr>
            <a:xfrm>
              <a:off x="105975" y="3137700"/>
              <a:ext cx="475800" cy="475800"/>
            </a:xfrm>
            <a:prstGeom prst="ellipse">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247294" y="3403858"/>
              <a:ext cx="596199" cy="629402"/>
              <a:chOff x="-3171395" y="736983"/>
              <a:chExt cx="1712232" cy="1807587"/>
            </a:xfrm>
          </p:grpSpPr>
          <p:grpSp>
            <p:nvGrpSpPr>
              <p:cNvPr id="20" name="Google Shape;20;p2"/>
              <p:cNvGrpSpPr/>
              <p:nvPr/>
            </p:nvGrpSpPr>
            <p:grpSpPr>
              <a:xfrm>
                <a:off x="-3128356" y="827596"/>
                <a:ext cx="1626149" cy="1626342"/>
                <a:chOff x="-4570025" y="-195475"/>
                <a:chExt cx="1932900" cy="1932900"/>
              </a:xfrm>
            </p:grpSpPr>
            <p:sp>
              <p:nvSpPr>
                <p:cNvPr id="21" name="Google Shape;21;p2"/>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3171395" y="736983"/>
                <a:ext cx="1712232" cy="1807587"/>
                <a:chOff x="-1141405" y="2245329"/>
                <a:chExt cx="336848" cy="355600"/>
              </a:xfrm>
            </p:grpSpPr>
            <p:sp>
              <p:nvSpPr>
                <p:cNvPr id="24" name="Google Shape;24;p2"/>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354"/>
        <p:cNvGrpSpPr/>
        <p:nvPr/>
      </p:nvGrpSpPr>
      <p:grpSpPr>
        <a:xfrm>
          <a:off x="0" y="0"/>
          <a:ext cx="0" cy="0"/>
          <a:chOff x="0" y="0"/>
          <a:chExt cx="0" cy="0"/>
        </a:xfrm>
      </p:grpSpPr>
      <p:grpSp>
        <p:nvGrpSpPr>
          <p:cNvPr id="355" name="Google Shape;355;p27"/>
          <p:cNvGrpSpPr/>
          <p:nvPr/>
        </p:nvGrpSpPr>
        <p:grpSpPr>
          <a:xfrm>
            <a:off x="175025" y="244675"/>
            <a:ext cx="8793900" cy="4642975"/>
            <a:chOff x="175025" y="244675"/>
            <a:chExt cx="8793900" cy="4642975"/>
          </a:xfrm>
        </p:grpSpPr>
        <p:cxnSp>
          <p:nvCxnSpPr>
            <p:cNvPr id="356" name="Google Shape;356;p27"/>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27"/>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358" name="Google Shape;35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9" name="Google Shape;359;p27"/>
          <p:cNvSpPr txBox="1">
            <a:spLocks noGrp="1"/>
          </p:cNvSpPr>
          <p:nvPr>
            <p:ph type="subTitle" idx="1"/>
          </p:nvPr>
        </p:nvSpPr>
        <p:spPr>
          <a:xfrm>
            <a:off x="4847575" y="1762550"/>
            <a:ext cx="3583200" cy="227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7"/>
          <p:cNvSpPr txBox="1">
            <a:spLocks noGrp="1"/>
          </p:cNvSpPr>
          <p:nvPr>
            <p:ph type="subTitle" idx="2"/>
          </p:nvPr>
        </p:nvSpPr>
        <p:spPr>
          <a:xfrm>
            <a:off x="713225" y="1762550"/>
            <a:ext cx="3583200" cy="227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1" name="Google Shape;361;p27"/>
          <p:cNvSpPr/>
          <p:nvPr/>
        </p:nvSpPr>
        <p:spPr>
          <a:xfrm rot="10800000">
            <a:off x="8386500" y="4009600"/>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7"/>
          <p:cNvGrpSpPr/>
          <p:nvPr/>
        </p:nvGrpSpPr>
        <p:grpSpPr>
          <a:xfrm>
            <a:off x="8547806" y="3611033"/>
            <a:ext cx="596199" cy="629402"/>
            <a:chOff x="-3171395" y="736983"/>
            <a:chExt cx="1712232" cy="1807587"/>
          </a:xfrm>
        </p:grpSpPr>
        <p:grpSp>
          <p:nvGrpSpPr>
            <p:cNvPr id="363" name="Google Shape;363;p27"/>
            <p:cNvGrpSpPr/>
            <p:nvPr/>
          </p:nvGrpSpPr>
          <p:grpSpPr>
            <a:xfrm>
              <a:off x="-3128356" y="827596"/>
              <a:ext cx="1626149" cy="1626342"/>
              <a:chOff x="-4570025" y="-195475"/>
              <a:chExt cx="1932900" cy="1932900"/>
            </a:xfrm>
          </p:grpSpPr>
          <p:sp>
            <p:nvSpPr>
              <p:cNvPr id="364" name="Google Shape;364;p27"/>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7"/>
            <p:cNvGrpSpPr/>
            <p:nvPr/>
          </p:nvGrpSpPr>
          <p:grpSpPr>
            <a:xfrm>
              <a:off x="-3171395" y="736983"/>
              <a:ext cx="1712232" cy="1807587"/>
              <a:chOff x="-1141405" y="2245329"/>
              <a:chExt cx="336848" cy="355600"/>
            </a:xfrm>
          </p:grpSpPr>
          <p:sp>
            <p:nvSpPr>
              <p:cNvPr id="367" name="Google Shape;367;p27"/>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1" name="Google Shape;371;p27"/>
          <p:cNvSpPr/>
          <p:nvPr/>
        </p:nvSpPr>
        <p:spPr>
          <a:xfrm>
            <a:off x="287300" y="1152225"/>
            <a:ext cx="475800" cy="475800"/>
          </a:xfrm>
          <a:prstGeom prst="ellipse">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rot="10800000">
            <a:off x="5469500" y="151725"/>
            <a:ext cx="37944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1"/>
        </a:solidFill>
        <a:effectLst/>
      </p:bgPr>
    </p:bg>
    <p:spTree>
      <p:nvGrpSpPr>
        <p:cNvPr id="1" name="Shape 516"/>
        <p:cNvGrpSpPr/>
        <p:nvPr/>
      </p:nvGrpSpPr>
      <p:grpSpPr>
        <a:xfrm>
          <a:off x="0" y="0"/>
          <a:ext cx="0" cy="0"/>
          <a:chOff x="0" y="0"/>
          <a:chExt cx="0" cy="0"/>
        </a:xfrm>
      </p:grpSpPr>
      <p:grpSp>
        <p:nvGrpSpPr>
          <p:cNvPr id="517" name="Google Shape;517;p35"/>
          <p:cNvGrpSpPr/>
          <p:nvPr/>
        </p:nvGrpSpPr>
        <p:grpSpPr>
          <a:xfrm>
            <a:off x="190589" y="78791"/>
            <a:ext cx="8762822" cy="4985917"/>
            <a:chOff x="194711" y="84616"/>
            <a:chExt cx="8762822" cy="4985917"/>
          </a:xfrm>
        </p:grpSpPr>
        <p:grpSp>
          <p:nvGrpSpPr>
            <p:cNvPr id="518" name="Google Shape;518;p35"/>
            <p:cNvGrpSpPr/>
            <p:nvPr/>
          </p:nvGrpSpPr>
          <p:grpSpPr>
            <a:xfrm>
              <a:off x="194711" y="84616"/>
              <a:ext cx="344672" cy="363867"/>
              <a:chOff x="-3171395" y="736983"/>
              <a:chExt cx="1712232" cy="1807587"/>
            </a:xfrm>
          </p:grpSpPr>
          <p:grpSp>
            <p:nvGrpSpPr>
              <p:cNvPr id="519" name="Google Shape;519;p35"/>
              <p:cNvGrpSpPr/>
              <p:nvPr/>
            </p:nvGrpSpPr>
            <p:grpSpPr>
              <a:xfrm>
                <a:off x="-3128356" y="827596"/>
                <a:ext cx="1626149" cy="1626342"/>
                <a:chOff x="-4570025" y="-195475"/>
                <a:chExt cx="1932900" cy="1932900"/>
              </a:xfrm>
            </p:grpSpPr>
            <p:sp>
              <p:nvSpPr>
                <p:cNvPr id="520" name="Google Shape;520;p35"/>
                <p:cNvSpPr/>
                <p:nvPr/>
              </p:nvSpPr>
              <p:spPr>
                <a:xfrm>
                  <a:off x="-4260385" y="114186"/>
                  <a:ext cx="1313700" cy="1313700"/>
                </a:xfrm>
                <a:prstGeom prst="mathPlus">
                  <a:avLst>
                    <a:gd name="adj1" fmla="val 581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4570025" y="-195475"/>
                  <a:ext cx="1932900" cy="1932900"/>
                </a:xfrm>
                <a:prstGeom prst="donut">
                  <a:avLst>
                    <a:gd name="adj" fmla="val 40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35"/>
              <p:cNvGrpSpPr/>
              <p:nvPr/>
            </p:nvGrpSpPr>
            <p:grpSpPr>
              <a:xfrm>
                <a:off x="-3171395" y="736983"/>
                <a:ext cx="1712232" cy="1807587"/>
                <a:chOff x="-1141405" y="2245329"/>
                <a:chExt cx="336848" cy="355600"/>
              </a:xfrm>
            </p:grpSpPr>
            <p:sp>
              <p:nvSpPr>
                <p:cNvPr id="523" name="Google Shape;523;p35"/>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 name="Google Shape;527;p35"/>
            <p:cNvGrpSpPr/>
            <p:nvPr/>
          </p:nvGrpSpPr>
          <p:grpSpPr>
            <a:xfrm>
              <a:off x="194711" y="4706666"/>
              <a:ext cx="344672" cy="363867"/>
              <a:chOff x="-3171395" y="736983"/>
              <a:chExt cx="1712232" cy="1807587"/>
            </a:xfrm>
          </p:grpSpPr>
          <p:grpSp>
            <p:nvGrpSpPr>
              <p:cNvPr id="528" name="Google Shape;528;p35"/>
              <p:cNvGrpSpPr/>
              <p:nvPr/>
            </p:nvGrpSpPr>
            <p:grpSpPr>
              <a:xfrm>
                <a:off x="-3128356" y="827596"/>
                <a:ext cx="1626149" cy="1626342"/>
                <a:chOff x="-4570025" y="-195475"/>
                <a:chExt cx="1932900" cy="1932900"/>
              </a:xfrm>
            </p:grpSpPr>
            <p:sp>
              <p:nvSpPr>
                <p:cNvPr id="529" name="Google Shape;529;p35"/>
                <p:cNvSpPr/>
                <p:nvPr/>
              </p:nvSpPr>
              <p:spPr>
                <a:xfrm>
                  <a:off x="-4260385" y="114186"/>
                  <a:ext cx="1313700" cy="1313700"/>
                </a:xfrm>
                <a:prstGeom prst="mathPlus">
                  <a:avLst>
                    <a:gd name="adj1" fmla="val 581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4570025" y="-195475"/>
                  <a:ext cx="1932900" cy="1932900"/>
                </a:xfrm>
                <a:prstGeom prst="donut">
                  <a:avLst>
                    <a:gd name="adj" fmla="val 40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5"/>
              <p:cNvGrpSpPr/>
              <p:nvPr/>
            </p:nvGrpSpPr>
            <p:grpSpPr>
              <a:xfrm>
                <a:off x="-3171395" y="736983"/>
                <a:ext cx="1712232" cy="1807587"/>
                <a:chOff x="-1141405" y="2245329"/>
                <a:chExt cx="336848" cy="355600"/>
              </a:xfrm>
            </p:grpSpPr>
            <p:sp>
              <p:nvSpPr>
                <p:cNvPr id="532" name="Google Shape;532;p35"/>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 name="Google Shape;536;p35"/>
            <p:cNvGrpSpPr/>
            <p:nvPr/>
          </p:nvGrpSpPr>
          <p:grpSpPr>
            <a:xfrm>
              <a:off x="8612861" y="84616"/>
              <a:ext cx="344672" cy="363867"/>
              <a:chOff x="-3171395" y="736983"/>
              <a:chExt cx="1712232" cy="1807587"/>
            </a:xfrm>
          </p:grpSpPr>
          <p:grpSp>
            <p:nvGrpSpPr>
              <p:cNvPr id="537" name="Google Shape;537;p35"/>
              <p:cNvGrpSpPr/>
              <p:nvPr/>
            </p:nvGrpSpPr>
            <p:grpSpPr>
              <a:xfrm>
                <a:off x="-3128356" y="827596"/>
                <a:ext cx="1626149" cy="1626342"/>
                <a:chOff x="-4570025" y="-195475"/>
                <a:chExt cx="1932900" cy="1932900"/>
              </a:xfrm>
            </p:grpSpPr>
            <p:sp>
              <p:nvSpPr>
                <p:cNvPr id="538" name="Google Shape;538;p35"/>
                <p:cNvSpPr/>
                <p:nvPr/>
              </p:nvSpPr>
              <p:spPr>
                <a:xfrm>
                  <a:off x="-4260385" y="114186"/>
                  <a:ext cx="1313700" cy="1313700"/>
                </a:xfrm>
                <a:prstGeom prst="mathPlus">
                  <a:avLst>
                    <a:gd name="adj1" fmla="val 581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4570025" y="-195475"/>
                  <a:ext cx="1932900" cy="1932900"/>
                </a:xfrm>
                <a:prstGeom prst="donut">
                  <a:avLst>
                    <a:gd name="adj" fmla="val 40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5"/>
              <p:cNvGrpSpPr/>
              <p:nvPr/>
            </p:nvGrpSpPr>
            <p:grpSpPr>
              <a:xfrm>
                <a:off x="-3171395" y="736983"/>
                <a:ext cx="1712232" cy="1807587"/>
                <a:chOff x="-1141405" y="2245329"/>
                <a:chExt cx="336848" cy="355600"/>
              </a:xfrm>
            </p:grpSpPr>
            <p:sp>
              <p:nvSpPr>
                <p:cNvPr id="541" name="Google Shape;541;p35"/>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 name="Google Shape;545;p35"/>
            <p:cNvGrpSpPr/>
            <p:nvPr/>
          </p:nvGrpSpPr>
          <p:grpSpPr>
            <a:xfrm>
              <a:off x="8612861" y="4706666"/>
              <a:ext cx="344672" cy="363867"/>
              <a:chOff x="-3171395" y="736983"/>
              <a:chExt cx="1712232" cy="1807587"/>
            </a:xfrm>
          </p:grpSpPr>
          <p:grpSp>
            <p:nvGrpSpPr>
              <p:cNvPr id="546" name="Google Shape;546;p35"/>
              <p:cNvGrpSpPr/>
              <p:nvPr/>
            </p:nvGrpSpPr>
            <p:grpSpPr>
              <a:xfrm>
                <a:off x="-3128356" y="827596"/>
                <a:ext cx="1626149" cy="1626342"/>
                <a:chOff x="-4570025" y="-195475"/>
                <a:chExt cx="1932900" cy="1932900"/>
              </a:xfrm>
            </p:grpSpPr>
            <p:sp>
              <p:nvSpPr>
                <p:cNvPr id="547" name="Google Shape;547;p35"/>
                <p:cNvSpPr/>
                <p:nvPr/>
              </p:nvSpPr>
              <p:spPr>
                <a:xfrm>
                  <a:off x="-4260385" y="114186"/>
                  <a:ext cx="1313700" cy="1313700"/>
                </a:xfrm>
                <a:prstGeom prst="mathPlus">
                  <a:avLst>
                    <a:gd name="adj1" fmla="val 581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4570025" y="-195475"/>
                  <a:ext cx="1932900" cy="1932900"/>
                </a:xfrm>
                <a:prstGeom prst="donut">
                  <a:avLst>
                    <a:gd name="adj" fmla="val 40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5"/>
              <p:cNvGrpSpPr/>
              <p:nvPr/>
            </p:nvGrpSpPr>
            <p:grpSpPr>
              <a:xfrm>
                <a:off x="-3171395" y="736983"/>
                <a:ext cx="1712232" cy="1807587"/>
                <a:chOff x="-1141405" y="2245329"/>
                <a:chExt cx="336848" cy="355600"/>
              </a:xfrm>
            </p:grpSpPr>
            <p:sp>
              <p:nvSpPr>
                <p:cNvPr id="550" name="Google Shape;550;p35"/>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54"/>
        <p:cNvGrpSpPr/>
        <p:nvPr/>
      </p:nvGrpSpPr>
      <p:grpSpPr>
        <a:xfrm>
          <a:off x="0" y="0"/>
          <a:ext cx="0" cy="0"/>
          <a:chOff x="0" y="0"/>
          <a:chExt cx="0" cy="0"/>
        </a:xfrm>
      </p:grpSpPr>
      <p:sp>
        <p:nvSpPr>
          <p:cNvPr id="555" name="Google Shape;555;p36"/>
          <p:cNvSpPr/>
          <p:nvPr/>
        </p:nvSpPr>
        <p:spPr>
          <a:xfrm>
            <a:off x="-171125" y="123050"/>
            <a:ext cx="93150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flipH="1">
            <a:off x="-171075" y="4778500"/>
            <a:ext cx="94686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720000" y="2414400"/>
            <a:ext cx="54048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20000" y="1489200"/>
            <a:ext cx="1797300" cy="841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txBox="1">
            <a:spLocks noGrp="1"/>
          </p:cNvSpPr>
          <p:nvPr>
            <p:ph type="subTitle" idx="1"/>
          </p:nvPr>
        </p:nvSpPr>
        <p:spPr>
          <a:xfrm>
            <a:off x="720000" y="3256200"/>
            <a:ext cx="4032600" cy="47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2" name="Google Shape;32;p3"/>
          <p:cNvGrpSpPr/>
          <p:nvPr/>
        </p:nvGrpSpPr>
        <p:grpSpPr>
          <a:xfrm>
            <a:off x="175025" y="244675"/>
            <a:ext cx="8793900" cy="4642975"/>
            <a:chOff x="175025" y="244675"/>
            <a:chExt cx="8793900" cy="4642975"/>
          </a:xfrm>
        </p:grpSpPr>
        <p:cxnSp>
          <p:nvCxnSpPr>
            <p:cNvPr id="33" name="Google Shape;33;p3"/>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3"/>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grpSp>
        <p:nvGrpSpPr>
          <p:cNvPr id="35" name="Google Shape;35;p3"/>
          <p:cNvGrpSpPr/>
          <p:nvPr/>
        </p:nvGrpSpPr>
        <p:grpSpPr>
          <a:xfrm rot="-2700000">
            <a:off x="1811264" y="341191"/>
            <a:ext cx="618199" cy="652627"/>
            <a:chOff x="-3171395" y="736983"/>
            <a:chExt cx="1712232" cy="1807587"/>
          </a:xfrm>
        </p:grpSpPr>
        <p:grpSp>
          <p:nvGrpSpPr>
            <p:cNvPr id="36" name="Google Shape;36;p3"/>
            <p:cNvGrpSpPr/>
            <p:nvPr/>
          </p:nvGrpSpPr>
          <p:grpSpPr>
            <a:xfrm>
              <a:off x="-3128356" y="827596"/>
              <a:ext cx="1626149" cy="1626342"/>
              <a:chOff x="-4570025" y="-195475"/>
              <a:chExt cx="1932900" cy="1932900"/>
            </a:xfrm>
          </p:grpSpPr>
          <p:sp>
            <p:nvSpPr>
              <p:cNvPr id="37" name="Google Shape;37;p3"/>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3"/>
            <p:cNvGrpSpPr/>
            <p:nvPr/>
          </p:nvGrpSpPr>
          <p:grpSpPr>
            <a:xfrm>
              <a:off x="-3171395" y="736983"/>
              <a:ext cx="1712232" cy="1807587"/>
              <a:chOff x="-1141405" y="2245329"/>
              <a:chExt cx="336848" cy="355600"/>
            </a:xfrm>
          </p:grpSpPr>
          <p:sp>
            <p:nvSpPr>
              <p:cNvPr id="40" name="Google Shape;40;p3"/>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44;p3"/>
          <p:cNvGrpSpPr/>
          <p:nvPr/>
        </p:nvGrpSpPr>
        <p:grpSpPr>
          <a:xfrm>
            <a:off x="509845" y="4365874"/>
            <a:ext cx="736602" cy="777624"/>
            <a:chOff x="-3171395" y="736983"/>
            <a:chExt cx="1712232" cy="1807587"/>
          </a:xfrm>
        </p:grpSpPr>
        <p:grpSp>
          <p:nvGrpSpPr>
            <p:cNvPr id="45" name="Google Shape;45;p3"/>
            <p:cNvGrpSpPr/>
            <p:nvPr/>
          </p:nvGrpSpPr>
          <p:grpSpPr>
            <a:xfrm>
              <a:off x="-3128356" y="827596"/>
              <a:ext cx="1626149" cy="1626342"/>
              <a:chOff x="-4570025" y="-195475"/>
              <a:chExt cx="1932900" cy="1932900"/>
            </a:xfrm>
          </p:grpSpPr>
          <p:sp>
            <p:nvSpPr>
              <p:cNvPr id="46" name="Google Shape;46;p3"/>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3171395" y="736983"/>
              <a:ext cx="1712232" cy="1807587"/>
              <a:chOff x="-1141405" y="2245329"/>
              <a:chExt cx="336848" cy="355600"/>
            </a:xfrm>
          </p:grpSpPr>
          <p:sp>
            <p:nvSpPr>
              <p:cNvPr id="49" name="Google Shape;49;p3"/>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 name="Google Shape;53;p3"/>
          <p:cNvSpPr/>
          <p:nvPr/>
        </p:nvSpPr>
        <p:spPr>
          <a:xfrm>
            <a:off x="1366475" y="30205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grpSp>
        <p:nvGrpSpPr>
          <p:cNvPr id="72" name="Google Shape;72;p5"/>
          <p:cNvGrpSpPr/>
          <p:nvPr/>
        </p:nvGrpSpPr>
        <p:grpSpPr>
          <a:xfrm>
            <a:off x="175025" y="244675"/>
            <a:ext cx="8793900" cy="4642975"/>
            <a:chOff x="175025" y="244675"/>
            <a:chExt cx="8793900" cy="4642975"/>
          </a:xfrm>
        </p:grpSpPr>
        <p:cxnSp>
          <p:nvCxnSpPr>
            <p:cNvPr id="73" name="Google Shape;73;p5"/>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5"/>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75" name="Google Shape;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5"/>
          <p:cNvSpPr txBox="1">
            <a:spLocks noGrp="1"/>
          </p:cNvSpPr>
          <p:nvPr>
            <p:ph type="subTitle" idx="1"/>
          </p:nvPr>
        </p:nvSpPr>
        <p:spPr>
          <a:xfrm>
            <a:off x="1141488" y="2367300"/>
            <a:ext cx="2861700" cy="160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 name="Google Shape;77;p5"/>
          <p:cNvSpPr txBox="1">
            <a:spLocks noGrp="1"/>
          </p:cNvSpPr>
          <p:nvPr>
            <p:ph type="subTitle" idx="2"/>
          </p:nvPr>
        </p:nvSpPr>
        <p:spPr>
          <a:xfrm>
            <a:off x="1141488" y="2078375"/>
            <a:ext cx="28617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5"/>
          <p:cNvSpPr txBox="1">
            <a:spLocks noGrp="1"/>
          </p:cNvSpPr>
          <p:nvPr>
            <p:ph type="subTitle" idx="3"/>
          </p:nvPr>
        </p:nvSpPr>
        <p:spPr>
          <a:xfrm>
            <a:off x="5140805" y="2367300"/>
            <a:ext cx="2861700" cy="160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5140805" y="2078375"/>
            <a:ext cx="28617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0" name="Google Shape;80;p5"/>
          <p:cNvSpPr/>
          <p:nvPr/>
        </p:nvSpPr>
        <p:spPr>
          <a:xfrm>
            <a:off x="-104475" y="4770150"/>
            <a:ext cx="35556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9"/>
        <p:cNvGrpSpPr/>
        <p:nvPr/>
      </p:nvGrpSpPr>
      <p:grpSpPr>
        <a:xfrm>
          <a:off x="0" y="0"/>
          <a:ext cx="0" cy="0"/>
          <a:chOff x="0" y="0"/>
          <a:chExt cx="0" cy="0"/>
        </a:xfrm>
      </p:grpSpPr>
      <p:grpSp>
        <p:nvGrpSpPr>
          <p:cNvPr id="100" name="Google Shape;100;p7"/>
          <p:cNvGrpSpPr/>
          <p:nvPr/>
        </p:nvGrpSpPr>
        <p:grpSpPr>
          <a:xfrm>
            <a:off x="175025" y="244675"/>
            <a:ext cx="8793900" cy="4642975"/>
            <a:chOff x="175025" y="244675"/>
            <a:chExt cx="8793900" cy="4642975"/>
          </a:xfrm>
        </p:grpSpPr>
        <p:cxnSp>
          <p:nvCxnSpPr>
            <p:cNvPr id="101" name="Google Shape;101;p7"/>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7"/>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103" name="Google Shape;10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7"/>
          <p:cNvSpPr txBox="1">
            <a:spLocks noGrp="1"/>
          </p:cNvSpPr>
          <p:nvPr>
            <p:ph type="subTitle" idx="1"/>
          </p:nvPr>
        </p:nvSpPr>
        <p:spPr>
          <a:xfrm>
            <a:off x="720000" y="1541950"/>
            <a:ext cx="4695000" cy="21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105" name="Google Shape;105;p7"/>
          <p:cNvGrpSpPr/>
          <p:nvPr/>
        </p:nvGrpSpPr>
        <p:grpSpPr>
          <a:xfrm rot="10800000">
            <a:off x="-273727" y="1918278"/>
            <a:ext cx="736590" cy="812000"/>
            <a:chOff x="310284" y="3367548"/>
            <a:chExt cx="872634" cy="961971"/>
          </a:xfrm>
        </p:grpSpPr>
        <p:sp>
          <p:nvSpPr>
            <p:cNvPr id="106" name="Google Shape;106;p7"/>
            <p:cNvSpPr/>
            <p:nvPr/>
          </p:nvSpPr>
          <p:spPr>
            <a:xfrm rot="5400000">
              <a:off x="265615" y="3412217"/>
              <a:ext cx="961971" cy="872634"/>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rot="5400000">
              <a:off x="308502" y="3412272"/>
              <a:ext cx="876247" cy="87248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8"/>
        <p:cNvGrpSpPr/>
        <p:nvPr/>
      </p:nvGrpSpPr>
      <p:grpSpPr>
        <a:xfrm>
          <a:off x="0" y="0"/>
          <a:ext cx="0" cy="0"/>
          <a:chOff x="0" y="0"/>
          <a:chExt cx="0" cy="0"/>
        </a:xfrm>
      </p:grpSpPr>
      <p:grpSp>
        <p:nvGrpSpPr>
          <p:cNvPr id="109" name="Google Shape;109;p8"/>
          <p:cNvGrpSpPr/>
          <p:nvPr/>
        </p:nvGrpSpPr>
        <p:grpSpPr>
          <a:xfrm>
            <a:off x="175025" y="244675"/>
            <a:ext cx="8793900" cy="4642975"/>
            <a:chOff x="175025" y="244675"/>
            <a:chExt cx="8793900" cy="4642975"/>
          </a:xfrm>
        </p:grpSpPr>
        <p:cxnSp>
          <p:nvCxnSpPr>
            <p:cNvPr id="110" name="Google Shape;110;p8"/>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8"/>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112" name="Google Shape;112;p8"/>
          <p:cNvSpPr txBox="1">
            <a:spLocks noGrp="1"/>
          </p:cNvSpPr>
          <p:nvPr>
            <p:ph type="title"/>
          </p:nvPr>
        </p:nvSpPr>
        <p:spPr>
          <a:xfrm>
            <a:off x="1079725" y="1736313"/>
            <a:ext cx="6987000" cy="1671000"/>
          </a:xfrm>
          <a:prstGeom prst="rect">
            <a:avLst/>
          </a:prstGeom>
          <a:solidFill>
            <a:schemeClr val="accent3"/>
          </a:solidFill>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3" name="Google Shape;113;p8"/>
          <p:cNvSpPr/>
          <p:nvPr/>
        </p:nvSpPr>
        <p:spPr>
          <a:xfrm>
            <a:off x="-49300" y="2226125"/>
            <a:ext cx="484800" cy="484800"/>
          </a:xfrm>
          <a:prstGeom prst="ellipse">
            <a:avLst/>
          </a:pr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8"/>
          <p:cNvGrpSpPr/>
          <p:nvPr/>
        </p:nvGrpSpPr>
        <p:grpSpPr>
          <a:xfrm>
            <a:off x="-142541" y="2423514"/>
            <a:ext cx="855774" cy="903432"/>
            <a:chOff x="-3171395" y="736983"/>
            <a:chExt cx="1712232" cy="1807587"/>
          </a:xfrm>
        </p:grpSpPr>
        <p:grpSp>
          <p:nvGrpSpPr>
            <p:cNvPr id="115" name="Google Shape;115;p8"/>
            <p:cNvGrpSpPr/>
            <p:nvPr/>
          </p:nvGrpSpPr>
          <p:grpSpPr>
            <a:xfrm>
              <a:off x="-3128356" y="827596"/>
              <a:ext cx="1626149" cy="1626342"/>
              <a:chOff x="-4570025" y="-195475"/>
              <a:chExt cx="1932900" cy="1932900"/>
            </a:xfrm>
          </p:grpSpPr>
          <p:sp>
            <p:nvSpPr>
              <p:cNvPr id="116" name="Google Shape;116;p8"/>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3171395" y="736983"/>
              <a:ext cx="1712232" cy="1807587"/>
              <a:chOff x="-1141405" y="2245329"/>
              <a:chExt cx="336848" cy="355600"/>
            </a:xfrm>
          </p:grpSpPr>
          <p:sp>
            <p:nvSpPr>
              <p:cNvPr id="119" name="Google Shape;119;p8"/>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 name="Google Shape;123;p8"/>
          <p:cNvSpPr/>
          <p:nvPr/>
        </p:nvSpPr>
        <p:spPr>
          <a:xfrm>
            <a:off x="8993475" y="3489575"/>
            <a:ext cx="475800" cy="475800"/>
          </a:xfrm>
          <a:prstGeom prst="ellipse">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8"/>
          <p:cNvGrpSpPr/>
          <p:nvPr/>
        </p:nvGrpSpPr>
        <p:grpSpPr>
          <a:xfrm>
            <a:off x="8732670" y="3623099"/>
            <a:ext cx="736602" cy="777624"/>
            <a:chOff x="-3171395" y="736983"/>
            <a:chExt cx="1712232" cy="1807587"/>
          </a:xfrm>
        </p:grpSpPr>
        <p:grpSp>
          <p:nvGrpSpPr>
            <p:cNvPr id="125" name="Google Shape;125;p8"/>
            <p:cNvGrpSpPr/>
            <p:nvPr/>
          </p:nvGrpSpPr>
          <p:grpSpPr>
            <a:xfrm>
              <a:off x="-3128356" y="827596"/>
              <a:ext cx="1626149" cy="1626342"/>
              <a:chOff x="-4570025" y="-195475"/>
              <a:chExt cx="1932900" cy="1932900"/>
            </a:xfrm>
          </p:grpSpPr>
          <p:sp>
            <p:nvSpPr>
              <p:cNvPr id="126" name="Google Shape;126;p8"/>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8"/>
            <p:cNvGrpSpPr/>
            <p:nvPr/>
          </p:nvGrpSpPr>
          <p:grpSpPr>
            <a:xfrm>
              <a:off x="-3171395" y="736983"/>
              <a:ext cx="1712232" cy="1807587"/>
              <a:chOff x="-1141405" y="2245329"/>
              <a:chExt cx="336848" cy="355600"/>
            </a:xfrm>
          </p:grpSpPr>
          <p:sp>
            <p:nvSpPr>
              <p:cNvPr id="129" name="Google Shape;129;p8"/>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9"/>
        <p:cNvGrpSpPr/>
        <p:nvPr/>
      </p:nvGrpSpPr>
      <p:grpSpPr>
        <a:xfrm>
          <a:off x="0" y="0"/>
          <a:ext cx="0" cy="0"/>
          <a:chOff x="0" y="0"/>
          <a:chExt cx="0" cy="0"/>
        </a:xfrm>
      </p:grpSpPr>
      <p:sp>
        <p:nvSpPr>
          <p:cNvPr id="150" name="Google Shape;15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13"/>
          <p:cNvSpPr txBox="1">
            <a:spLocks noGrp="1"/>
          </p:cNvSpPr>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13"/>
          <p:cNvSpPr txBox="1">
            <a:spLocks noGrp="1"/>
          </p:cNvSpPr>
          <p:nvPr>
            <p:ph type="subTitle" idx="2"/>
          </p:nvPr>
        </p:nvSpPr>
        <p:spPr>
          <a:xfrm>
            <a:off x="3419269" y="21931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13"/>
          <p:cNvSpPr txBox="1">
            <a:spLocks noGrp="1"/>
          </p:cNvSpPr>
          <p:nvPr>
            <p:ph type="subTitle" idx="3"/>
          </p:nvPr>
        </p:nvSpPr>
        <p:spPr>
          <a:xfrm>
            <a:off x="720000" y="411920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13"/>
          <p:cNvSpPr txBox="1">
            <a:spLocks noGrp="1"/>
          </p:cNvSpPr>
          <p:nvPr>
            <p:ph type="subTitle" idx="4"/>
          </p:nvPr>
        </p:nvSpPr>
        <p:spPr>
          <a:xfrm>
            <a:off x="3419269" y="411920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13"/>
          <p:cNvSpPr txBox="1">
            <a:spLocks noGrp="1"/>
          </p:cNvSpPr>
          <p:nvPr>
            <p:ph type="subTitle" idx="5"/>
          </p:nvPr>
        </p:nvSpPr>
        <p:spPr>
          <a:xfrm>
            <a:off x="6118545" y="21931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13"/>
          <p:cNvSpPr txBox="1">
            <a:spLocks noGrp="1"/>
          </p:cNvSpPr>
          <p:nvPr>
            <p:ph type="subTitle" idx="6"/>
          </p:nvPr>
        </p:nvSpPr>
        <p:spPr>
          <a:xfrm>
            <a:off x="6118545" y="411920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7" name="Google Shape;157;p13"/>
          <p:cNvSpPr txBox="1">
            <a:spLocks noGrp="1"/>
          </p:cNvSpPr>
          <p:nvPr>
            <p:ph type="title" idx="7" hasCustomPrompt="1"/>
          </p:nvPr>
        </p:nvSpPr>
        <p:spPr>
          <a:xfrm>
            <a:off x="818402" y="1344783"/>
            <a:ext cx="734700" cy="447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a:spLocks noGrp="1"/>
          </p:cNvSpPr>
          <p:nvPr>
            <p:ph type="title" idx="8" hasCustomPrompt="1"/>
          </p:nvPr>
        </p:nvSpPr>
        <p:spPr>
          <a:xfrm>
            <a:off x="818402" y="3270816"/>
            <a:ext cx="734700" cy="447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13"/>
          <p:cNvSpPr txBox="1">
            <a:spLocks noGrp="1"/>
          </p:cNvSpPr>
          <p:nvPr>
            <p:ph type="title" idx="9" hasCustomPrompt="1"/>
          </p:nvPr>
        </p:nvSpPr>
        <p:spPr>
          <a:xfrm>
            <a:off x="3517677" y="1344783"/>
            <a:ext cx="734700" cy="447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3"/>
          <p:cNvSpPr txBox="1">
            <a:spLocks noGrp="1"/>
          </p:cNvSpPr>
          <p:nvPr>
            <p:ph type="title" idx="13" hasCustomPrompt="1"/>
          </p:nvPr>
        </p:nvSpPr>
        <p:spPr>
          <a:xfrm>
            <a:off x="3517677" y="3270816"/>
            <a:ext cx="734700" cy="447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txBox="1">
            <a:spLocks noGrp="1"/>
          </p:cNvSpPr>
          <p:nvPr>
            <p:ph type="title" idx="14" hasCustomPrompt="1"/>
          </p:nvPr>
        </p:nvSpPr>
        <p:spPr>
          <a:xfrm>
            <a:off x="6216952" y="1344783"/>
            <a:ext cx="734700" cy="447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13"/>
          <p:cNvSpPr txBox="1">
            <a:spLocks noGrp="1"/>
          </p:cNvSpPr>
          <p:nvPr>
            <p:ph type="title" idx="15" hasCustomPrompt="1"/>
          </p:nvPr>
        </p:nvSpPr>
        <p:spPr>
          <a:xfrm>
            <a:off x="6216952" y="3270816"/>
            <a:ext cx="734700" cy="447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4" name="Google Shape;164;p13"/>
          <p:cNvSpPr txBox="1">
            <a:spLocks noGrp="1"/>
          </p:cNvSpPr>
          <p:nvPr>
            <p:ph type="subTitle" idx="17"/>
          </p:nvPr>
        </p:nvSpPr>
        <p:spPr>
          <a:xfrm>
            <a:off x="3419275"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5" name="Google Shape;165;p13"/>
          <p:cNvSpPr txBox="1">
            <a:spLocks noGrp="1"/>
          </p:cNvSpPr>
          <p:nvPr>
            <p:ph type="subTitle" idx="18"/>
          </p:nvPr>
        </p:nvSpPr>
        <p:spPr>
          <a:xfrm>
            <a:off x="611855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6" name="Google Shape;166;p13"/>
          <p:cNvSpPr txBox="1">
            <a:spLocks noGrp="1"/>
          </p:cNvSpPr>
          <p:nvPr>
            <p:ph type="subTitle" idx="19"/>
          </p:nvPr>
        </p:nvSpPr>
        <p:spPr>
          <a:xfrm>
            <a:off x="720000" y="38302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7" name="Google Shape;167;p13"/>
          <p:cNvSpPr txBox="1">
            <a:spLocks noGrp="1"/>
          </p:cNvSpPr>
          <p:nvPr>
            <p:ph type="subTitle" idx="20"/>
          </p:nvPr>
        </p:nvSpPr>
        <p:spPr>
          <a:xfrm>
            <a:off x="3419275" y="38302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8" name="Google Shape;168;p13"/>
          <p:cNvSpPr txBox="1">
            <a:spLocks noGrp="1"/>
          </p:cNvSpPr>
          <p:nvPr>
            <p:ph type="subTitle" idx="21"/>
          </p:nvPr>
        </p:nvSpPr>
        <p:spPr>
          <a:xfrm>
            <a:off x="6118550" y="38302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69" name="Google Shape;169;p13"/>
          <p:cNvGrpSpPr/>
          <p:nvPr/>
        </p:nvGrpSpPr>
        <p:grpSpPr>
          <a:xfrm>
            <a:off x="175025" y="244675"/>
            <a:ext cx="8793900" cy="4642975"/>
            <a:chOff x="175025" y="244675"/>
            <a:chExt cx="8793900" cy="4642975"/>
          </a:xfrm>
        </p:grpSpPr>
        <p:cxnSp>
          <p:nvCxnSpPr>
            <p:cNvPr id="170" name="Google Shape;170;p13"/>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3"/>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172" name="Google Shape;172;p13"/>
          <p:cNvSpPr/>
          <p:nvPr/>
        </p:nvSpPr>
        <p:spPr>
          <a:xfrm>
            <a:off x="100575" y="2792775"/>
            <a:ext cx="484800" cy="484800"/>
          </a:xfrm>
          <a:prstGeom prst="ellipse">
            <a:avLst/>
          </a:pr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100575" y="317587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3"/>
          <p:cNvGrpSpPr/>
          <p:nvPr/>
        </p:nvGrpSpPr>
        <p:grpSpPr>
          <a:xfrm rot="-2700000">
            <a:off x="8314043" y="679491"/>
            <a:ext cx="1684369" cy="1778172"/>
            <a:chOff x="-3171395" y="736983"/>
            <a:chExt cx="1712232" cy="1807587"/>
          </a:xfrm>
        </p:grpSpPr>
        <p:grpSp>
          <p:nvGrpSpPr>
            <p:cNvPr id="175" name="Google Shape;175;p13"/>
            <p:cNvGrpSpPr/>
            <p:nvPr/>
          </p:nvGrpSpPr>
          <p:grpSpPr>
            <a:xfrm>
              <a:off x="-3128356" y="827596"/>
              <a:ext cx="1626149" cy="1626342"/>
              <a:chOff x="-4570025" y="-195475"/>
              <a:chExt cx="1932900" cy="1932900"/>
            </a:xfrm>
          </p:grpSpPr>
          <p:sp>
            <p:nvSpPr>
              <p:cNvPr id="176" name="Google Shape;176;p13"/>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3"/>
            <p:cNvGrpSpPr/>
            <p:nvPr/>
          </p:nvGrpSpPr>
          <p:grpSpPr>
            <a:xfrm>
              <a:off x="-3171395" y="736983"/>
              <a:ext cx="1712232" cy="1807587"/>
              <a:chOff x="-1141405" y="2245329"/>
              <a:chExt cx="336848" cy="355600"/>
            </a:xfrm>
          </p:grpSpPr>
          <p:sp>
            <p:nvSpPr>
              <p:cNvPr id="179" name="Google Shape;179;p13"/>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 name="Google Shape;183;p13"/>
          <p:cNvGrpSpPr/>
          <p:nvPr/>
        </p:nvGrpSpPr>
        <p:grpSpPr>
          <a:xfrm>
            <a:off x="8705148" y="4154678"/>
            <a:ext cx="736590" cy="812000"/>
            <a:chOff x="310284" y="3367548"/>
            <a:chExt cx="872634" cy="961971"/>
          </a:xfrm>
        </p:grpSpPr>
        <p:sp>
          <p:nvSpPr>
            <p:cNvPr id="184" name="Google Shape;184;p13"/>
            <p:cNvSpPr/>
            <p:nvPr/>
          </p:nvSpPr>
          <p:spPr>
            <a:xfrm rot="5400000">
              <a:off x="265615" y="3412217"/>
              <a:ext cx="961971" cy="872634"/>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308502" y="3412272"/>
              <a:ext cx="876247" cy="87248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6"/>
        <p:cNvGrpSpPr/>
        <p:nvPr/>
      </p:nvGrpSpPr>
      <p:grpSpPr>
        <a:xfrm>
          <a:off x="0" y="0"/>
          <a:ext cx="0" cy="0"/>
          <a:chOff x="0" y="0"/>
          <a:chExt cx="0" cy="0"/>
        </a:xfrm>
      </p:grpSpPr>
      <p:grpSp>
        <p:nvGrpSpPr>
          <p:cNvPr id="187" name="Google Shape;187;p14"/>
          <p:cNvGrpSpPr/>
          <p:nvPr/>
        </p:nvGrpSpPr>
        <p:grpSpPr>
          <a:xfrm>
            <a:off x="175025" y="244675"/>
            <a:ext cx="8793900" cy="4642975"/>
            <a:chOff x="175025" y="244675"/>
            <a:chExt cx="8793900" cy="4642975"/>
          </a:xfrm>
        </p:grpSpPr>
        <p:cxnSp>
          <p:nvCxnSpPr>
            <p:cNvPr id="188" name="Google Shape;188;p14"/>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14"/>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190" name="Google Shape;190;p14"/>
          <p:cNvSpPr txBox="1">
            <a:spLocks noGrp="1"/>
          </p:cNvSpPr>
          <p:nvPr>
            <p:ph type="title"/>
          </p:nvPr>
        </p:nvSpPr>
        <p:spPr>
          <a:xfrm>
            <a:off x="713225" y="3023525"/>
            <a:ext cx="5314500" cy="7593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1" name="Google Shape;191;p14"/>
          <p:cNvSpPr txBox="1">
            <a:spLocks noGrp="1"/>
          </p:cNvSpPr>
          <p:nvPr>
            <p:ph type="subTitle" idx="1"/>
          </p:nvPr>
        </p:nvSpPr>
        <p:spPr>
          <a:xfrm>
            <a:off x="713225" y="1390488"/>
            <a:ext cx="6691200" cy="147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92"/>
        <p:cNvGrpSpPr/>
        <p:nvPr/>
      </p:nvGrpSpPr>
      <p:grpSpPr>
        <a:xfrm>
          <a:off x="0" y="0"/>
          <a:ext cx="0" cy="0"/>
          <a:chOff x="0" y="0"/>
          <a:chExt cx="0" cy="0"/>
        </a:xfrm>
      </p:grpSpPr>
      <p:sp>
        <p:nvSpPr>
          <p:cNvPr id="193" name="Google Shape;19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4" name="Google Shape;194;p15"/>
          <p:cNvGrpSpPr/>
          <p:nvPr/>
        </p:nvGrpSpPr>
        <p:grpSpPr>
          <a:xfrm>
            <a:off x="175025" y="244675"/>
            <a:ext cx="8793900" cy="4642975"/>
            <a:chOff x="175025" y="244675"/>
            <a:chExt cx="8793900" cy="4642975"/>
          </a:xfrm>
        </p:grpSpPr>
        <p:cxnSp>
          <p:nvCxnSpPr>
            <p:cNvPr id="195" name="Google Shape;195;p15"/>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196;p15"/>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197" name="Google Shape;197;p15"/>
          <p:cNvSpPr/>
          <p:nvPr/>
        </p:nvSpPr>
        <p:spPr>
          <a:xfrm>
            <a:off x="8592825" y="559175"/>
            <a:ext cx="344400" cy="344400"/>
          </a:xfrm>
          <a:prstGeom prst="ellipse">
            <a:avLst/>
          </a:pr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a:off x="133305" y="3499923"/>
            <a:ext cx="448091" cy="473046"/>
            <a:chOff x="-3171395" y="736983"/>
            <a:chExt cx="1712232" cy="1807587"/>
          </a:xfrm>
        </p:grpSpPr>
        <p:grpSp>
          <p:nvGrpSpPr>
            <p:cNvPr id="199" name="Google Shape;199;p15"/>
            <p:cNvGrpSpPr/>
            <p:nvPr/>
          </p:nvGrpSpPr>
          <p:grpSpPr>
            <a:xfrm>
              <a:off x="-3128356" y="827596"/>
              <a:ext cx="1626149" cy="1626342"/>
              <a:chOff x="-4570025" y="-195475"/>
              <a:chExt cx="1932900" cy="1932900"/>
            </a:xfrm>
          </p:grpSpPr>
          <p:sp>
            <p:nvSpPr>
              <p:cNvPr id="200" name="Google Shape;200;p15"/>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5"/>
            <p:cNvGrpSpPr/>
            <p:nvPr/>
          </p:nvGrpSpPr>
          <p:grpSpPr>
            <a:xfrm>
              <a:off x="-3171395" y="736983"/>
              <a:ext cx="1712232" cy="1807587"/>
              <a:chOff x="-1141405" y="2245329"/>
              <a:chExt cx="336848" cy="355600"/>
            </a:xfrm>
          </p:grpSpPr>
          <p:sp>
            <p:nvSpPr>
              <p:cNvPr id="203" name="Google Shape;203;p15"/>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1pPr>
            <a:lvl2pPr marL="914400" lvl="1"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2pPr>
            <a:lvl3pPr marL="1371600" lvl="2"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3pPr>
            <a:lvl4pPr marL="1828800" lvl="3"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4pPr>
            <a:lvl5pPr marL="2286000" lvl="4"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5pPr>
            <a:lvl6pPr marL="2743200" lvl="5"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6pPr>
            <a:lvl7pPr marL="3200400" lvl="6"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7pPr>
            <a:lvl8pPr marL="3657600" lvl="7"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8pPr>
            <a:lvl9pPr marL="4114800" lvl="8" indent="-317500">
              <a:lnSpc>
                <a:spcPct val="100000"/>
              </a:lnSpc>
              <a:spcBef>
                <a:spcPts val="1600"/>
              </a:spcBef>
              <a:spcAft>
                <a:spcPts val="1600"/>
              </a:spcAft>
              <a:buClr>
                <a:schemeClr val="dk1"/>
              </a:buClr>
              <a:buSzPts val="1400"/>
              <a:buFont typeface="Outfit"/>
              <a:buChar char="■"/>
              <a:defRPr>
                <a:solidFill>
                  <a:schemeClr val="dk1"/>
                </a:solidFill>
                <a:latin typeface="Outfit"/>
                <a:ea typeface="Outfit"/>
                <a:cs typeface="Outfit"/>
                <a:sym typeface="Outfi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8" r:id="rId6"/>
    <p:sldLayoutId id="2147483659" r:id="rId7"/>
    <p:sldLayoutId id="2147483660" r:id="rId8"/>
    <p:sldLayoutId id="2147483661" r:id="rId9"/>
    <p:sldLayoutId id="2147483673" r:id="rId10"/>
    <p:sldLayoutId id="2147483681" r:id="rId11"/>
    <p:sldLayoutId id="214748368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10.png"/><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4.png"/><Relationship Id="rId11" Type="http://schemas.openxmlformats.org/officeDocument/2006/relationships/image" Target="../media/image110.png"/><Relationship Id="rId5" Type="http://schemas.openxmlformats.org/officeDocument/2006/relationships/image" Target="../media/image510.png"/><Relationship Id="rId10" Type="http://schemas.openxmlformats.org/officeDocument/2006/relationships/image" Target="../media/image100.png"/><Relationship Id="rId4" Type="http://schemas.openxmlformats.org/officeDocument/2006/relationships/image" Target="../media/image410.png"/><Relationship Id="rId9"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90.png"/><Relationship Id="rId7" Type="http://schemas.openxmlformats.org/officeDocument/2006/relationships/image" Target="../media/image230.png"/><Relationship Id="rId12"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20.png"/><Relationship Id="rId11" Type="http://schemas.openxmlformats.org/officeDocument/2006/relationships/image" Target="../media/image27.png"/><Relationship Id="rId5" Type="http://schemas.openxmlformats.org/officeDocument/2006/relationships/image" Target="../media/image210.png"/><Relationship Id="rId10" Type="http://schemas.openxmlformats.org/officeDocument/2006/relationships/image" Target="../media/image26.png"/><Relationship Id="rId4" Type="http://schemas.openxmlformats.org/officeDocument/2006/relationships/image" Target="../media/image200.png"/><Relationship Id="rId9" Type="http://schemas.openxmlformats.org/officeDocument/2006/relationships/image" Target="../media/image2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7.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1.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mailto:e.patellaro@studenti.unina.it" TargetMode="External"/><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0"/>
          <p:cNvSpPr txBox="1">
            <a:spLocks noGrp="1"/>
          </p:cNvSpPr>
          <p:nvPr>
            <p:ph type="ctrTitle"/>
          </p:nvPr>
        </p:nvSpPr>
        <p:spPr>
          <a:xfrm>
            <a:off x="722852" y="1753319"/>
            <a:ext cx="5790900" cy="22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accent3"/>
                </a:solidFill>
              </a:rPr>
              <a:t>MODELING and CONTROL </a:t>
            </a:r>
            <a:r>
              <a:rPr lang="en" sz="2500" dirty="0">
                <a:solidFill>
                  <a:schemeClr val="dk1"/>
                </a:solidFill>
              </a:rPr>
              <a:t>of UAV Quadrotor using Hierarchical Control, Geometric Control and Passivity-Based Control with External Wrench Disturbances and APF Algorithm considering also some Aerodynamic Effects</a:t>
            </a:r>
            <a:endParaRPr sz="2500" dirty="0">
              <a:solidFill>
                <a:schemeClr val="dk1"/>
              </a:solidFill>
            </a:endParaRPr>
          </a:p>
        </p:txBody>
      </p:sp>
      <p:sp>
        <p:nvSpPr>
          <p:cNvPr id="568" name="Google Shape;568;p40"/>
          <p:cNvSpPr txBox="1">
            <a:spLocks noGrp="1"/>
          </p:cNvSpPr>
          <p:nvPr>
            <p:ph type="subTitle" idx="1"/>
          </p:nvPr>
        </p:nvSpPr>
        <p:spPr>
          <a:xfrm>
            <a:off x="722852" y="4028819"/>
            <a:ext cx="5790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Field and Service </a:t>
            </a:r>
            <a:r>
              <a:rPr lang="it-IT" dirty="0" err="1"/>
              <a:t>Robotics</a:t>
            </a:r>
            <a:r>
              <a:rPr lang="it-IT" dirty="0"/>
              <a:t> </a:t>
            </a:r>
            <a:r>
              <a:rPr lang="it-IT" dirty="0" err="1"/>
              <a:t>Final</a:t>
            </a:r>
            <a:r>
              <a:rPr lang="it-IT" dirty="0"/>
              <a:t> Project</a:t>
            </a:r>
            <a:endParaRPr dirty="0"/>
          </a:p>
        </p:txBody>
      </p:sp>
      <p:grpSp>
        <p:nvGrpSpPr>
          <p:cNvPr id="569" name="Google Shape;569;p40"/>
          <p:cNvGrpSpPr/>
          <p:nvPr/>
        </p:nvGrpSpPr>
        <p:grpSpPr>
          <a:xfrm>
            <a:off x="7712476" y="2790530"/>
            <a:ext cx="1126976" cy="2966259"/>
            <a:chOff x="2562382" y="1842098"/>
            <a:chExt cx="1090552" cy="2870388"/>
          </a:xfrm>
        </p:grpSpPr>
        <p:sp>
          <p:nvSpPr>
            <p:cNvPr id="570" name="Google Shape;570;p40"/>
            <p:cNvSpPr/>
            <p:nvPr/>
          </p:nvSpPr>
          <p:spPr>
            <a:xfrm>
              <a:off x="2798912" y="2469605"/>
              <a:ext cx="301364" cy="210451"/>
            </a:xfrm>
            <a:custGeom>
              <a:avLst/>
              <a:gdLst/>
              <a:ahLst/>
              <a:cxnLst/>
              <a:rect l="l" t="t" r="r" b="b"/>
              <a:pathLst>
                <a:path w="6043" h="4220" extrusionOk="0">
                  <a:moveTo>
                    <a:pt x="1074" y="1"/>
                  </a:moveTo>
                  <a:cubicBezTo>
                    <a:pt x="1046" y="1"/>
                    <a:pt x="1018" y="6"/>
                    <a:pt x="993" y="18"/>
                  </a:cubicBezTo>
                  <a:cubicBezTo>
                    <a:pt x="913" y="52"/>
                    <a:pt x="819" y="177"/>
                    <a:pt x="778" y="352"/>
                  </a:cubicBezTo>
                  <a:cubicBezTo>
                    <a:pt x="754" y="443"/>
                    <a:pt x="747" y="546"/>
                    <a:pt x="761" y="660"/>
                  </a:cubicBezTo>
                  <a:cubicBezTo>
                    <a:pt x="801" y="992"/>
                    <a:pt x="1027" y="1147"/>
                    <a:pt x="1027" y="1147"/>
                  </a:cubicBezTo>
                  <a:lnTo>
                    <a:pt x="1" y="1904"/>
                  </a:lnTo>
                  <a:cubicBezTo>
                    <a:pt x="1" y="1904"/>
                    <a:pt x="433" y="2838"/>
                    <a:pt x="624" y="3115"/>
                  </a:cubicBezTo>
                  <a:cubicBezTo>
                    <a:pt x="813" y="3391"/>
                    <a:pt x="1004" y="3668"/>
                    <a:pt x="1431" y="3785"/>
                  </a:cubicBezTo>
                  <a:cubicBezTo>
                    <a:pt x="1565" y="3822"/>
                    <a:pt x="1681" y="3833"/>
                    <a:pt x="1785" y="3833"/>
                  </a:cubicBezTo>
                  <a:cubicBezTo>
                    <a:pt x="1930" y="3833"/>
                    <a:pt x="2050" y="3812"/>
                    <a:pt x="2156" y="3812"/>
                  </a:cubicBezTo>
                  <a:cubicBezTo>
                    <a:pt x="2215" y="3812"/>
                    <a:pt x="2270" y="3818"/>
                    <a:pt x="2323" y="3839"/>
                  </a:cubicBezTo>
                  <a:cubicBezTo>
                    <a:pt x="2505" y="3912"/>
                    <a:pt x="3627" y="4220"/>
                    <a:pt x="4254" y="4220"/>
                  </a:cubicBezTo>
                  <a:cubicBezTo>
                    <a:pt x="4369" y="4220"/>
                    <a:pt x="4467" y="4209"/>
                    <a:pt x="4540" y="4185"/>
                  </a:cubicBezTo>
                  <a:cubicBezTo>
                    <a:pt x="4618" y="4159"/>
                    <a:pt x="4714" y="4084"/>
                    <a:pt x="4817" y="3974"/>
                  </a:cubicBezTo>
                  <a:cubicBezTo>
                    <a:pt x="5332" y="3428"/>
                    <a:pt x="6043" y="2058"/>
                    <a:pt x="5757" y="2050"/>
                  </a:cubicBezTo>
                  <a:cubicBezTo>
                    <a:pt x="5732" y="2049"/>
                    <a:pt x="5699" y="2049"/>
                    <a:pt x="5658" y="2049"/>
                  </a:cubicBezTo>
                  <a:cubicBezTo>
                    <a:pt x="5358" y="2049"/>
                    <a:pt x="4654" y="2067"/>
                    <a:pt x="4076" y="2067"/>
                  </a:cubicBezTo>
                  <a:cubicBezTo>
                    <a:pt x="3629" y="2067"/>
                    <a:pt x="3257" y="2056"/>
                    <a:pt x="3202" y="2018"/>
                  </a:cubicBezTo>
                  <a:cubicBezTo>
                    <a:pt x="3068" y="1919"/>
                    <a:pt x="2407" y="1043"/>
                    <a:pt x="2231" y="867"/>
                  </a:cubicBezTo>
                  <a:cubicBezTo>
                    <a:pt x="2057" y="690"/>
                    <a:pt x="1427" y="660"/>
                    <a:pt x="1427" y="660"/>
                  </a:cubicBezTo>
                  <a:cubicBezTo>
                    <a:pt x="1427" y="660"/>
                    <a:pt x="1297" y="441"/>
                    <a:pt x="1291" y="240"/>
                  </a:cubicBezTo>
                  <a:cubicBezTo>
                    <a:pt x="1286" y="81"/>
                    <a:pt x="1178" y="1"/>
                    <a:pt x="1074"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2911168" y="4497895"/>
              <a:ext cx="394222" cy="214591"/>
            </a:xfrm>
            <a:custGeom>
              <a:avLst/>
              <a:gdLst/>
              <a:ahLst/>
              <a:cxnLst/>
              <a:rect l="l" t="t" r="r" b="b"/>
              <a:pathLst>
                <a:path w="7905" h="4303" extrusionOk="0">
                  <a:moveTo>
                    <a:pt x="716" y="0"/>
                  </a:moveTo>
                  <a:cubicBezTo>
                    <a:pt x="703" y="0"/>
                    <a:pt x="690" y="1"/>
                    <a:pt x="680" y="2"/>
                  </a:cubicBezTo>
                  <a:cubicBezTo>
                    <a:pt x="171" y="73"/>
                    <a:pt x="89" y="452"/>
                    <a:pt x="89" y="452"/>
                  </a:cubicBezTo>
                  <a:cubicBezTo>
                    <a:pt x="89" y="452"/>
                    <a:pt x="0" y="1073"/>
                    <a:pt x="32" y="1221"/>
                  </a:cubicBezTo>
                  <a:cubicBezTo>
                    <a:pt x="63" y="1367"/>
                    <a:pt x="168" y="2131"/>
                    <a:pt x="1465" y="2750"/>
                  </a:cubicBezTo>
                  <a:cubicBezTo>
                    <a:pt x="2229" y="3115"/>
                    <a:pt x="2807" y="3182"/>
                    <a:pt x="3200" y="3182"/>
                  </a:cubicBezTo>
                  <a:cubicBezTo>
                    <a:pt x="3424" y="3182"/>
                    <a:pt x="3588" y="3160"/>
                    <a:pt x="3692" y="3160"/>
                  </a:cubicBezTo>
                  <a:cubicBezTo>
                    <a:pt x="3714" y="3160"/>
                    <a:pt x="3734" y="3161"/>
                    <a:pt x="3750" y="3163"/>
                  </a:cubicBezTo>
                  <a:cubicBezTo>
                    <a:pt x="3980" y="3197"/>
                    <a:pt x="4455" y="3343"/>
                    <a:pt x="4472" y="3451"/>
                  </a:cubicBezTo>
                  <a:cubicBezTo>
                    <a:pt x="4489" y="3557"/>
                    <a:pt x="4573" y="3703"/>
                    <a:pt x="4573" y="3703"/>
                  </a:cubicBezTo>
                  <a:cubicBezTo>
                    <a:pt x="4573" y="3703"/>
                    <a:pt x="5395" y="4162"/>
                    <a:pt x="5936" y="4266"/>
                  </a:cubicBezTo>
                  <a:cubicBezTo>
                    <a:pt x="6064" y="4291"/>
                    <a:pt x="6191" y="4302"/>
                    <a:pt x="6315" y="4302"/>
                  </a:cubicBezTo>
                  <a:cubicBezTo>
                    <a:pt x="6721" y="4302"/>
                    <a:pt x="7102" y="4184"/>
                    <a:pt x="7394" y="4020"/>
                  </a:cubicBezTo>
                  <a:cubicBezTo>
                    <a:pt x="7777" y="3806"/>
                    <a:pt x="7903" y="3546"/>
                    <a:pt x="7897" y="3305"/>
                  </a:cubicBezTo>
                  <a:cubicBezTo>
                    <a:pt x="7890" y="3063"/>
                    <a:pt x="7876" y="2607"/>
                    <a:pt x="7876" y="2607"/>
                  </a:cubicBezTo>
                  <a:cubicBezTo>
                    <a:pt x="7876" y="2607"/>
                    <a:pt x="7905" y="2256"/>
                    <a:pt x="7074" y="1931"/>
                  </a:cubicBezTo>
                  <a:cubicBezTo>
                    <a:pt x="6261" y="1613"/>
                    <a:pt x="1392" y="0"/>
                    <a:pt x="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3180413" y="4323153"/>
              <a:ext cx="345300" cy="227607"/>
            </a:xfrm>
            <a:custGeom>
              <a:avLst/>
              <a:gdLst/>
              <a:ahLst/>
              <a:cxnLst/>
              <a:rect l="l" t="t" r="r" b="b"/>
              <a:pathLst>
                <a:path w="6924" h="4564" extrusionOk="0">
                  <a:moveTo>
                    <a:pt x="1482" y="0"/>
                  </a:moveTo>
                  <a:cubicBezTo>
                    <a:pt x="1451" y="0"/>
                    <a:pt x="1421" y="3"/>
                    <a:pt x="1392" y="9"/>
                  </a:cubicBezTo>
                  <a:cubicBezTo>
                    <a:pt x="1371" y="12"/>
                    <a:pt x="1351" y="18"/>
                    <a:pt x="1329" y="22"/>
                  </a:cubicBezTo>
                  <a:cubicBezTo>
                    <a:pt x="882" y="141"/>
                    <a:pt x="351" y="648"/>
                    <a:pt x="305" y="707"/>
                  </a:cubicBezTo>
                  <a:cubicBezTo>
                    <a:pt x="274" y="745"/>
                    <a:pt x="94" y="1155"/>
                    <a:pt x="34" y="1490"/>
                  </a:cubicBezTo>
                  <a:cubicBezTo>
                    <a:pt x="0" y="1674"/>
                    <a:pt x="3" y="1839"/>
                    <a:pt x="88" y="1904"/>
                  </a:cubicBezTo>
                  <a:cubicBezTo>
                    <a:pt x="326" y="2088"/>
                    <a:pt x="1402" y="2600"/>
                    <a:pt x="1857" y="2687"/>
                  </a:cubicBezTo>
                  <a:cubicBezTo>
                    <a:pt x="2315" y="2773"/>
                    <a:pt x="3086" y="2890"/>
                    <a:pt x="3280" y="2945"/>
                  </a:cubicBezTo>
                  <a:cubicBezTo>
                    <a:pt x="3354" y="2968"/>
                    <a:pt x="3426" y="3020"/>
                    <a:pt x="3501" y="3086"/>
                  </a:cubicBezTo>
                  <a:cubicBezTo>
                    <a:pt x="3618" y="3196"/>
                    <a:pt x="3740" y="3339"/>
                    <a:pt x="3880" y="3451"/>
                  </a:cubicBezTo>
                  <a:cubicBezTo>
                    <a:pt x="4107" y="3637"/>
                    <a:pt x="4424" y="4434"/>
                    <a:pt x="5366" y="4546"/>
                  </a:cubicBezTo>
                  <a:cubicBezTo>
                    <a:pt x="5467" y="4558"/>
                    <a:pt x="5563" y="4564"/>
                    <a:pt x="5654" y="4564"/>
                  </a:cubicBezTo>
                  <a:cubicBezTo>
                    <a:pt x="6404" y="4564"/>
                    <a:pt x="6784" y="4183"/>
                    <a:pt x="6850" y="3966"/>
                  </a:cubicBezTo>
                  <a:cubicBezTo>
                    <a:pt x="6924" y="3722"/>
                    <a:pt x="6910" y="3277"/>
                    <a:pt x="6821" y="3008"/>
                  </a:cubicBezTo>
                  <a:cubicBezTo>
                    <a:pt x="6807" y="2965"/>
                    <a:pt x="6787" y="2923"/>
                    <a:pt x="6765" y="2885"/>
                  </a:cubicBezTo>
                  <a:cubicBezTo>
                    <a:pt x="6647" y="2682"/>
                    <a:pt x="6442" y="2545"/>
                    <a:pt x="6442" y="2545"/>
                  </a:cubicBezTo>
                  <a:cubicBezTo>
                    <a:pt x="6442" y="2545"/>
                    <a:pt x="4996" y="1781"/>
                    <a:pt x="3898" y="1213"/>
                  </a:cubicBezTo>
                  <a:cubicBezTo>
                    <a:pt x="3281" y="891"/>
                    <a:pt x="2775" y="630"/>
                    <a:pt x="2701" y="604"/>
                  </a:cubicBezTo>
                  <a:cubicBezTo>
                    <a:pt x="2531" y="541"/>
                    <a:pt x="2041" y="98"/>
                    <a:pt x="1617" y="15"/>
                  </a:cubicBezTo>
                  <a:cubicBezTo>
                    <a:pt x="1571" y="6"/>
                    <a:pt x="1525"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2915607" y="4476102"/>
              <a:ext cx="387191" cy="199530"/>
            </a:xfrm>
            <a:custGeom>
              <a:avLst/>
              <a:gdLst/>
              <a:ahLst/>
              <a:cxnLst/>
              <a:rect l="l" t="t" r="r" b="b"/>
              <a:pathLst>
                <a:path w="7764" h="4001" extrusionOk="0">
                  <a:moveTo>
                    <a:pt x="5293" y="1"/>
                  </a:moveTo>
                  <a:cubicBezTo>
                    <a:pt x="5113" y="1"/>
                    <a:pt x="4934" y="14"/>
                    <a:pt x="4763" y="46"/>
                  </a:cubicBezTo>
                  <a:cubicBezTo>
                    <a:pt x="4106" y="167"/>
                    <a:pt x="3364" y="292"/>
                    <a:pt x="2773" y="292"/>
                  </a:cubicBezTo>
                  <a:cubicBezTo>
                    <a:pt x="2592" y="292"/>
                    <a:pt x="2426" y="280"/>
                    <a:pt x="2280" y="253"/>
                  </a:cubicBezTo>
                  <a:cubicBezTo>
                    <a:pt x="2280" y="253"/>
                    <a:pt x="1352" y="167"/>
                    <a:pt x="876" y="167"/>
                  </a:cubicBezTo>
                  <a:cubicBezTo>
                    <a:pt x="767" y="167"/>
                    <a:pt x="682" y="171"/>
                    <a:pt x="637" y="183"/>
                  </a:cubicBezTo>
                  <a:cubicBezTo>
                    <a:pt x="397" y="244"/>
                    <a:pt x="0" y="441"/>
                    <a:pt x="53" y="1278"/>
                  </a:cubicBezTo>
                  <a:cubicBezTo>
                    <a:pt x="105" y="2113"/>
                    <a:pt x="751" y="2561"/>
                    <a:pt x="1451" y="2833"/>
                  </a:cubicBezTo>
                  <a:cubicBezTo>
                    <a:pt x="1982" y="3041"/>
                    <a:pt x="2072" y="3097"/>
                    <a:pt x="3180" y="3265"/>
                  </a:cubicBezTo>
                  <a:cubicBezTo>
                    <a:pt x="3574" y="3325"/>
                    <a:pt x="4132" y="3405"/>
                    <a:pt x="4480" y="3522"/>
                  </a:cubicBezTo>
                  <a:cubicBezTo>
                    <a:pt x="5100" y="3730"/>
                    <a:pt x="5460" y="3988"/>
                    <a:pt x="5904" y="3988"/>
                  </a:cubicBezTo>
                  <a:cubicBezTo>
                    <a:pt x="5909" y="3988"/>
                    <a:pt x="5914" y="3988"/>
                    <a:pt x="5919" y="3988"/>
                  </a:cubicBezTo>
                  <a:cubicBezTo>
                    <a:pt x="6499" y="3982"/>
                    <a:pt x="7136" y="4000"/>
                    <a:pt x="7450" y="3471"/>
                  </a:cubicBezTo>
                  <a:cubicBezTo>
                    <a:pt x="7764" y="2941"/>
                    <a:pt x="7641" y="2779"/>
                    <a:pt x="7625" y="2187"/>
                  </a:cubicBezTo>
                  <a:cubicBezTo>
                    <a:pt x="7593" y="870"/>
                    <a:pt x="7493" y="682"/>
                    <a:pt x="7039" y="403"/>
                  </a:cubicBezTo>
                  <a:cubicBezTo>
                    <a:pt x="6742" y="219"/>
                    <a:pt x="6011" y="1"/>
                    <a:pt x="5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3175725" y="4319562"/>
              <a:ext cx="342806" cy="197236"/>
            </a:xfrm>
            <a:custGeom>
              <a:avLst/>
              <a:gdLst/>
              <a:ahLst/>
              <a:cxnLst/>
              <a:rect l="l" t="t" r="r" b="b"/>
              <a:pathLst>
                <a:path w="6874" h="3955" extrusionOk="0">
                  <a:moveTo>
                    <a:pt x="4144" y="0"/>
                  </a:moveTo>
                  <a:cubicBezTo>
                    <a:pt x="4140" y="0"/>
                    <a:pt x="4136" y="0"/>
                    <a:pt x="4132" y="1"/>
                  </a:cubicBezTo>
                  <a:cubicBezTo>
                    <a:pt x="4127" y="0"/>
                    <a:pt x="4122" y="0"/>
                    <a:pt x="4117" y="0"/>
                  </a:cubicBezTo>
                  <a:cubicBezTo>
                    <a:pt x="3892" y="0"/>
                    <a:pt x="3754" y="164"/>
                    <a:pt x="3472" y="181"/>
                  </a:cubicBezTo>
                  <a:cubicBezTo>
                    <a:pt x="3456" y="181"/>
                    <a:pt x="3435" y="181"/>
                    <a:pt x="3409" y="181"/>
                  </a:cubicBezTo>
                  <a:cubicBezTo>
                    <a:pt x="3396" y="181"/>
                    <a:pt x="3381" y="181"/>
                    <a:pt x="3366" y="181"/>
                  </a:cubicBezTo>
                  <a:cubicBezTo>
                    <a:pt x="3069" y="165"/>
                    <a:pt x="2366" y="85"/>
                    <a:pt x="1729" y="85"/>
                  </a:cubicBezTo>
                  <a:cubicBezTo>
                    <a:pt x="1723" y="85"/>
                    <a:pt x="1717" y="85"/>
                    <a:pt x="1711" y="85"/>
                  </a:cubicBezTo>
                  <a:cubicBezTo>
                    <a:pt x="1612" y="87"/>
                    <a:pt x="1516" y="88"/>
                    <a:pt x="1423" y="94"/>
                  </a:cubicBezTo>
                  <a:cubicBezTo>
                    <a:pt x="1088" y="111"/>
                    <a:pt x="797" y="161"/>
                    <a:pt x="625" y="268"/>
                  </a:cubicBezTo>
                  <a:cubicBezTo>
                    <a:pt x="171" y="548"/>
                    <a:pt x="0" y="1147"/>
                    <a:pt x="128" y="1562"/>
                  </a:cubicBezTo>
                  <a:cubicBezTo>
                    <a:pt x="164" y="1682"/>
                    <a:pt x="223" y="1785"/>
                    <a:pt x="310" y="1862"/>
                  </a:cubicBezTo>
                  <a:cubicBezTo>
                    <a:pt x="694" y="2203"/>
                    <a:pt x="2580" y="2517"/>
                    <a:pt x="3261" y="2689"/>
                  </a:cubicBezTo>
                  <a:cubicBezTo>
                    <a:pt x="3375" y="2717"/>
                    <a:pt x="3481" y="2762"/>
                    <a:pt x="3583" y="2817"/>
                  </a:cubicBezTo>
                  <a:cubicBezTo>
                    <a:pt x="4087" y="3086"/>
                    <a:pt x="4478" y="3623"/>
                    <a:pt x="5175" y="3869"/>
                  </a:cubicBezTo>
                  <a:cubicBezTo>
                    <a:pt x="5345" y="3930"/>
                    <a:pt x="5512" y="3955"/>
                    <a:pt x="5670" y="3955"/>
                  </a:cubicBezTo>
                  <a:cubicBezTo>
                    <a:pt x="6287" y="3955"/>
                    <a:pt x="6773" y="3574"/>
                    <a:pt x="6825" y="3435"/>
                  </a:cubicBezTo>
                  <a:cubicBezTo>
                    <a:pt x="6862" y="3334"/>
                    <a:pt x="6873" y="3198"/>
                    <a:pt x="6859" y="2957"/>
                  </a:cubicBezTo>
                  <a:cubicBezTo>
                    <a:pt x="6849" y="2785"/>
                    <a:pt x="6824" y="2560"/>
                    <a:pt x="6789" y="2257"/>
                  </a:cubicBezTo>
                  <a:cubicBezTo>
                    <a:pt x="6718" y="1650"/>
                    <a:pt x="6710" y="1483"/>
                    <a:pt x="6536" y="1125"/>
                  </a:cubicBezTo>
                  <a:cubicBezTo>
                    <a:pt x="6502" y="1056"/>
                    <a:pt x="6461" y="977"/>
                    <a:pt x="6413" y="887"/>
                  </a:cubicBezTo>
                  <a:cubicBezTo>
                    <a:pt x="6221" y="528"/>
                    <a:pt x="4492" y="59"/>
                    <a:pt x="4207" y="8"/>
                  </a:cubicBezTo>
                  <a:cubicBezTo>
                    <a:pt x="4186" y="3"/>
                    <a:pt x="4164" y="0"/>
                    <a:pt x="4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3087107" y="4476551"/>
              <a:ext cx="207659" cy="102283"/>
            </a:xfrm>
            <a:custGeom>
              <a:avLst/>
              <a:gdLst/>
              <a:ahLst/>
              <a:cxnLst/>
              <a:rect l="l" t="t" r="r" b="b"/>
              <a:pathLst>
                <a:path w="4164" h="2051" extrusionOk="0">
                  <a:moveTo>
                    <a:pt x="1952" y="1"/>
                  </a:moveTo>
                  <a:cubicBezTo>
                    <a:pt x="1502" y="1"/>
                    <a:pt x="1028" y="92"/>
                    <a:pt x="579" y="324"/>
                  </a:cubicBezTo>
                  <a:cubicBezTo>
                    <a:pt x="579" y="324"/>
                    <a:pt x="1" y="927"/>
                    <a:pt x="921" y="1469"/>
                  </a:cubicBezTo>
                  <a:cubicBezTo>
                    <a:pt x="1595" y="1865"/>
                    <a:pt x="2262" y="2050"/>
                    <a:pt x="2801" y="2050"/>
                  </a:cubicBezTo>
                  <a:cubicBezTo>
                    <a:pt x="2997" y="2050"/>
                    <a:pt x="3176" y="2026"/>
                    <a:pt x="3333" y="1978"/>
                  </a:cubicBezTo>
                  <a:cubicBezTo>
                    <a:pt x="3920" y="1796"/>
                    <a:pt x="4163" y="1598"/>
                    <a:pt x="4063" y="930"/>
                  </a:cubicBezTo>
                  <a:cubicBezTo>
                    <a:pt x="4005" y="551"/>
                    <a:pt x="3053" y="1"/>
                    <a:pt x="1952" y="1"/>
                  </a:cubicBezTo>
                  <a:close/>
                </a:path>
              </a:pathLst>
            </a:custGeom>
            <a:solidFill>
              <a:srgbClr val="312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3334360" y="4326793"/>
              <a:ext cx="170406" cy="98094"/>
            </a:xfrm>
            <a:custGeom>
              <a:avLst/>
              <a:gdLst/>
              <a:ahLst/>
              <a:cxnLst/>
              <a:rect l="l" t="t" r="r" b="b"/>
              <a:pathLst>
                <a:path w="3417" h="1967" extrusionOk="0">
                  <a:moveTo>
                    <a:pt x="789" y="1"/>
                  </a:moveTo>
                  <a:cubicBezTo>
                    <a:pt x="665" y="1"/>
                    <a:pt x="617" y="16"/>
                    <a:pt x="617" y="16"/>
                  </a:cubicBezTo>
                  <a:cubicBezTo>
                    <a:pt x="142" y="154"/>
                    <a:pt x="0" y="619"/>
                    <a:pt x="257" y="851"/>
                  </a:cubicBezTo>
                  <a:cubicBezTo>
                    <a:pt x="514" y="1083"/>
                    <a:pt x="842" y="1391"/>
                    <a:pt x="1751" y="1775"/>
                  </a:cubicBezTo>
                  <a:cubicBezTo>
                    <a:pt x="2070" y="1911"/>
                    <a:pt x="2344" y="1967"/>
                    <a:pt x="2569" y="1967"/>
                  </a:cubicBezTo>
                  <a:cubicBezTo>
                    <a:pt x="2986" y="1967"/>
                    <a:pt x="3237" y="1774"/>
                    <a:pt x="3308" y="1537"/>
                  </a:cubicBezTo>
                  <a:cubicBezTo>
                    <a:pt x="3417" y="1169"/>
                    <a:pt x="3334" y="934"/>
                    <a:pt x="3101" y="715"/>
                  </a:cubicBezTo>
                  <a:cubicBezTo>
                    <a:pt x="2869" y="497"/>
                    <a:pt x="2539" y="325"/>
                    <a:pt x="1700" y="132"/>
                  </a:cubicBezTo>
                  <a:cubicBezTo>
                    <a:pt x="1231" y="25"/>
                    <a:pt x="948"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a:off x="3277658" y="3096813"/>
              <a:ext cx="285256" cy="1314424"/>
            </a:xfrm>
            <a:custGeom>
              <a:avLst/>
              <a:gdLst/>
              <a:ahLst/>
              <a:cxnLst/>
              <a:rect l="l" t="t" r="r" b="b"/>
              <a:pathLst>
                <a:path w="5720" h="26357" extrusionOk="0">
                  <a:moveTo>
                    <a:pt x="953" y="14730"/>
                  </a:moveTo>
                  <a:cubicBezTo>
                    <a:pt x="1479" y="16678"/>
                    <a:pt x="1364" y="24533"/>
                    <a:pt x="1364" y="24533"/>
                  </a:cubicBezTo>
                  <a:cubicBezTo>
                    <a:pt x="1364" y="24533"/>
                    <a:pt x="1325" y="24593"/>
                    <a:pt x="1322" y="24700"/>
                  </a:cubicBezTo>
                  <a:cubicBezTo>
                    <a:pt x="1314" y="24890"/>
                    <a:pt x="1416" y="25235"/>
                    <a:pt x="2036" y="25672"/>
                  </a:cubicBezTo>
                  <a:cubicBezTo>
                    <a:pt x="3006" y="26356"/>
                    <a:pt x="4162" y="26098"/>
                    <a:pt x="4489" y="25807"/>
                  </a:cubicBezTo>
                  <a:cubicBezTo>
                    <a:pt x="4488" y="25756"/>
                    <a:pt x="4489" y="25702"/>
                    <a:pt x="4492" y="25646"/>
                  </a:cubicBezTo>
                  <a:cubicBezTo>
                    <a:pt x="4534" y="24536"/>
                    <a:pt x="5049" y="20105"/>
                    <a:pt x="5057" y="17267"/>
                  </a:cubicBezTo>
                  <a:cubicBezTo>
                    <a:pt x="5065" y="14281"/>
                    <a:pt x="3912" y="13551"/>
                    <a:pt x="4566" y="9877"/>
                  </a:cubicBezTo>
                  <a:cubicBezTo>
                    <a:pt x="4635" y="9490"/>
                    <a:pt x="4655" y="9121"/>
                    <a:pt x="4765" y="8799"/>
                  </a:cubicBezTo>
                  <a:cubicBezTo>
                    <a:pt x="5200" y="7499"/>
                    <a:pt x="5720" y="6683"/>
                    <a:pt x="5663" y="4592"/>
                  </a:cubicBezTo>
                  <a:cubicBezTo>
                    <a:pt x="5661" y="4531"/>
                    <a:pt x="5658" y="4468"/>
                    <a:pt x="5655" y="4403"/>
                  </a:cubicBezTo>
                  <a:cubicBezTo>
                    <a:pt x="5643" y="4114"/>
                    <a:pt x="5620" y="3801"/>
                    <a:pt x="5586" y="3460"/>
                  </a:cubicBezTo>
                  <a:cubicBezTo>
                    <a:pt x="5578" y="3389"/>
                    <a:pt x="5571" y="3319"/>
                    <a:pt x="5561" y="3245"/>
                  </a:cubicBezTo>
                  <a:cubicBezTo>
                    <a:pt x="5543" y="3082"/>
                    <a:pt x="5521" y="2911"/>
                    <a:pt x="5497" y="2734"/>
                  </a:cubicBezTo>
                  <a:cubicBezTo>
                    <a:pt x="5125" y="39"/>
                    <a:pt x="3226" y="1"/>
                    <a:pt x="3226" y="1"/>
                  </a:cubicBezTo>
                  <a:cubicBezTo>
                    <a:pt x="3226" y="1"/>
                    <a:pt x="195" y="1566"/>
                    <a:pt x="22" y="4857"/>
                  </a:cubicBezTo>
                  <a:cubicBezTo>
                    <a:pt x="19" y="4894"/>
                    <a:pt x="18" y="4931"/>
                    <a:pt x="16" y="4967"/>
                  </a:cubicBezTo>
                  <a:cubicBezTo>
                    <a:pt x="8" y="5192"/>
                    <a:pt x="5" y="5421"/>
                    <a:pt x="4" y="5655"/>
                  </a:cubicBezTo>
                  <a:cubicBezTo>
                    <a:pt x="2" y="5712"/>
                    <a:pt x="2" y="5769"/>
                    <a:pt x="2" y="5826"/>
                  </a:cubicBezTo>
                  <a:cubicBezTo>
                    <a:pt x="1" y="6038"/>
                    <a:pt x="2" y="6252"/>
                    <a:pt x="5" y="6469"/>
                  </a:cubicBezTo>
                  <a:lnTo>
                    <a:pt x="10" y="6630"/>
                  </a:lnTo>
                  <a:cubicBezTo>
                    <a:pt x="70" y="9676"/>
                    <a:pt x="510" y="13089"/>
                    <a:pt x="953" y="147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3035443" y="3228918"/>
              <a:ext cx="374773" cy="1355666"/>
            </a:xfrm>
            <a:custGeom>
              <a:avLst/>
              <a:gdLst/>
              <a:ahLst/>
              <a:cxnLst/>
              <a:rect l="l" t="t" r="r" b="b"/>
              <a:pathLst>
                <a:path w="7515" h="27184" extrusionOk="0">
                  <a:moveTo>
                    <a:pt x="7511" y="3357"/>
                  </a:moveTo>
                  <a:cubicBezTo>
                    <a:pt x="7511" y="3406"/>
                    <a:pt x="7508" y="3454"/>
                    <a:pt x="7507" y="3501"/>
                  </a:cubicBezTo>
                  <a:cubicBezTo>
                    <a:pt x="7500" y="3791"/>
                    <a:pt x="7479" y="4092"/>
                    <a:pt x="7439" y="4404"/>
                  </a:cubicBezTo>
                  <a:cubicBezTo>
                    <a:pt x="7148" y="6753"/>
                    <a:pt x="5898" y="7056"/>
                    <a:pt x="5716" y="8937"/>
                  </a:cubicBezTo>
                  <a:cubicBezTo>
                    <a:pt x="5531" y="10819"/>
                    <a:pt x="4844" y="13200"/>
                    <a:pt x="5213" y="15369"/>
                  </a:cubicBezTo>
                  <a:cubicBezTo>
                    <a:pt x="5585" y="17536"/>
                    <a:pt x="5333" y="26427"/>
                    <a:pt x="5333" y="26427"/>
                  </a:cubicBezTo>
                  <a:cubicBezTo>
                    <a:pt x="5333" y="26427"/>
                    <a:pt x="5079" y="27184"/>
                    <a:pt x="3307" y="26930"/>
                  </a:cubicBezTo>
                  <a:cubicBezTo>
                    <a:pt x="2586" y="26828"/>
                    <a:pt x="2154" y="26636"/>
                    <a:pt x="1886" y="26419"/>
                  </a:cubicBezTo>
                  <a:cubicBezTo>
                    <a:pt x="1821" y="26368"/>
                    <a:pt x="1769" y="26314"/>
                    <a:pt x="1723" y="26261"/>
                  </a:cubicBezTo>
                  <a:cubicBezTo>
                    <a:pt x="1488" y="25991"/>
                    <a:pt x="1461" y="25713"/>
                    <a:pt x="1426" y="25550"/>
                  </a:cubicBezTo>
                  <a:cubicBezTo>
                    <a:pt x="1360" y="25222"/>
                    <a:pt x="1258" y="13675"/>
                    <a:pt x="1009" y="11960"/>
                  </a:cubicBezTo>
                  <a:cubicBezTo>
                    <a:pt x="769" y="10302"/>
                    <a:pt x="0" y="5981"/>
                    <a:pt x="309" y="3112"/>
                  </a:cubicBezTo>
                  <a:cubicBezTo>
                    <a:pt x="315" y="3055"/>
                    <a:pt x="323" y="3000"/>
                    <a:pt x="331" y="2946"/>
                  </a:cubicBezTo>
                  <a:cubicBezTo>
                    <a:pt x="334" y="2908"/>
                    <a:pt x="338" y="2871"/>
                    <a:pt x="345" y="2834"/>
                  </a:cubicBezTo>
                  <a:cubicBezTo>
                    <a:pt x="374" y="2625"/>
                    <a:pt x="432" y="2432"/>
                    <a:pt x="515" y="2254"/>
                  </a:cubicBezTo>
                  <a:cubicBezTo>
                    <a:pt x="534" y="2214"/>
                    <a:pt x="555" y="2174"/>
                    <a:pt x="577" y="2134"/>
                  </a:cubicBezTo>
                  <a:cubicBezTo>
                    <a:pt x="1752" y="0"/>
                    <a:pt x="6659" y="156"/>
                    <a:pt x="7051" y="300"/>
                  </a:cubicBezTo>
                  <a:cubicBezTo>
                    <a:pt x="7051" y="300"/>
                    <a:pt x="7388" y="1174"/>
                    <a:pt x="7485" y="2515"/>
                  </a:cubicBezTo>
                  <a:cubicBezTo>
                    <a:pt x="7490" y="2563"/>
                    <a:pt x="7493" y="2612"/>
                    <a:pt x="7496" y="2663"/>
                  </a:cubicBezTo>
                  <a:cubicBezTo>
                    <a:pt x="7508" y="2881"/>
                    <a:pt x="7514" y="3114"/>
                    <a:pt x="7511" y="3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a:off x="3444721" y="3363864"/>
              <a:ext cx="110711" cy="75802"/>
            </a:xfrm>
            <a:custGeom>
              <a:avLst/>
              <a:gdLst/>
              <a:ahLst/>
              <a:cxnLst/>
              <a:rect l="l" t="t" r="r" b="b"/>
              <a:pathLst>
                <a:path w="2220" h="1520" extrusionOk="0">
                  <a:moveTo>
                    <a:pt x="2207" y="0"/>
                  </a:moveTo>
                  <a:lnTo>
                    <a:pt x="1108" y="666"/>
                  </a:lnTo>
                  <a:lnTo>
                    <a:pt x="1" y="1065"/>
                  </a:lnTo>
                  <a:lnTo>
                    <a:pt x="15" y="1520"/>
                  </a:lnTo>
                  <a:lnTo>
                    <a:pt x="1079" y="1146"/>
                  </a:lnTo>
                  <a:lnTo>
                    <a:pt x="2219" y="383"/>
                  </a:lnTo>
                  <a:lnTo>
                    <a:pt x="2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a:off x="3205547" y="3442159"/>
              <a:ext cx="160332" cy="42190"/>
            </a:xfrm>
            <a:custGeom>
              <a:avLst/>
              <a:gdLst/>
              <a:ahLst/>
              <a:cxnLst/>
              <a:rect l="l" t="t" r="r" b="b"/>
              <a:pathLst>
                <a:path w="3215" h="846" extrusionOk="0">
                  <a:moveTo>
                    <a:pt x="3177" y="1"/>
                  </a:moveTo>
                  <a:cubicBezTo>
                    <a:pt x="2599" y="221"/>
                    <a:pt x="482" y="325"/>
                    <a:pt x="482" y="325"/>
                  </a:cubicBezTo>
                  <a:lnTo>
                    <a:pt x="1" y="341"/>
                  </a:lnTo>
                  <a:lnTo>
                    <a:pt x="16" y="845"/>
                  </a:lnTo>
                  <a:cubicBezTo>
                    <a:pt x="16" y="845"/>
                    <a:pt x="387" y="815"/>
                    <a:pt x="832" y="815"/>
                  </a:cubicBezTo>
                  <a:cubicBezTo>
                    <a:pt x="862" y="815"/>
                    <a:pt x="893" y="816"/>
                    <a:pt x="924" y="816"/>
                  </a:cubicBezTo>
                  <a:cubicBezTo>
                    <a:pt x="928" y="816"/>
                    <a:pt x="933" y="816"/>
                    <a:pt x="938" y="816"/>
                  </a:cubicBezTo>
                  <a:cubicBezTo>
                    <a:pt x="1443" y="816"/>
                    <a:pt x="3214" y="504"/>
                    <a:pt x="3214" y="504"/>
                  </a:cubicBezTo>
                  <a:lnTo>
                    <a:pt x="3205" y="242"/>
                  </a:lnTo>
                  <a:lnTo>
                    <a:pt x="31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a:off x="3035792" y="2349719"/>
              <a:ext cx="617141" cy="1059937"/>
            </a:xfrm>
            <a:custGeom>
              <a:avLst/>
              <a:gdLst/>
              <a:ahLst/>
              <a:cxnLst/>
              <a:rect l="l" t="t" r="r" b="b"/>
              <a:pathLst>
                <a:path w="12375" h="21254" extrusionOk="0">
                  <a:moveTo>
                    <a:pt x="9596" y="1"/>
                  </a:moveTo>
                  <a:cubicBezTo>
                    <a:pt x="9113" y="1"/>
                    <a:pt x="8693" y="46"/>
                    <a:pt x="8693" y="46"/>
                  </a:cubicBezTo>
                  <a:lnTo>
                    <a:pt x="5472" y="930"/>
                  </a:lnTo>
                  <a:cubicBezTo>
                    <a:pt x="5472" y="930"/>
                    <a:pt x="1476" y="2433"/>
                    <a:pt x="911" y="3311"/>
                  </a:cubicBezTo>
                  <a:cubicBezTo>
                    <a:pt x="522" y="3917"/>
                    <a:pt x="570" y="6243"/>
                    <a:pt x="604" y="8856"/>
                  </a:cubicBezTo>
                  <a:cubicBezTo>
                    <a:pt x="610" y="9433"/>
                    <a:pt x="616" y="10024"/>
                    <a:pt x="618" y="10613"/>
                  </a:cubicBezTo>
                  <a:cubicBezTo>
                    <a:pt x="619" y="10630"/>
                    <a:pt x="618" y="10648"/>
                    <a:pt x="618" y="10665"/>
                  </a:cubicBezTo>
                  <a:cubicBezTo>
                    <a:pt x="618" y="10932"/>
                    <a:pt x="619" y="11196"/>
                    <a:pt x="616" y="11461"/>
                  </a:cubicBezTo>
                  <a:cubicBezTo>
                    <a:pt x="616" y="11473"/>
                    <a:pt x="615" y="11487"/>
                    <a:pt x="615" y="11501"/>
                  </a:cubicBezTo>
                  <a:cubicBezTo>
                    <a:pt x="615" y="11647"/>
                    <a:pt x="613" y="11794"/>
                    <a:pt x="610" y="11939"/>
                  </a:cubicBezTo>
                  <a:cubicBezTo>
                    <a:pt x="608" y="12097"/>
                    <a:pt x="602" y="12256"/>
                    <a:pt x="599" y="12413"/>
                  </a:cubicBezTo>
                  <a:cubicBezTo>
                    <a:pt x="591" y="12724"/>
                    <a:pt x="579" y="13034"/>
                    <a:pt x="562" y="13346"/>
                  </a:cubicBezTo>
                  <a:cubicBezTo>
                    <a:pt x="538" y="13782"/>
                    <a:pt x="508" y="14217"/>
                    <a:pt x="473" y="14648"/>
                  </a:cubicBezTo>
                  <a:cubicBezTo>
                    <a:pt x="465" y="14749"/>
                    <a:pt x="456" y="14851"/>
                    <a:pt x="447" y="14952"/>
                  </a:cubicBezTo>
                  <a:cubicBezTo>
                    <a:pt x="438" y="15059"/>
                    <a:pt x="427" y="15163"/>
                    <a:pt x="418" y="15269"/>
                  </a:cubicBezTo>
                  <a:cubicBezTo>
                    <a:pt x="408" y="15372"/>
                    <a:pt x="399" y="15475"/>
                    <a:pt x="387" y="15580"/>
                  </a:cubicBezTo>
                  <a:cubicBezTo>
                    <a:pt x="319" y="16264"/>
                    <a:pt x="242" y="16921"/>
                    <a:pt x="164" y="17524"/>
                  </a:cubicBezTo>
                  <a:cubicBezTo>
                    <a:pt x="133" y="17753"/>
                    <a:pt x="98" y="17989"/>
                    <a:pt x="73" y="18223"/>
                  </a:cubicBezTo>
                  <a:cubicBezTo>
                    <a:pt x="8" y="18824"/>
                    <a:pt x="1" y="19435"/>
                    <a:pt x="244" y="19992"/>
                  </a:cubicBezTo>
                  <a:cubicBezTo>
                    <a:pt x="275" y="20062"/>
                    <a:pt x="310" y="20125"/>
                    <a:pt x="347" y="20182"/>
                  </a:cubicBezTo>
                  <a:cubicBezTo>
                    <a:pt x="376" y="20225"/>
                    <a:pt x="405" y="20264"/>
                    <a:pt x="439" y="20301"/>
                  </a:cubicBezTo>
                  <a:cubicBezTo>
                    <a:pt x="708" y="20601"/>
                    <a:pt x="1096" y="20688"/>
                    <a:pt x="1508" y="20845"/>
                  </a:cubicBezTo>
                  <a:cubicBezTo>
                    <a:pt x="2428" y="21196"/>
                    <a:pt x="3386" y="21154"/>
                    <a:pt x="4354" y="21217"/>
                  </a:cubicBezTo>
                  <a:cubicBezTo>
                    <a:pt x="4689" y="21241"/>
                    <a:pt x="5026" y="21253"/>
                    <a:pt x="5364" y="21253"/>
                  </a:cubicBezTo>
                  <a:cubicBezTo>
                    <a:pt x="6175" y="21253"/>
                    <a:pt x="6989" y="21181"/>
                    <a:pt x="7779" y="21008"/>
                  </a:cubicBezTo>
                  <a:cubicBezTo>
                    <a:pt x="8676" y="20811"/>
                    <a:pt x="9710" y="19975"/>
                    <a:pt x="10261" y="19186"/>
                  </a:cubicBezTo>
                  <a:cubicBezTo>
                    <a:pt x="10537" y="18399"/>
                    <a:pt x="10504" y="16037"/>
                    <a:pt x="10494" y="14008"/>
                  </a:cubicBezTo>
                  <a:cubicBezTo>
                    <a:pt x="10485" y="11979"/>
                    <a:pt x="10707" y="10393"/>
                    <a:pt x="11540" y="7341"/>
                  </a:cubicBezTo>
                  <a:cubicBezTo>
                    <a:pt x="12374" y="4290"/>
                    <a:pt x="12220" y="3891"/>
                    <a:pt x="12179" y="2542"/>
                  </a:cubicBezTo>
                  <a:cubicBezTo>
                    <a:pt x="12137" y="1190"/>
                    <a:pt x="11357" y="418"/>
                    <a:pt x="10744" y="153"/>
                  </a:cubicBezTo>
                  <a:cubicBezTo>
                    <a:pt x="10462" y="33"/>
                    <a:pt x="10007" y="1"/>
                    <a:pt x="9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a:off x="3035792" y="2675417"/>
              <a:ext cx="184220" cy="686710"/>
            </a:xfrm>
            <a:custGeom>
              <a:avLst/>
              <a:gdLst/>
              <a:ahLst/>
              <a:cxnLst/>
              <a:rect l="l" t="t" r="r" b="b"/>
              <a:pathLst>
                <a:path w="3694" h="13770" extrusionOk="0">
                  <a:moveTo>
                    <a:pt x="2653" y="0"/>
                  </a:moveTo>
                  <a:cubicBezTo>
                    <a:pt x="2171" y="0"/>
                    <a:pt x="1867" y="652"/>
                    <a:pt x="1867" y="652"/>
                  </a:cubicBezTo>
                  <a:cubicBezTo>
                    <a:pt x="1867" y="652"/>
                    <a:pt x="1157" y="1478"/>
                    <a:pt x="604" y="2325"/>
                  </a:cubicBezTo>
                  <a:cubicBezTo>
                    <a:pt x="610" y="2902"/>
                    <a:pt x="616" y="3491"/>
                    <a:pt x="619" y="4081"/>
                  </a:cubicBezTo>
                  <a:cubicBezTo>
                    <a:pt x="619" y="4099"/>
                    <a:pt x="618" y="4117"/>
                    <a:pt x="619" y="4134"/>
                  </a:cubicBezTo>
                  <a:cubicBezTo>
                    <a:pt x="618" y="4205"/>
                    <a:pt x="618" y="4274"/>
                    <a:pt x="618" y="4347"/>
                  </a:cubicBezTo>
                  <a:cubicBezTo>
                    <a:pt x="616" y="4542"/>
                    <a:pt x="618" y="4734"/>
                    <a:pt x="616" y="4928"/>
                  </a:cubicBezTo>
                  <a:cubicBezTo>
                    <a:pt x="616" y="4942"/>
                    <a:pt x="615" y="4956"/>
                    <a:pt x="615" y="4970"/>
                  </a:cubicBezTo>
                  <a:cubicBezTo>
                    <a:pt x="615" y="5116"/>
                    <a:pt x="613" y="5263"/>
                    <a:pt x="610" y="5408"/>
                  </a:cubicBezTo>
                  <a:cubicBezTo>
                    <a:pt x="608" y="5566"/>
                    <a:pt x="605" y="5725"/>
                    <a:pt x="599" y="5882"/>
                  </a:cubicBezTo>
                  <a:cubicBezTo>
                    <a:pt x="591" y="6191"/>
                    <a:pt x="579" y="6503"/>
                    <a:pt x="562" y="6815"/>
                  </a:cubicBezTo>
                  <a:cubicBezTo>
                    <a:pt x="539" y="7251"/>
                    <a:pt x="508" y="7686"/>
                    <a:pt x="473" y="8115"/>
                  </a:cubicBezTo>
                  <a:cubicBezTo>
                    <a:pt x="465" y="8218"/>
                    <a:pt x="456" y="8320"/>
                    <a:pt x="447" y="8421"/>
                  </a:cubicBezTo>
                  <a:cubicBezTo>
                    <a:pt x="438" y="8528"/>
                    <a:pt x="428" y="8632"/>
                    <a:pt x="418" y="8737"/>
                  </a:cubicBezTo>
                  <a:cubicBezTo>
                    <a:pt x="408" y="8841"/>
                    <a:pt x="399" y="8944"/>
                    <a:pt x="387" y="9049"/>
                  </a:cubicBezTo>
                  <a:cubicBezTo>
                    <a:pt x="319" y="9733"/>
                    <a:pt x="244" y="10390"/>
                    <a:pt x="165" y="10993"/>
                  </a:cubicBezTo>
                  <a:cubicBezTo>
                    <a:pt x="135" y="11235"/>
                    <a:pt x="104" y="11469"/>
                    <a:pt x="73" y="11692"/>
                  </a:cubicBezTo>
                  <a:cubicBezTo>
                    <a:pt x="10" y="12293"/>
                    <a:pt x="1" y="12904"/>
                    <a:pt x="244" y="13461"/>
                  </a:cubicBezTo>
                  <a:cubicBezTo>
                    <a:pt x="275" y="13531"/>
                    <a:pt x="308" y="13594"/>
                    <a:pt x="347" y="13651"/>
                  </a:cubicBezTo>
                  <a:cubicBezTo>
                    <a:pt x="375" y="13694"/>
                    <a:pt x="405" y="13733"/>
                    <a:pt x="439" y="13770"/>
                  </a:cubicBezTo>
                  <a:lnTo>
                    <a:pt x="1347" y="4837"/>
                  </a:lnTo>
                  <a:cubicBezTo>
                    <a:pt x="1877" y="3771"/>
                    <a:pt x="3694" y="1006"/>
                    <a:pt x="3694" y="1006"/>
                  </a:cubicBezTo>
                  <a:cubicBezTo>
                    <a:pt x="3301" y="239"/>
                    <a:pt x="2944" y="0"/>
                    <a:pt x="2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a:off x="3051900" y="3258590"/>
              <a:ext cx="507826" cy="161778"/>
            </a:xfrm>
            <a:custGeom>
              <a:avLst/>
              <a:gdLst/>
              <a:ahLst/>
              <a:cxnLst/>
              <a:rect l="l" t="t" r="r" b="b"/>
              <a:pathLst>
                <a:path w="10183" h="3244" extrusionOk="0">
                  <a:moveTo>
                    <a:pt x="10088" y="1"/>
                  </a:moveTo>
                  <a:cubicBezTo>
                    <a:pt x="9602" y="836"/>
                    <a:pt x="8486" y="1497"/>
                    <a:pt x="7155" y="1920"/>
                  </a:cubicBezTo>
                  <a:cubicBezTo>
                    <a:pt x="6329" y="2180"/>
                    <a:pt x="5421" y="2351"/>
                    <a:pt x="4531" y="2411"/>
                  </a:cubicBezTo>
                  <a:cubicBezTo>
                    <a:pt x="4299" y="2426"/>
                    <a:pt x="4068" y="2434"/>
                    <a:pt x="3839" y="2434"/>
                  </a:cubicBezTo>
                  <a:cubicBezTo>
                    <a:pt x="3268" y="2434"/>
                    <a:pt x="2714" y="2386"/>
                    <a:pt x="2207" y="2283"/>
                  </a:cubicBezTo>
                  <a:cubicBezTo>
                    <a:pt x="1084" y="2059"/>
                    <a:pt x="525" y="1771"/>
                    <a:pt x="247" y="1539"/>
                  </a:cubicBezTo>
                  <a:cubicBezTo>
                    <a:pt x="225" y="1577"/>
                    <a:pt x="204" y="1619"/>
                    <a:pt x="185" y="1660"/>
                  </a:cubicBezTo>
                  <a:cubicBezTo>
                    <a:pt x="102" y="1837"/>
                    <a:pt x="44" y="2031"/>
                    <a:pt x="15" y="2240"/>
                  </a:cubicBezTo>
                  <a:cubicBezTo>
                    <a:pt x="10" y="2276"/>
                    <a:pt x="4" y="2313"/>
                    <a:pt x="1" y="2350"/>
                  </a:cubicBezTo>
                  <a:cubicBezTo>
                    <a:pt x="482" y="2656"/>
                    <a:pt x="1167" y="2899"/>
                    <a:pt x="2048" y="3074"/>
                  </a:cubicBezTo>
                  <a:cubicBezTo>
                    <a:pt x="2620" y="3189"/>
                    <a:pt x="3236" y="3244"/>
                    <a:pt x="3868" y="3244"/>
                  </a:cubicBezTo>
                  <a:cubicBezTo>
                    <a:pt x="3982" y="3244"/>
                    <a:pt x="4095" y="3242"/>
                    <a:pt x="4209" y="3239"/>
                  </a:cubicBezTo>
                  <a:cubicBezTo>
                    <a:pt x="4315" y="3236"/>
                    <a:pt x="4423" y="3231"/>
                    <a:pt x="4532" y="3223"/>
                  </a:cubicBezTo>
                  <a:cubicBezTo>
                    <a:pt x="5428" y="3172"/>
                    <a:pt x="6337" y="3014"/>
                    <a:pt x="7181" y="2762"/>
                  </a:cubicBezTo>
                  <a:cubicBezTo>
                    <a:pt x="8382" y="2405"/>
                    <a:pt x="9456" y="1859"/>
                    <a:pt x="10182" y="1159"/>
                  </a:cubicBezTo>
                  <a:cubicBezTo>
                    <a:pt x="10170" y="870"/>
                    <a:pt x="10147" y="557"/>
                    <a:pt x="10113" y="216"/>
                  </a:cubicBezTo>
                  <a:cubicBezTo>
                    <a:pt x="10105" y="145"/>
                    <a:pt x="10098" y="75"/>
                    <a:pt x="10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a:off x="3050852" y="3269362"/>
              <a:ext cx="509223" cy="159385"/>
            </a:xfrm>
            <a:custGeom>
              <a:avLst/>
              <a:gdLst/>
              <a:ahLst/>
              <a:cxnLst/>
              <a:rect l="l" t="t" r="r" b="b"/>
              <a:pathLst>
                <a:path w="10211" h="3196" extrusionOk="0">
                  <a:moveTo>
                    <a:pt x="10134" y="0"/>
                  </a:moveTo>
                  <a:cubicBezTo>
                    <a:pt x="9637" y="758"/>
                    <a:pt x="8523" y="1417"/>
                    <a:pt x="7185" y="1850"/>
                  </a:cubicBezTo>
                  <a:cubicBezTo>
                    <a:pt x="6361" y="2117"/>
                    <a:pt x="5452" y="2300"/>
                    <a:pt x="4550" y="2366"/>
                  </a:cubicBezTo>
                  <a:cubicBezTo>
                    <a:pt x="4301" y="2384"/>
                    <a:pt x="4052" y="2393"/>
                    <a:pt x="3806" y="2393"/>
                  </a:cubicBezTo>
                  <a:cubicBezTo>
                    <a:pt x="3261" y="2393"/>
                    <a:pt x="2729" y="2347"/>
                    <a:pt x="2232" y="2249"/>
                  </a:cubicBezTo>
                  <a:cubicBezTo>
                    <a:pt x="1014" y="2004"/>
                    <a:pt x="457" y="1684"/>
                    <a:pt x="206" y="1444"/>
                  </a:cubicBezTo>
                  <a:cubicBezTo>
                    <a:pt x="123" y="1621"/>
                    <a:pt x="65" y="1815"/>
                    <a:pt x="36" y="2024"/>
                  </a:cubicBezTo>
                  <a:cubicBezTo>
                    <a:pt x="31" y="2060"/>
                    <a:pt x="25" y="2097"/>
                    <a:pt x="22" y="2134"/>
                  </a:cubicBezTo>
                  <a:cubicBezTo>
                    <a:pt x="14" y="2189"/>
                    <a:pt x="6" y="2244"/>
                    <a:pt x="0" y="2300"/>
                  </a:cubicBezTo>
                  <a:cubicBezTo>
                    <a:pt x="483" y="2612"/>
                    <a:pt x="1177" y="2861"/>
                    <a:pt x="2075" y="3040"/>
                  </a:cubicBezTo>
                  <a:cubicBezTo>
                    <a:pt x="2600" y="3145"/>
                    <a:pt x="3174" y="3196"/>
                    <a:pt x="3770" y="3196"/>
                  </a:cubicBezTo>
                  <a:cubicBezTo>
                    <a:pt x="3884" y="3196"/>
                    <a:pt x="4000" y="3194"/>
                    <a:pt x="4116" y="3190"/>
                  </a:cubicBezTo>
                  <a:cubicBezTo>
                    <a:pt x="4263" y="3187"/>
                    <a:pt x="4410" y="3179"/>
                    <a:pt x="4558" y="3169"/>
                  </a:cubicBezTo>
                  <a:cubicBezTo>
                    <a:pt x="5442" y="3107"/>
                    <a:pt x="6350" y="2944"/>
                    <a:pt x="7198" y="2692"/>
                  </a:cubicBezTo>
                  <a:cubicBezTo>
                    <a:pt x="8393" y="2337"/>
                    <a:pt x="9473" y="1804"/>
                    <a:pt x="10211" y="1131"/>
                  </a:cubicBezTo>
                  <a:cubicBezTo>
                    <a:pt x="10208" y="1071"/>
                    <a:pt x="10206" y="1008"/>
                    <a:pt x="10203" y="943"/>
                  </a:cubicBezTo>
                  <a:cubicBezTo>
                    <a:pt x="10191" y="654"/>
                    <a:pt x="10168" y="341"/>
                    <a:pt x="10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0"/>
            <p:cNvSpPr/>
            <p:nvPr/>
          </p:nvSpPr>
          <p:spPr>
            <a:xfrm>
              <a:off x="3535184" y="3278687"/>
              <a:ext cx="18402" cy="74256"/>
            </a:xfrm>
            <a:custGeom>
              <a:avLst/>
              <a:gdLst/>
              <a:ahLst/>
              <a:cxnLst/>
              <a:rect l="l" t="t" r="r" b="b"/>
              <a:pathLst>
                <a:path w="369" h="1489" extrusionOk="0">
                  <a:moveTo>
                    <a:pt x="262" y="1"/>
                  </a:moveTo>
                  <a:lnTo>
                    <a:pt x="1" y="25"/>
                  </a:lnTo>
                  <a:cubicBezTo>
                    <a:pt x="30" y="324"/>
                    <a:pt x="88" y="1157"/>
                    <a:pt x="25" y="1428"/>
                  </a:cubicBezTo>
                  <a:lnTo>
                    <a:pt x="280" y="1488"/>
                  </a:lnTo>
                  <a:cubicBezTo>
                    <a:pt x="368" y="1120"/>
                    <a:pt x="267" y="45"/>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3417742" y="3350100"/>
              <a:ext cx="18402" cy="74306"/>
            </a:xfrm>
            <a:custGeom>
              <a:avLst/>
              <a:gdLst/>
              <a:ahLst/>
              <a:cxnLst/>
              <a:rect l="l" t="t" r="r" b="b"/>
              <a:pathLst>
                <a:path w="369" h="1490" extrusionOk="0">
                  <a:moveTo>
                    <a:pt x="262" y="1"/>
                  </a:moveTo>
                  <a:lnTo>
                    <a:pt x="1" y="27"/>
                  </a:lnTo>
                  <a:cubicBezTo>
                    <a:pt x="30" y="325"/>
                    <a:pt x="88" y="1159"/>
                    <a:pt x="25" y="1430"/>
                  </a:cubicBezTo>
                  <a:lnTo>
                    <a:pt x="280" y="1490"/>
                  </a:lnTo>
                  <a:cubicBezTo>
                    <a:pt x="368" y="1122"/>
                    <a:pt x="267" y="47"/>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3217167" y="3381269"/>
              <a:ext cx="22940" cy="64332"/>
            </a:xfrm>
            <a:custGeom>
              <a:avLst/>
              <a:gdLst/>
              <a:ahLst/>
              <a:cxnLst/>
              <a:rect l="l" t="t" r="r" b="b"/>
              <a:pathLst>
                <a:path w="460" h="1290" extrusionOk="0">
                  <a:moveTo>
                    <a:pt x="79" y="0"/>
                  </a:moveTo>
                  <a:lnTo>
                    <a:pt x="79" y="0"/>
                  </a:lnTo>
                  <a:cubicBezTo>
                    <a:pt x="71" y="93"/>
                    <a:pt x="0" y="917"/>
                    <a:pt x="165" y="1289"/>
                  </a:cubicBezTo>
                  <a:lnTo>
                    <a:pt x="460" y="1159"/>
                  </a:lnTo>
                  <a:cubicBezTo>
                    <a:pt x="349" y="908"/>
                    <a:pt x="380" y="259"/>
                    <a:pt x="400" y="29"/>
                  </a:cubicBezTo>
                  <a:lnTo>
                    <a:pt x="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3071648" y="3352394"/>
              <a:ext cx="26431" cy="64183"/>
            </a:xfrm>
            <a:custGeom>
              <a:avLst/>
              <a:gdLst/>
              <a:ahLst/>
              <a:cxnLst/>
              <a:rect l="l" t="t" r="r" b="b"/>
              <a:pathLst>
                <a:path w="530" h="1287" extrusionOk="0">
                  <a:moveTo>
                    <a:pt x="215" y="1"/>
                  </a:moveTo>
                  <a:cubicBezTo>
                    <a:pt x="192" y="92"/>
                    <a:pt x="0" y="896"/>
                    <a:pt x="106" y="1287"/>
                  </a:cubicBezTo>
                  <a:lnTo>
                    <a:pt x="108" y="1287"/>
                  </a:lnTo>
                  <a:lnTo>
                    <a:pt x="418" y="1202"/>
                  </a:lnTo>
                  <a:cubicBezTo>
                    <a:pt x="346" y="939"/>
                    <a:pt x="474" y="302"/>
                    <a:pt x="529" y="78"/>
                  </a:cubicBezTo>
                  <a:lnTo>
                    <a:pt x="2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a:off x="3159219" y="1918448"/>
              <a:ext cx="339515" cy="488826"/>
            </a:xfrm>
            <a:custGeom>
              <a:avLst/>
              <a:gdLst/>
              <a:ahLst/>
              <a:cxnLst/>
              <a:rect l="l" t="t" r="r" b="b"/>
              <a:pathLst>
                <a:path w="6808" h="9802" extrusionOk="0">
                  <a:moveTo>
                    <a:pt x="1506" y="0"/>
                  </a:moveTo>
                  <a:cubicBezTo>
                    <a:pt x="979" y="0"/>
                    <a:pt x="610" y="67"/>
                    <a:pt x="547" y="103"/>
                  </a:cubicBezTo>
                  <a:cubicBezTo>
                    <a:pt x="299" y="241"/>
                    <a:pt x="82" y="741"/>
                    <a:pt x="42" y="1732"/>
                  </a:cubicBezTo>
                  <a:cubicBezTo>
                    <a:pt x="1" y="2721"/>
                    <a:pt x="113" y="3362"/>
                    <a:pt x="210" y="3582"/>
                  </a:cubicBezTo>
                  <a:cubicBezTo>
                    <a:pt x="307" y="3801"/>
                    <a:pt x="296" y="4437"/>
                    <a:pt x="321" y="4548"/>
                  </a:cubicBezTo>
                  <a:cubicBezTo>
                    <a:pt x="345" y="4656"/>
                    <a:pt x="515" y="5600"/>
                    <a:pt x="594" y="6243"/>
                  </a:cubicBezTo>
                  <a:cubicBezTo>
                    <a:pt x="650" y="6679"/>
                    <a:pt x="618" y="7172"/>
                    <a:pt x="759" y="7478"/>
                  </a:cubicBezTo>
                  <a:cubicBezTo>
                    <a:pt x="825" y="7625"/>
                    <a:pt x="930" y="7726"/>
                    <a:pt x="1102" y="7761"/>
                  </a:cubicBezTo>
                  <a:cubicBezTo>
                    <a:pt x="1637" y="7866"/>
                    <a:pt x="2239" y="7875"/>
                    <a:pt x="2239" y="7875"/>
                  </a:cubicBezTo>
                  <a:cubicBezTo>
                    <a:pt x="2239" y="7875"/>
                    <a:pt x="2351" y="8503"/>
                    <a:pt x="2431" y="9801"/>
                  </a:cubicBezTo>
                  <a:cubicBezTo>
                    <a:pt x="3094" y="9529"/>
                    <a:pt x="3909" y="9706"/>
                    <a:pt x="5234" y="9450"/>
                  </a:cubicBezTo>
                  <a:cubicBezTo>
                    <a:pt x="6557" y="9195"/>
                    <a:pt x="6806" y="8729"/>
                    <a:pt x="6807" y="8581"/>
                  </a:cubicBezTo>
                  <a:cubicBezTo>
                    <a:pt x="6807" y="8435"/>
                    <a:pt x="6230" y="7765"/>
                    <a:pt x="6192" y="6931"/>
                  </a:cubicBezTo>
                  <a:cubicBezTo>
                    <a:pt x="6181" y="6720"/>
                    <a:pt x="6195" y="6434"/>
                    <a:pt x="6221" y="6125"/>
                  </a:cubicBezTo>
                  <a:cubicBezTo>
                    <a:pt x="6298" y="5222"/>
                    <a:pt x="6481" y="4125"/>
                    <a:pt x="6481" y="4125"/>
                  </a:cubicBezTo>
                  <a:cubicBezTo>
                    <a:pt x="5921" y="568"/>
                    <a:pt x="3042" y="0"/>
                    <a:pt x="150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a:off x="3120670" y="1842098"/>
              <a:ext cx="412425" cy="404845"/>
            </a:xfrm>
            <a:custGeom>
              <a:avLst/>
              <a:gdLst/>
              <a:ahLst/>
              <a:cxnLst/>
              <a:rect l="l" t="t" r="r" b="b"/>
              <a:pathLst>
                <a:path w="8270" h="8118" extrusionOk="0">
                  <a:moveTo>
                    <a:pt x="4496" y="1"/>
                  </a:moveTo>
                  <a:cubicBezTo>
                    <a:pt x="3628" y="1"/>
                    <a:pt x="2583" y="180"/>
                    <a:pt x="1727" y="597"/>
                  </a:cubicBezTo>
                  <a:cubicBezTo>
                    <a:pt x="1727" y="597"/>
                    <a:pt x="1547" y="684"/>
                    <a:pt x="1327" y="684"/>
                  </a:cubicBezTo>
                  <a:cubicBezTo>
                    <a:pt x="1231" y="684"/>
                    <a:pt x="1126" y="667"/>
                    <a:pt x="1026" y="619"/>
                  </a:cubicBezTo>
                  <a:cubicBezTo>
                    <a:pt x="984" y="599"/>
                    <a:pt x="943" y="590"/>
                    <a:pt x="903" y="590"/>
                  </a:cubicBezTo>
                  <a:cubicBezTo>
                    <a:pt x="625" y="590"/>
                    <a:pt x="388" y="1014"/>
                    <a:pt x="358" y="1218"/>
                  </a:cubicBezTo>
                  <a:lnTo>
                    <a:pt x="360" y="1218"/>
                  </a:lnTo>
                  <a:cubicBezTo>
                    <a:pt x="326" y="1451"/>
                    <a:pt x="0" y="1774"/>
                    <a:pt x="488" y="1972"/>
                  </a:cubicBezTo>
                  <a:cubicBezTo>
                    <a:pt x="585" y="2044"/>
                    <a:pt x="708" y="2129"/>
                    <a:pt x="812" y="2172"/>
                  </a:cubicBezTo>
                  <a:cubicBezTo>
                    <a:pt x="1017" y="2257"/>
                    <a:pt x="1129" y="2294"/>
                    <a:pt x="1129" y="2294"/>
                  </a:cubicBezTo>
                  <a:cubicBezTo>
                    <a:pt x="1129" y="2294"/>
                    <a:pt x="957" y="3257"/>
                    <a:pt x="969" y="3640"/>
                  </a:cubicBezTo>
                  <a:cubicBezTo>
                    <a:pt x="980" y="4023"/>
                    <a:pt x="931" y="4378"/>
                    <a:pt x="1089" y="4606"/>
                  </a:cubicBezTo>
                  <a:cubicBezTo>
                    <a:pt x="1248" y="4832"/>
                    <a:pt x="1481" y="4916"/>
                    <a:pt x="1538" y="5105"/>
                  </a:cubicBezTo>
                  <a:cubicBezTo>
                    <a:pt x="1592" y="5285"/>
                    <a:pt x="1629" y="5470"/>
                    <a:pt x="1672" y="5653"/>
                  </a:cubicBezTo>
                  <a:cubicBezTo>
                    <a:pt x="1698" y="5767"/>
                    <a:pt x="1724" y="5879"/>
                    <a:pt x="1751" y="5993"/>
                  </a:cubicBezTo>
                  <a:cubicBezTo>
                    <a:pt x="1760" y="6038"/>
                    <a:pt x="1763" y="6088"/>
                    <a:pt x="1797" y="6122"/>
                  </a:cubicBezTo>
                  <a:cubicBezTo>
                    <a:pt x="1834" y="6159"/>
                    <a:pt x="1895" y="6195"/>
                    <a:pt x="1940" y="6230"/>
                  </a:cubicBezTo>
                  <a:cubicBezTo>
                    <a:pt x="2007" y="6285"/>
                    <a:pt x="2095" y="6311"/>
                    <a:pt x="2178" y="6338"/>
                  </a:cubicBezTo>
                  <a:cubicBezTo>
                    <a:pt x="2186" y="6167"/>
                    <a:pt x="2167" y="5992"/>
                    <a:pt x="2230" y="5828"/>
                  </a:cubicBezTo>
                  <a:cubicBezTo>
                    <a:pt x="2297" y="5661"/>
                    <a:pt x="2438" y="5558"/>
                    <a:pt x="2610" y="5516"/>
                  </a:cubicBezTo>
                  <a:cubicBezTo>
                    <a:pt x="2642" y="5509"/>
                    <a:pt x="2674" y="5505"/>
                    <a:pt x="2706" y="5505"/>
                  </a:cubicBezTo>
                  <a:cubicBezTo>
                    <a:pt x="3310" y="5505"/>
                    <a:pt x="4034" y="6765"/>
                    <a:pt x="4107" y="6964"/>
                  </a:cubicBezTo>
                  <a:cubicBezTo>
                    <a:pt x="4184" y="7173"/>
                    <a:pt x="4492" y="7677"/>
                    <a:pt x="5025" y="7934"/>
                  </a:cubicBezTo>
                  <a:cubicBezTo>
                    <a:pt x="5310" y="8071"/>
                    <a:pt x="5616" y="8118"/>
                    <a:pt x="5885" y="8118"/>
                  </a:cubicBezTo>
                  <a:cubicBezTo>
                    <a:pt x="6120" y="8118"/>
                    <a:pt x="6327" y="8083"/>
                    <a:pt x="6471" y="8040"/>
                  </a:cubicBezTo>
                  <a:cubicBezTo>
                    <a:pt x="6780" y="7951"/>
                    <a:pt x="6982" y="7814"/>
                    <a:pt x="6982" y="7814"/>
                  </a:cubicBezTo>
                  <a:cubicBezTo>
                    <a:pt x="6982" y="7814"/>
                    <a:pt x="7706" y="6904"/>
                    <a:pt x="7988" y="6208"/>
                  </a:cubicBezTo>
                  <a:cubicBezTo>
                    <a:pt x="8269" y="5515"/>
                    <a:pt x="8125" y="2483"/>
                    <a:pt x="7857" y="1955"/>
                  </a:cubicBezTo>
                  <a:cubicBezTo>
                    <a:pt x="7588" y="1429"/>
                    <a:pt x="6767" y="316"/>
                    <a:pt x="5338" y="66"/>
                  </a:cubicBezTo>
                  <a:cubicBezTo>
                    <a:pt x="5090" y="24"/>
                    <a:pt x="4804" y="1"/>
                    <a:pt x="4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3216992" y="2098869"/>
              <a:ext cx="43736" cy="103979"/>
            </a:xfrm>
            <a:custGeom>
              <a:avLst/>
              <a:gdLst/>
              <a:ahLst/>
              <a:cxnLst/>
              <a:rect l="l" t="t" r="r" b="b"/>
              <a:pathLst>
                <a:path w="877" h="2085" extrusionOk="0">
                  <a:moveTo>
                    <a:pt x="182" y="0"/>
                  </a:moveTo>
                  <a:cubicBezTo>
                    <a:pt x="16" y="0"/>
                    <a:pt x="1" y="232"/>
                    <a:pt x="1" y="232"/>
                  </a:cubicBezTo>
                  <a:cubicBezTo>
                    <a:pt x="1" y="232"/>
                    <a:pt x="133" y="591"/>
                    <a:pt x="136" y="701"/>
                  </a:cubicBezTo>
                  <a:cubicBezTo>
                    <a:pt x="139" y="814"/>
                    <a:pt x="155" y="1317"/>
                    <a:pt x="172" y="1518"/>
                  </a:cubicBezTo>
                  <a:cubicBezTo>
                    <a:pt x="187" y="1720"/>
                    <a:pt x="327" y="1967"/>
                    <a:pt x="472" y="2073"/>
                  </a:cubicBezTo>
                  <a:cubicBezTo>
                    <a:pt x="482" y="2081"/>
                    <a:pt x="493" y="2085"/>
                    <a:pt x="505" y="2085"/>
                  </a:cubicBezTo>
                  <a:cubicBezTo>
                    <a:pt x="653" y="2085"/>
                    <a:pt x="876" y="1495"/>
                    <a:pt x="858" y="1215"/>
                  </a:cubicBezTo>
                  <a:cubicBezTo>
                    <a:pt x="839" y="912"/>
                    <a:pt x="813" y="409"/>
                    <a:pt x="421" y="108"/>
                  </a:cubicBezTo>
                  <a:cubicBezTo>
                    <a:pt x="318" y="29"/>
                    <a:pt x="241" y="0"/>
                    <a:pt x="182"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p:cNvGrpSpPr/>
            <p:nvPr/>
          </p:nvGrpSpPr>
          <p:grpSpPr>
            <a:xfrm>
              <a:off x="2562382" y="2497516"/>
              <a:ext cx="376455" cy="244409"/>
              <a:chOff x="537544" y="1962837"/>
              <a:chExt cx="1067050" cy="692768"/>
            </a:xfrm>
          </p:grpSpPr>
          <p:sp>
            <p:nvSpPr>
              <p:cNvPr id="593" name="Google Shape;593;p40"/>
              <p:cNvSpPr/>
              <p:nvPr/>
            </p:nvSpPr>
            <p:spPr>
              <a:xfrm>
                <a:off x="537544" y="2178035"/>
                <a:ext cx="535521" cy="477570"/>
              </a:xfrm>
              <a:custGeom>
                <a:avLst/>
                <a:gdLst/>
                <a:ahLst/>
                <a:cxnLst/>
                <a:rect l="l" t="t" r="r" b="b"/>
                <a:pathLst>
                  <a:path w="15414" h="13746" extrusionOk="0">
                    <a:moveTo>
                      <a:pt x="7689" y="0"/>
                    </a:moveTo>
                    <a:cubicBezTo>
                      <a:pt x="7014" y="373"/>
                      <a:pt x="6580" y="625"/>
                      <a:pt x="6580" y="625"/>
                    </a:cubicBezTo>
                    <a:cubicBezTo>
                      <a:pt x="6580" y="625"/>
                      <a:pt x="2105" y="1017"/>
                      <a:pt x="1721" y="2386"/>
                    </a:cubicBezTo>
                    <a:cubicBezTo>
                      <a:pt x="1601" y="2812"/>
                      <a:pt x="429" y="2843"/>
                      <a:pt x="267" y="3151"/>
                    </a:cubicBezTo>
                    <a:cubicBezTo>
                      <a:pt x="76" y="3514"/>
                      <a:pt x="1" y="3938"/>
                      <a:pt x="6" y="4214"/>
                    </a:cubicBezTo>
                    <a:cubicBezTo>
                      <a:pt x="23" y="5204"/>
                      <a:pt x="250" y="5549"/>
                      <a:pt x="267" y="5595"/>
                    </a:cubicBezTo>
                    <a:cubicBezTo>
                      <a:pt x="667" y="6736"/>
                      <a:pt x="3808" y="10420"/>
                      <a:pt x="7012" y="12474"/>
                    </a:cubicBezTo>
                    <a:cubicBezTo>
                      <a:pt x="8546" y="13457"/>
                      <a:pt x="9950" y="13745"/>
                      <a:pt x="11070" y="13745"/>
                    </a:cubicBezTo>
                    <a:cubicBezTo>
                      <a:pt x="12290" y="13745"/>
                      <a:pt x="13172" y="13403"/>
                      <a:pt x="13519" y="13244"/>
                    </a:cubicBezTo>
                    <a:cubicBezTo>
                      <a:pt x="14269" y="12901"/>
                      <a:pt x="15414" y="11780"/>
                      <a:pt x="14352" y="9017"/>
                    </a:cubicBezTo>
                    <a:cubicBezTo>
                      <a:pt x="14276" y="8819"/>
                      <a:pt x="14186" y="8673"/>
                      <a:pt x="14091" y="8567"/>
                    </a:cubicBezTo>
                    <a:cubicBezTo>
                      <a:pt x="13754" y="8592"/>
                      <a:pt x="13390" y="8620"/>
                      <a:pt x="13027" y="8620"/>
                    </a:cubicBezTo>
                    <a:cubicBezTo>
                      <a:pt x="12366" y="8620"/>
                      <a:pt x="11704" y="8528"/>
                      <a:pt x="11198" y="8161"/>
                    </a:cubicBezTo>
                    <a:cubicBezTo>
                      <a:pt x="10344" y="7542"/>
                      <a:pt x="10299" y="6216"/>
                      <a:pt x="10059" y="5293"/>
                    </a:cubicBezTo>
                    <a:cubicBezTo>
                      <a:pt x="9866" y="4552"/>
                      <a:pt x="9587" y="3837"/>
                      <a:pt x="9296" y="3129"/>
                    </a:cubicBezTo>
                    <a:cubicBezTo>
                      <a:pt x="9016" y="2443"/>
                      <a:pt x="8773" y="1711"/>
                      <a:pt x="8423" y="1059"/>
                    </a:cubicBezTo>
                    <a:cubicBezTo>
                      <a:pt x="8218" y="679"/>
                      <a:pt x="7964" y="331"/>
                      <a:pt x="76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812049" y="2072729"/>
                <a:ext cx="792546" cy="396169"/>
              </a:xfrm>
              <a:custGeom>
                <a:avLst/>
                <a:gdLst/>
                <a:ahLst/>
                <a:cxnLst/>
                <a:rect l="l" t="t" r="r" b="b"/>
                <a:pathLst>
                  <a:path w="22812" h="11403" extrusionOk="0">
                    <a:moveTo>
                      <a:pt x="7103" y="1"/>
                    </a:moveTo>
                    <a:cubicBezTo>
                      <a:pt x="5559" y="1"/>
                      <a:pt x="1956" y="1846"/>
                      <a:pt x="0" y="2915"/>
                    </a:cubicBezTo>
                    <a:cubicBezTo>
                      <a:pt x="134" y="3075"/>
                      <a:pt x="263" y="3238"/>
                      <a:pt x="383" y="3408"/>
                    </a:cubicBezTo>
                    <a:cubicBezTo>
                      <a:pt x="1075" y="4390"/>
                      <a:pt x="1460" y="5626"/>
                      <a:pt x="1889" y="6740"/>
                    </a:cubicBezTo>
                    <a:cubicBezTo>
                      <a:pt x="2148" y="7406"/>
                      <a:pt x="2369" y="8084"/>
                      <a:pt x="2518" y="8784"/>
                    </a:cubicBezTo>
                    <a:cubicBezTo>
                      <a:pt x="2637" y="9337"/>
                      <a:pt x="2724" y="9936"/>
                      <a:pt x="2994" y="10443"/>
                    </a:cubicBezTo>
                    <a:cubicBezTo>
                      <a:pt x="3418" y="11236"/>
                      <a:pt x="4299" y="11403"/>
                      <a:pt x="5180" y="11403"/>
                    </a:cubicBezTo>
                    <a:cubicBezTo>
                      <a:pt x="5235" y="11403"/>
                      <a:pt x="5290" y="11402"/>
                      <a:pt x="5344" y="11401"/>
                    </a:cubicBezTo>
                    <a:cubicBezTo>
                      <a:pt x="6036" y="10990"/>
                      <a:pt x="8513" y="10304"/>
                      <a:pt x="9354" y="9820"/>
                    </a:cubicBezTo>
                    <a:cubicBezTo>
                      <a:pt x="10237" y="9309"/>
                      <a:pt x="11503" y="7757"/>
                      <a:pt x="12197" y="7449"/>
                    </a:cubicBezTo>
                    <a:cubicBezTo>
                      <a:pt x="12427" y="7348"/>
                      <a:pt x="12612" y="7302"/>
                      <a:pt x="12840" y="7302"/>
                    </a:cubicBezTo>
                    <a:cubicBezTo>
                      <a:pt x="13301" y="7302"/>
                      <a:pt x="13937" y="7487"/>
                      <a:pt x="15468" y="7772"/>
                    </a:cubicBezTo>
                    <a:cubicBezTo>
                      <a:pt x="16968" y="8051"/>
                      <a:pt x="18248" y="8231"/>
                      <a:pt x="19175" y="8231"/>
                    </a:cubicBezTo>
                    <a:cubicBezTo>
                      <a:pt x="19663" y="8231"/>
                      <a:pt x="20054" y="8181"/>
                      <a:pt x="20326" y="8069"/>
                    </a:cubicBezTo>
                    <a:cubicBezTo>
                      <a:pt x="21958" y="7395"/>
                      <a:pt x="22812" y="4165"/>
                      <a:pt x="19726" y="1184"/>
                    </a:cubicBezTo>
                    <a:cubicBezTo>
                      <a:pt x="19460" y="926"/>
                      <a:pt x="9265" y="243"/>
                      <a:pt x="7287" y="10"/>
                    </a:cubicBezTo>
                    <a:cubicBezTo>
                      <a:pt x="7229" y="4"/>
                      <a:pt x="7168" y="1"/>
                      <a:pt x="7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545362" y="2122064"/>
                <a:ext cx="511027" cy="453251"/>
              </a:xfrm>
              <a:custGeom>
                <a:avLst/>
                <a:gdLst/>
                <a:ahLst/>
                <a:cxnLst/>
                <a:rect l="l" t="t" r="r" b="b"/>
                <a:pathLst>
                  <a:path w="14709" h="13046" extrusionOk="0">
                    <a:moveTo>
                      <a:pt x="13215" y="9041"/>
                    </a:moveTo>
                    <a:lnTo>
                      <a:pt x="13215" y="9041"/>
                    </a:lnTo>
                    <a:cubicBezTo>
                      <a:pt x="13216" y="9042"/>
                      <a:pt x="13216" y="9042"/>
                      <a:pt x="13216" y="9043"/>
                    </a:cubicBezTo>
                    <a:lnTo>
                      <a:pt x="13216" y="9043"/>
                    </a:lnTo>
                    <a:cubicBezTo>
                      <a:pt x="13217" y="9043"/>
                      <a:pt x="13217" y="9043"/>
                      <a:pt x="13217" y="9043"/>
                    </a:cubicBezTo>
                    <a:lnTo>
                      <a:pt x="13215" y="9041"/>
                    </a:lnTo>
                    <a:close/>
                    <a:moveTo>
                      <a:pt x="5866" y="1"/>
                    </a:moveTo>
                    <a:cubicBezTo>
                      <a:pt x="4637" y="535"/>
                      <a:pt x="1476" y="1998"/>
                      <a:pt x="820" y="3167"/>
                    </a:cubicBezTo>
                    <a:cubicBezTo>
                      <a:pt x="728" y="3333"/>
                      <a:pt x="1" y="4645"/>
                      <a:pt x="42" y="4762"/>
                    </a:cubicBezTo>
                    <a:cubicBezTo>
                      <a:pt x="442" y="5905"/>
                      <a:pt x="3583" y="9587"/>
                      <a:pt x="6787" y="11641"/>
                    </a:cubicBezTo>
                    <a:cubicBezTo>
                      <a:pt x="8528" y="12757"/>
                      <a:pt x="10118" y="13046"/>
                      <a:pt x="11321" y="13046"/>
                    </a:cubicBezTo>
                    <a:cubicBezTo>
                      <a:pt x="12331" y="13046"/>
                      <a:pt x="13067" y="12842"/>
                      <a:pt x="13389" y="12756"/>
                    </a:cubicBezTo>
                    <a:cubicBezTo>
                      <a:pt x="14095" y="12567"/>
                      <a:pt x="14709" y="11627"/>
                      <a:pt x="13969" y="10304"/>
                    </a:cubicBezTo>
                    <a:cubicBezTo>
                      <a:pt x="13709" y="9839"/>
                      <a:pt x="13438" y="9415"/>
                      <a:pt x="13216" y="9043"/>
                    </a:cubicBezTo>
                    <a:lnTo>
                      <a:pt x="13216" y="9043"/>
                    </a:lnTo>
                    <a:cubicBezTo>
                      <a:pt x="13056" y="9128"/>
                      <a:pt x="12876" y="9164"/>
                      <a:pt x="12686" y="9164"/>
                    </a:cubicBezTo>
                    <a:cubicBezTo>
                      <a:pt x="12093" y="9164"/>
                      <a:pt x="11412" y="8811"/>
                      <a:pt x="10977" y="8520"/>
                    </a:cubicBezTo>
                    <a:cubicBezTo>
                      <a:pt x="10457" y="8173"/>
                      <a:pt x="10144" y="7732"/>
                      <a:pt x="9880" y="7174"/>
                    </a:cubicBezTo>
                    <a:cubicBezTo>
                      <a:pt x="9594" y="6572"/>
                      <a:pt x="9118" y="6069"/>
                      <a:pt x="8888" y="5446"/>
                    </a:cubicBezTo>
                    <a:cubicBezTo>
                      <a:pt x="8873" y="5405"/>
                      <a:pt x="8882" y="5369"/>
                      <a:pt x="8904" y="5345"/>
                    </a:cubicBezTo>
                    <a:cubicBezTo>
                      <a:pt x="8047" y="3917"/>
                      <a:pt x="7187" y="2491"/>
                      <a:pt x="6410" y="1021"/>
                    </a:cubicBezTo>
                    <a:cubicBezTo>
                      <a:pt x="6232" y="682"/>
                      <a:pt x="6047" y="342"/>
                      <a:pt x="5866" y="1"/>
                    </a:cubicBezTo>
                    <a:close/>
                  </a:path>
                </a:pathLst>
              </a:custGeom>
              <a:gradFill>
                <a:gsLst>
                  <a:gs pos="0">
                    <a:schemeClr val="accent5"/>
                  </a:gs>
                  <a:gs pos="100000">
                    <a:schemeClr val="lt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756738" y="1987852"/>
                <a:ext cx="800641" cy="444600"/>
              </a:xfrm>
              <a:custGeom>
                <a:avLst/>
                <a:gdLst/>
                <a:ahLst/>
                <a:cxnLst/>
                <a:rect l="l" t="t" r="r" b="b"/>
                <a:pathLst>
                  <a:path w="23045" h="12797" extrusionOk="0">
                    <a:moveTo>
                      <a:pt x="8696" y="1"/>
                    </a:moveTo>
                    <a:cubicBezTo>
                      <a:pt x="6521" y="1"/>
                      <a:pt x="271" y="3656"/>
                      <a:pt x="271" y="3656"/>
                    </a:cubicBezTo>
                    <a:cubicBezTo>
                      <a:pt x="271" y="3656"/>
                      <a:pt x="171" y="3698"/>
                      <a:pt x="0" y="3770"/>
                    </a:cubicBezTo>
                    <a:cubicBezTo>
                      <a:pt x="216" y="4173"/>
                      <a:pt x="435" y="4572"/>
                      <a:pt x="648" y="4967"/>
                    </a:cubicBezTo>
                    <a:cubicBezTo>
                      <a:pt x="1466" y="6494"/>
                      <a:pt x="2366" y="7976"/>
                      <a:pt x="3257" y="9460"/>
                    </a:cubicBezTo>
                    <a:cubicBezTo>
                      <a:pt x="3295" y="9523"/>
                      <a:pt x="3269" y="9581"/>
                      <a:pt x="3223" y="9615"/>
                    </a:cubicBezTo>
                    <a:cubicBezTo>
                      <a:pt x="3392" y="9897"/>
                      <a:pt x="3606" y="10151"/>
                      <a:pt x="3770" y="10438"/>
                    </a:cubicBezTo>
                    <a:cubicBezTo>
                      <a:pt x="3993" y="10831"/>
                      <a:pt x="4127" y="11263"/>
                      <a:pt x="4412" y="11618"/>
                    </a:cubicBezTo>
                    <a:cubicBezTo>
                      <a:pt x="4736" y="12025"/>
                      <a:pt x="5808" y="12797"/>
                      <a:pt x="6593" y="12797"/>
                    </a:cubicBezTo>
                    <a:cubicBezTo>
                      <a:pt x="6746" y="12797"/>
                      <a:pt x="6889" y="12767"/>
                      <a:pt x="7013" y="12699"/>
                    </a:cubicBezTo>
                    <a:cubicBezTo>
                      <a:pt x="6687" y="12123"/>
                      <a:pt x="6534" y="11692"/>
                      <a:pt x="6842" y="11460"/>
                    </a:cubicBezTo>
                    <a:cubicBezTo>
                      <a:pt x="7373" y="11060"/>
                      <a:pt x="10063" y="10329"/>
                      <a:pt x="10946" y="9818"/>
                    </a:cubicBezTo>
                    <a:cubicBezTo>
                      <a:pt x="11829" y="9309"/>
                      <a:pt x="13095" y="7756"/>
                      <a:pt x="13789" y="7450"/>
                    </a:cubicBezTo>
                    <a:cubicBezTo>
                      <a:pt x="13941" y="7382"/>
                      <a:pt x="14143" y="7353"/>
                      <a:pt x="14390" y="7353"/>
                    </a:cubicBezTo>
                    <a:cubicBezTo>
                      <a:pt x="15262" y="7353"/>
                      <a:pt x="16693" y="7719"/>
                      <a:pt x="18479" y="8053"/>
                    </a:cubicBezTo>
                    <a:cubicBezTo>
                      <a:pt x="19166" y="8180"/>
                      <a:pt x="19740" y="8233"/>
                      <a:pt x="20216" y="8233"/>
                    </a:cubicBezTo>
                    <a:cubicBezTo>
                      <a:pt x="21325" y="8233"/>
                      <a:pt x="21900" y="7947"/>
                      <a:pt x="22129" y="7662"/>
                    </a:cubicBezTo>
                    <a:cubicBezTo>
                      <a:pt x="22375" y="7356"/>
                      <a:pt x="23044" y="5645"/>
                      <a:pt x="22087" y="4422"/>
                    </a:cubicBezTo>
                    <a:lnTo>
                      <a:pt x="22089" y="4422"/>
                    </a:lnTo>
                    <a:cubicBezTo>
                      <a:pt x="21770" y="4016"/>
                      <a:pt x="21681" y="4367"/>
                      <a:pt x="20794" y="3906"/>
                    </a:cubicBezTo>
                    <a:cubicBezTo>
                      <a:pt x="17236" y="2055"/>
                      <a:pt x="10857" y="242"/>
                      <a:pt x="8879" y="11"/>
                    </a:cubicBezTo>
                    <a:cubicBezTo>
                      <a:pt x="8822" y="4"/>
                      <a:pt x="8760" y="1"/>
                      <a:pt x="8696" y="1"/>
                    </a:cubicBezTo>
                    <a:close/>
                  </a:path>
                </a:pathLst>
              </a:custGeom>
              <a:gradFill>
                <a:gsLst>
                  <a:gs pos="0">
                    <a:schemeClr val="accent5"/>
                  </a:gs>
                  <a:gs pos="100000">
                    <a:schemeClr val="lt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573851" y="1962837"/>
                <a:ext cx="954585" cy="528503"/>
              </a:xfrm>
              <a:custGeom>
                <a:avLst/>
                <a:gdLst/>
                <a:ahLst/>
                <a:cxnLst/>
                <a:rect l="l" t="t" r="r" b="b"/>
                <a:pathLst>
                  <a:path w="27476" h="15212" extrusionOk="0">
                    <a:moveTo>
                      <a:pt x="13958" y="0"/>
                    </a:moveTo>
                    <a:cubicBezTo>
                      <a:pt x="12526" y="0"/>
                      <a:pt x="8268" y="2178"/>
                      <a:pt x="5913" y="3555"/>
                    </a:cubicBezTo>
                    <a:cubicBezTo>
                      <a:pt x="3346" y="5018"/>
                      <a:pt x="453" y="6996"/>
                      <a:pt x="0" y="7750"/>
                    </a:cubicBezTo>
                    <a:cubicBezTo>
                      <a:pt x="533" y="8840"/>
                      <a:pt x="3417" y="12203"/>
                      <a:pt x="6378" y="14101"/>
                    </a:cubicBezTo>
                    <a:cubicBezTo>
                      <a:pt x="7527" y="14838"/>
                      <a:pt x="8721" y="15211"/>
                      <a:pt x="9922" y="15211"/>
                    </a:cubicBezTo>
                    <a:cubicBezTo>
                      <a:pt x="10859" y="15211"/>
                      <a:pt x="11695" y="15151"/>
                      <a:pt x="12131" y="15018"/>
                    </a:cubicBezTo>
                    <a:cubicBezTo>
                      <a:pt x="12232" y="14987"/>
                      <a:pt x="12318" y="14961"/>
                      <a:pt x="12388" y="14942"/>
                    </a:cubicBezTo>
                    <a:cubicBezTo>
                      <a:pt x="12594" y="14887"/>
                      <a:pt x="12638" y="14624"/>
                      <a:pt x="12681" y="14524"/>
                    </a:cubicBezTo>
                    <a:cubicBezTo>
                      <a:pt x="12703" y="14472"/>
                      <a:pt x="12755" y="14261"/>
                      <a:pt x="12485" y="13776"/>
                    </a:cubicBezTo>
                    <a:cubicBezTo>
                      <a:pt x="12321" y="13484"/>
                      <a:pt x="12152" y="13209"/>
                      <a:pt x="11991" y="12943"/>
                    </a:cubicBezTo>
                    <a:cubicBezTo>
                      <a:pt x="11380" y="11944"/>
                      <a:pt x="10688" y="10814"/>
                      <a:pt x="11648" y="10089"/>
                    </a:cubicBezTo>
                    <a:cubicBezTo>
                      <a:pt x="11995" y="9828"/>
                      <a:pt x="12698" y="9575"/>
                      <a:pt x="13817" y="9185"/>
                    </a:cubicBezTo>
                    <a:cubicBezTo>
                      <a:pt x="14584" y="8916"/>
                      <a:pt x="15456" y="8611"/>
                      <a:pt x="15829" y="8397"/>
                    </a:cubicBezTo>
                    <a:cubicBezTo>
                      <a:pt x="16184" y="8191"/>
                      <a:pt x="16698" y="7700"/>
                      <a:pt x="17151" y="7268"/>
                    </a:cubicBezTo>
                    <a:cubicBezTo>
                      <a:pt x="17751" y="6694"/>
                      <a:pt x="18270" y="6201"/>
                      <a:pt x="18745" y="5990"/>
                    </a:cubicBezTo>
                    <a:cubicBezTo>
                      <a:pt x="18991" y="5881"/>
                      <a:pt x="19288" y="5828"/>
                      <a:pt x="19654" y="5828"/>
                    </a:cubicBezTo>
                    <a:cubicBezTo>
                      <a:pt x="20345" y="5828"/>
                      <a:pt x="21255" y="6015"/>
                      <a:pt x="22408" y="6248"/>
                    </a:cubicBezTo>
                    <a:cubicBezTo>
                      <a:pt x="22864" y="6342"/>
                      <a:pt x="23358" y="6444"/>
                      <a:pt x="23883" y="6541"/>
                    </a:cubicBezTo>
                    <a:cubicBezTo>
                      <a:pt x="24481" y="6651"/>
                      <a:pt x="25019" y="6708"/>
                      <a:pt x="25481" y="6708"/>
                    </a:cubicBezTo>
                    <a:cubicBezTo>
                      <a:pt x="26535" y="6708"/>
                      <a:pt x="26798" y="6425"/>
                      <a:pt x="26801" y="6422"/>
                    </a:cubicBezTo>
                    <a:cubicBezTo>
                      <a:pt x="26838" y="6376"/>
                      <a:pt x="26890" y="6318"/>
                      <a:pt x="26953" y="6250"/>
                    </a:cubicBezTo>
                    <a:cubicBezTo>
                      <a:pt x="27219" y="5961"/>
                      <a:pt x="27476" y="5652"/>
                      <a:pt x="27421" y="5335"/>
                    </a:cubicBezTo>
                    <a:cubicBezTo>
                      <a:pt x="27384" y="5129"/>
                      <a:pt x="27145" y="4566"/>
                      <a:pt x="25707" y="3818"/>
                    </a:cubicBezTo>
                    <a:cubicBezTo>
                      <a:pt x="22254" y="2023"/>
                      <a:pt x="15912" y="222"/>
                      <a:pt x="14054" y="5"/>
                    </a:cubicBezTo>
                    <a:cubicBezTo>
                      <a:pt x="14024" y="2"/>
                      <a:pt x="13992" y="0"/>
                      <a:pt x="13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1008381" y="2022561"/>
                <a:ext cx="268490" cy="147447"/>
              </a:xfrm>
              <a:custGeom>
                <a:avLst/>
                <a:gdLst/>
                <a:ahLst/>
                <a:cxnLst/>
                <a:rect l="l" t="t" r="r" b="b"/>
                <a:pathLst>
                  <a:path w="7728" h="4244" extrusionOk="0">
                    <a:moveTo>
                      <a:pt x="3562" y="1"/>
                    </a:moveTo>
                    <a:cubicBezTo>
                      <a:pt x="2746" y="1"/>
                      <a:pt x="1951" y="174"/>
                      <a:pt x="1339" y="527"/>
                    </a:cubicBezTo>
                    <a:cubicBezTo>
                      <a:pt x="1" y="1301"/>
                      <a:pt x="47" y="2640"/>
                      <a:pt x="1442" y="3522"/>
                    </a:cubicBezTo>
                    <a:cubicBezTo>
                      <a:pt x="2198" y="3999"/>
                      <a:pt x="3197" y="4244"/>
                      <a:pt x="4165" y="4244"/>
                    </a:cubicBezTo>
                    <a:cubicBezTo>
                      <a:pt x="4982" y="4244"/>
                      <a:pt x="5777" y="4070"/>
                      <a:pt x="6389" y="3717"/>
                    </a:cubicBezTo>
                    <a:cubicBezTo>
                      <a:pt x="7727" y="2943"/>
                      <a:pt x="7682" y="1604"/>
                      <a:pt x="6287" y="722"/>
                    </a:cubicBezTo>
                    <a:cubicBezTo>
                      <a:pt x="5530" y="245"/>
                      <a:pt x="4531" y="1"/>
                      <a:pt x="3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1053860" y="2052926"/>
                <a:ext cx="185004" cy="101622"/>
              </a:xfrm>
              <a:custGeom>
                <a:avLst/>
                <a:gdLst/>
                <a:ahLst/>
                <a:cxnLst/>
                <a:rect l="l" t="t" r="r" b="b"/>
                <a:pathLst>
                  <a:path w="5325" h="2925" extrusionOk="0">
                    <a:moveTo>
                      <a:pt x="2456" y="1"/>
                    </a:moveTo>
                    <a:cubicBezTo>
                      <a:pt x="1893" y="1"/>
                      <a:pt x="1344" y="120"/>
                      <a:pt x="922" y="364"/>
                    </a:cubicBezTo>
                    <a:cubicBezTo>
                      <a:pt x="1" y="896"/>
                      <a:pt x="31" y="1820"/>
                      <a:pt x="993" y="2426"/>
                    </a:cubicBezTo>
                    <a:cubicBezTo>
                      <a:pt x="1515" y="2756"/>
                      <a:pt x="2203" y="2925"/>
                      <a:pt x="2870" y="2925"/>
                    </a:cubicBezTo>
                    <a:cubicBezTo>
                      <a:pt x="3433" y="2925"/>
                      <a:pt x="3981" y="2805"/>
                      <a:pt x="4403" y="2562"/>
                    </a:cubicBezTo>
                    <a:cubicBezTo>
                      <a:pt x="5324" y="2028"/>
                      <a:pt x="5294" y="1105"/>
                      <a:pt x="4332" y="497"/>
                    </a:cubicBezTo>
                    <a:cubicBezTo>
                      <a:pt x="3811" y="169"/>
                      <a:pt x="3123" y="1"/>
                      <a:pt x="2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a:off x="1103195" y="2074328"/>
                <a:ext cx="69277" cy="38043"/>
              </a:xfrm>
              <a:custGeom>
                <a:avLst/>
                <a:gdLst/>
                <a:ahLst/>
                <a:cxnLst/>
                <a:rect l="l" t="t" r="r" b="b"/>
                <a:pathLst>
                  <a:path w="1994" h="1095" extrusionOk="0">
                    <a:moveTo>
                      <a:pt x="920" y="0"/>
                    </a:moveTo>
                    <a:cubicBezTo>
                      <a:pt x="710" y="0"/>
                      <a:pt x="504" y="45"/>
                      <a:pt x="346" y="137"/>
                    </a:cubicBezTo>
                    <a:cubicBezTo>
                      <a:pt x="0" y="335"/>
                      <a:pt x="13" y="681"/>
                      <a:pt x="373" y="909"/>
                    </a:cubicBezTo>
                    <a:cubicBezTo>
                      <a:pt x="568" y="1032"/>
                      <a:pt x="825" y="1094"/>
                      <a:pt x="1075" y="1094"/>
                    </a:cubicBezTo>
                    <a:cubicBezTo>
                      <a:pt x="1286" y="1094"/>
                      <a:pt x="1491" y="1050"/>
                      <a:pt x="1649" y="958"/>
                    </a:cubicBezTo>
                    <a:cubicBezTo>
                      <a:pt x="1994" y="760"/>
                      <a:pt x="1982" y="414"/>
                      <a:pt x="1622" y="186"/>
                    </a:cubicBezTo>
                    <a:cubicBezTo>
                      <a:pt x="1427" y="63"/>
                      <a:pt x="1170" y="0"/>
                      <a:pt x="9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a:off x="878964" y="2100385"/>
                <a:ext cx="67296" cy="35368"/>
              </a:xfrm>
              <a:custGeom>
                <a:avLst/>
                <a:gdLst/>
                <a:ahLst/>
                <a:cxnLst/>
                <a:rect l="l" t="t" r="r" b="b"/>
                <a:pathLst>
                  <a:path w="1937" h="1018" extrusionOk="0">
                    <a:moveTo>
                      <a:pt x="975" y="0"/>
                    </a:moveTo>
                    <a:cubicBezTo>
                      <a:pt x="748" y="0"/>
                      <a:pt x="521" y="51"/>
                      <a:pt x="348" y="151"/>
                    </a:cubicBezTo>
                    <a:cubicBezTo>
                      <a:pt x="2" y="350"/>
                      <a:pt x="0" y="671"/>
                      <a:pt x="343" y="870"/>
                    </a:cubicBezTo>
                    <a:cubicBezTo>
                      <a:pt x="514" y="968"/>
                      <a:pt x="738" y="1018"/>
                      <a:pt x="963" y="1018"/>
                    </a:cubicBezTo>
                    <a:cubicBezTo>
                      <a:pt x="1189" y="1018"/>
                      <a:pt x="1416" y="968"/>
                      <a:pt x="1589" y="868"/>
                    </a:cubicBezTo>
                    <a:cubicBezTo>
                      <a:pt x="1934" y="668"/>
                      <a:pt x="1937" y="347"/>
                      <a:pt x="1594" y="148"/>
                    </a:cubicBezTo>
                    <a:cubicBezTo>
                      <a:pt x="1423" y="50"/>
                      <a:pt x="1199" y="0"/>
                      <a:pt x="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a:off x="733738" y="2177201"/>
                <a:ext cx="260742" cy="159746"/>
              </a:xfrm>
              <a:custGeom>
                <a:avLst/>
                <a:gdLst/>
                <a:ahLst/>
                <a:cxnLst/>
                <a:rect l="l" t="t" r="r" b="b"/>
                <a:pathLst>
                  <a:path w="7505" h="4598" extrusionOk="0">
                    <a:moveTo>
                      <a:pt x="3773" y="0"/>
                    </a:moveTo>
                    <a:cubicBezTo>
                      <a:pt x="2896" y="0"/>
                      <a:pt x="2017" y="227"/>
                      <a:pt x="1345" y="678"/>
                    </a:cubicBezTo>
                    <a:cubicBezTo>
                      <a:pt x="8" y="1580"/>
                      <a:pt x="1" y="3035"/>
                      <a:pt x="1331" y="3928"/>
                    </a:cubicBezTo>
                    <a:cubicBezTo>
                      <a:pt x="1993" y="4374"/>
                      <a:pt x="2862" y="4597"/>
                      <a:pt x="3732" y="4597"/>
                    </a:cubicBezTo>
                    <a:cubicBezTo>
                      <a:pt x="4609" y="4597"/>
                      <a:pt x="5488" y="4371"/>
                      <a:pt x="6160" y="3919"/>
                    </a:cubicBezTo>
                    <a:cubicBezTo>
                      <a:pt x="7498" y="3019"/>
                      <a:pt x="7504" y="1564"/>
                      <a:pt x="6175" y="669"/>
                    </a:cubicBezTo>
                    <a:cubicBezTo>
                      <a:pt x="5512" y="223"/>
                      <a:pt x="4644" y="0"/>
                      <a:pt x="3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p:nvPr/>
            </p:nvSpPr>
            <p:spPr>
              <a:xfrm>
                <a:off x="778001" y="2209478"/>
                <a:ext cx="179653" cy="110064"/>
              </a:xfrm>
              <a:custGeom>
                <a:avLst/>
                <a:gdLst/>
                <a:ahLst/>
                <a:cxnLst/>
                <a:rect l="l" t="t" r="r" b="b"/>
                <a:pathLst>
                  <a:path w="5171" h="3168" extrusionOk="0">
                    <a:moveTo>
                      <a:pt x="2600" y="1"/>
                    </a:moveTo>
                    <a:cubicBezTo>
                      <a:pt x="1995" y="1"/>
                      <a:pt x="1390" y="156"/>
                      <a:pt x="926" y="468"/>
                    </a:cubicBezTo>
                    <a:cubicBezTo>
                      <a:pt x="5" y="1087"/>
                      <a:pt x="0" y="2090"/>
                      <a:pt x="917" y="2707"/>
                    </a:cubicBezTo>
                    <a:cubicBezTo>
                      <a:pt x="1373" y="3014"/>
                      <a:pt x="1972" y="3168"/>
                      <a:pt x="2572" y="3168"/>
                    </a:cubicBezTo>
                    <a:cubicBezTo>
                      <a:pt x="3176" y="3168"/>
                      <a:pt x="3782" y="3012"/>
                      <a:pt x="4244" y="2701"/>
                    </a:cubicBezTo>
                    <a:cubicBezTo>
                      <a:pt x="5166" y="2080"/>
                      <a:pt x="5170" y="1077"/>
                      <a:pt x="4255" y="461"/>
                    </a:cubicBezTo>
                    <a:cubicBezTo>
                      <a:pt x="3798" y="154"/>
                      <a:pt x="3200" y="1"/>
                      <a:pt x="2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0"/>
              <p:cNvSpPr/>
              <p:nvPr/>
            </p:nvSpPr>
            <p:spPr>
              <a:xfrm>
                <a:off x="830115" y="2236716"/>
                <a:ext cx="67296" cy="41239"/>
              </a:xfrm>
              <a:custGeom>
                <a:avLst/>
                <a:gdLst/>
                <a:ahLst/>
                <a:cxnLst/>
                <a:rect l="l" t="t" r="r" b="b"/>
                <a:pathLst>
                  <a:path w="1937" h="1187" extrusionOk="0">
                    <a:moveTo>
                      <a:pt x="975" y="1"/>
                    </a:moveTo>
                    <a:cubicBezTo>
                      <a:pt x="748" y="1"/>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1"/>
                      <a:pt x="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p:nvPr/>
            </p:nvSpPr>
            <p:spPr>
              <a:xfrm>
                <a:off x="848807" y="2210034"/>
                <a:ext cx="29913" cy="54233"/>
              </a:xfrm>
              <a:custGeom>
                <a:avLst/>
                <a:gdLst/>
                <a:ahLst/>
                <a:cxnLst/>
                <a:rect l="l" t="t" r="r" b="b"/>
                <a:pathLst>
                  <a:path w="861" h="1561" extrusionOk="0">
                    <a:moveTo>
                      <a:pt x="1" y="1"/>
                    </a:moveTo>
                    <a:lnTo>
                      <a:pt x="1" y="1271"/>
                    </a:lnTo>
                    <a:cubicBezTo>
                      <a:pt x="1" y="1345"/>
                      <a:pt x="42" y="1419"/>
                      <a:pt x="125" y="1476"/>
                    </a:cubicBezTo>
                    <a:cubicBezTo>
                      <a:pt x="209" y="1532"/>
                      <a:pt x="318" y="1560"/>
                      <a:pt x="428" y="1560"/>
                    </a:cubicBezTo>
                    <a:cubicBezTo>
                      <a:pt x="539" y="1560"/>
                      <a:pt x="649" y="1532"/>
                      <a:pt x="734" y="1474"/>
                    </a:cubicBezTo>
                    <a:cubicBezTo>
                      <a:pt x="817" y="1419"/>
                      <a:pt x="859" y="1345"/>
                      <a:pt x="860" y="1271"/>
                    </a:cubicBezTo>
                    <a:lnTo>
                      <a:pt x="8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a:off x="1123762" y="2041878"/>
                <a:ext cx="33596" cy="55345"/>
              </a:xfrm>
              <a:custGeom>
                <a:avLst/>
                <a:gdLst/>
                <a:ahLst/>
                <a:cxnLst/>
                <a:rect l="l" t="t" r="r" b="b"/>
                <a:pathLst>
                  <a:path w="967" h="1593" extrusionOk="0">
                    <a:moveTo>
                      <a:pt x="110" y="0"/>
                    </a:moveTo>
                    <a:lnTo>
                      <a:pt x="8" y="1268"/>
                    </a:lnTo>
                    <a:cubicBezTo>
                      <a:pt x="1" y="1341"/>
                      <a:pt x="36" y="1418"/>
                      <a:pt x="116" y="1481"/>
                    </a:cubicBezTo>
                    <a:cubicBezTo>
                      <a:pt x="207" y="1554"/>
                      <a:pt x="336" y="1592"/>
                      <a:pt x="462" y="1592"/>
                    </a:cubicBezTo>
                    <a:cubicBezTo>
                      <a:pt x="555" y="1592"/>
                      <a:pt x="647" y="1572"/>
                      <a:pt x="722" y="1529"/>
                    </a:cubicBezTo>
                    <a:cubicBezTo>
                      <a:pt x="810" y="1480"/>
                      <a:pt x="857" y="1409"/>
                      <a:pt x="865" y="1335"/>
                    </a:cubicBezTo>
                    <a:lnTo>
                      <a:pt x="967" y="69"/>
                    </a:lnTo>
                    <a:lnTo>
                      <a:pt x="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0"/>
              <p:cNvSpPr/>
              <p:nvPr/>
            </p:nvSpPr>
            <p:spPr>
              <a:xfrm>
                <a:off x="1109657" y="2012520"/>
                <a:ext cx="65941" cy="58750"/>
              </a:xfrm>
              <a:custGeom>
                <a:avLst/>
                <a:gdLst/>
                <a:ahLst/>
                <a:cxnLst/>
                <a:rect l="l" t="t" r="r" b="b"/>
                <a:pathLst>
                  <a:path w="1898" h="1691" extrusionOk="0">
                    <a:moveTo>
                      <a:pt x="94" y="1"/>
                    </a:moveTo>
                    <a:lnTo>
                      <a:pt x="1" y="1100"/>
                    </a:lnTo>
                    <a:lnTo>
                      <a:pt x="7" y="1102"/>
                    </a:lnTo>
                    <a:cubicBezTo>
                      <a:pt x="21" y="1231"/>
                      <a:pt x="102" y="1362"/>
                      <a:pt x="262" y="1473"/>
                    </a:cubicBezTo>
                    <a:cubicBezTo>
                      <a:pt x="467" y="1616"/>
                      <a:pt x="749" y="1690"/>
                      <a:pt x="1018" y="1690"/>
                    </a:cubicBezTo>
                    <a:cubicBezTo>
                      <a:pt x="1207" y="1690"/>
                      <a:pt x="1390" y="1653"/>
                      <a:pt x="1536" y="1577"/>
                    </a:cubicBezTo>
                    <a:cubicBezTo>
                      <a:pt x="1723" y="1479"/>
                      <a:pt x="1809" y="1334"/>
                      <a:pt x="1797" y="1184"/>
                    </a:cubicBezTo>
                    <a:lnTo>
                      <a:pt x="1803" y="1182"/>
                    </a:lnTo>
                    <a:lnTo>
                      <a:pt x="1897" y="102"/>
                    </a:lnTo>
                    <a:lnTo>
                      <a:pt x="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833103" y="2176020"/>
                <a:ext cx="61286" cy="56387"/>
              </a:xfrm>
              <a:custGeom>
                <a:avLst/>
                <a:gdLst/>
                <a:ahLst/>
                <a:cxnLst/>
                <a:rect l="l" t="t" r="r" b="b"/>
                <a:pathLst>
                  <a:path w="1764" h="1623" extrusionOk="0">
                    <a:moveTo>
                      <a:pt x="2" y="0"/>
                    </a:moveTo>
                    <a:lnTo>
                      <a:pt x="2" y="1031"/>
                    </a:lnTo>
                    <a:cubicBezTo>
                      <a:pt x="0" y="1183"/>
                      <a:pt x="85" y="1335"/>
                      <a:pt x="257" y="1451"/>
                    </a:cubicBezTo>
                    <a:cubicBezTo>
                      <a:pt x="428" y="1565"/>
                      <a:pt x="652" y="1623"/>
                      <a:pt x="876" y="1623"/>
                    </a:cubicBezTo>
                    <a:cubicBezTo>
                      <a:pt x="1103" y="1623"/>
                      <a:pt x="1330" y="1564"/>
                      <a:pt x="1503" y="1447"/>
                    </a:cubicBezTo>
                    <a:cubicBezTo>
                      <a:pt x="1675" y="1332"/>
                      <a:pt x="1762" y="1181"/>
                      <a:pt x="1763" y="1031"/>
                    </a:cubicBezTo>
                    <a:lnTo>
                      <a:pt x="17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1109587" y="1995947"/>
                <a:ext cx="69242" cy="38078"/>
              </a:xfrm>
              <a:custGeom>
                <a:avLst/>
                <a:gdLst/>
                <a:ahLst/>
                <a:cxnLst/>
                <a:rect l="l" t="t" r="r" b="b"/>
                <a:pathLst>
                  <a:path w="1993" h="1096" extrusionOk="0">
                    <a:moveTo>
                      <a:pt x="919" y="1"/>
                    </a:moveTo>
                    <a:cubicBezTo>
                      <a:pt x="709" y="1"/>
                      <a:pt x="503" y="45"/>
                      <a:pt x="346" y="136"/>
                    </a:cubicBezTo>
                    <a:cubicBezTo>
                      <a:pt x="1" y="336"/>
                      <a:pt x="12" y="682"/>
                      <a:pt x="372" y="908"/>
                    </a:cubicBezTo>
                    <a:cubicBezTo>
                      <a:pt x="567" y="1032"/>
                      <a:pt x="825" y="1095"/>
                      <a:pt x="1075" y="1095"/>
                    </a:cubicBezTo>
                    <a:cubicBezTo>
                      <a:pt x="1286" y="1095"/>
                      <a:pt x="1491" y="1051"/>
                      <a:pt x="1648" y="959"/>
                    </a:cubicBezTo>
                    <a:cubicBezTo>
                      <a:pt x="1993" y="759"/>
                      <a:pt x="1982" y="415"/>
                      <a:pt x="1622" y="187"/>
                    </a:cubicBezTo>
                    <a:cubicBezTo>
                      <a:pt x="1427" y="63"/>
                      <a:pt x="1169"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830115" y="2155383"/>
                <a:ext cx="67296" cy="41239"/>
              </a:xfrm>
              <a:custGeom>
                <a:avLst/>
                <a:gdLst/>
                <a:ahLst/>
                <a:cxnLst/>
                <a:rect l="l" t="t" r="r" b="b"/>
                <a:pathLst>
                  <a:path w="1937" h="1187" extrusionOk="0">
                    <a:moveTo>
                      <a:pt x="975" y="0"/>
                    </a:moveTo>
                    <a:cubicBezTo>
                      <a:pt x="748" y="0"/>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0"/>
                      <a:pt x="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40"/>
            <p:cNvSpPr/>
            <p:nvPr/>
          </p:nvSpPr>
          <p:spPr>
            <a:xfrm>
              <a:off x="2583825" y="2641954"/>
              <a:ext cx="558843" cy="389784"/>
            </a:xfrm>
            <a:custGeom>
              <a:avLst/>
              <a:gdLst/>
              <a:ahLst/>
              <a:cxnLst/>
              <a:rect l="l" t="t" r="r" b="b"/>
              <a:pathLst>
                <a:path w="11206" h="7816" extrusionOk="0">
                  <a:moveTo>
                    <a:pt x="356" y="0"/>
                  </a:moveTo>
                  <a:cubicBezTo>
                    <a:pt x="356" y="0"/>
                    <a:pt x="148" y="157"/>
                    <a:pt x="139" y="200"/>
                  </a:cubicBezTo>
                  <a:cubicBezTo>
                    <a:pt x="130" y="238"/>
                    <a:pt x="1" y="608"/>
                    <a:pt x="47" y="817"/>
                  </a:cubicBezTo>
                  <a:cubicBezTo>
                    <a:pt x="93" y="1028"/>
                    <a:pt x="338" y="1392"/>
                    <a:pt x="338" y="1392"/>
                  </a:cubicBezTo>
                  <a:cubicBezTo>
                    <a:pt x="338" y="1392"/>
                    <a:pt x="227" y="1718"/>
                    <a:pt x="231" y="1910"/>
                  </a:cubicBezTo>
                  <a:cubicBezTo>
                    <a:pt x="238" y="2103"/>
                    <a:pt x="436" y="2298"/>
                    <a:pt x="436" y="2298"/>
                  </a:cubicBezTo>
                  <a:cubicBezTo>
                    <a:pt x="436" y="2298"/>
                    <a:pt x="433" y="2489"/>
                    <a:pt x="547" y="2627"/>
                  </a:cubicBezTo>
                  <a:cubicBezTo>
                    <a:pt x="662" y="2766"/>
                    <a:pt x="1287" y="3089"/>
                    <a:pt x="1645" y="3249"/>
                  </a:cubicBezTo>
                  <a:cubicBezTo>
                    <a:pt x="1819" y="3326"/>
                    <a:pt x="1996" y="3346"/>
                    <a:pt x="2132" y="3346"/>
                  </a:cubicBezTo>
                  <a:cubicBezTo>
                    <a:pt x="2276" y="3346"/>
                    <a:pt x="2374" y="3324"/>
                    <a:pt x="2374" y="3324"/>
                  </a:cubicBezTo>
                  <a:cubicBezTo>
                    <a:pt x="2374" y="3324"/>
                    <a:pt x="4541" y="6907"/>
                    <a:pt x="5054" y="7385"/>
                  </a:cubicBezTo>
                  <a:cubicBezTo>
                    <a:pt x="5198" y="7519"/>
                    <a:pt x="5616" y="7815"/>
                    <a:pt x="6203" y="7815"/>
                  </a:cubicBezTo>
                  <a:cubicBezTo>
                    <a:pt x="6309" y="7815"/>
                    <a:pt x="6421" y="7806"/>
                    <a:pt x="6538" y="7783"/>
                  </a:cubicBezTo>
                  <a:cubicBezTo>
                    <a:pt x="7301" y="7639"/>
                    <a:pt x="10041" y="4459"/>
                    <a:pt x="10041" y="4459"/>
                  </a:cubicBezTo>
                  <a:cubicBezTo>
                    <a:pt x="11206" y="1562"/>
                    <a:pt x="9225" y="1095"/>
                    <a:pt x="8541" y="1095"/>
                  </a:cubicBezTo>
                  <a:cubicBezTo>
                    <a:pt x="8431" y="1095"/>
                    <a:pt x="8355" y="1107"/>
                    <a:pt x="8330" y="1123"/>
                  </a:cubicBezTo>
                  <a:cubicBezTo>
                    <a:pt x="8289" y="1149"/>
                    <a:pt x="8178" y="1232"/>
                    <a:pt x="8035" y="1344"/>
                  </a:cubicBezTo>
                  <a:lnTo>
                    <a:pt x="8035" y="1346"/>
                  </a:lnTo>
                  <a:cubicBezTo>
                    <a:pt x="7569" y="1709"/>
                    <a:pt x="5887" y="4678"/>
                    <a:pt x="5887" y="4678"/>
                  </a:cubicBezTo>
                  <a:cubicBezTo>
                    <a:pt x="5887" y="4678"/>
                    <a:pt x="3346" y="2118"/>
                    <a:pt x="3271" y="1989"/>
                  </a:cubicBezTo>
                  <a:cubicBezTo>
                    <a:pt x="3254" y="1960"/>
                    <a:pt x="3240" y="1907"/>
                    <a:pt x="3229" y="1840"/>
                  </a:cubicBezTo>
                  <a:cubicBezTo>
                    <a:pt x="3186" y="1614"/>
                    <a:pt x="3148" y="1229"/>
                    <a:pt x="2940" y="1040"/>
                  </a:cubicBezTo>
                  <a:cubicBezTo>
                    <a:pt x="2669" y="797"/>
                    <a:pt x="2073" y="402"/>
                    <a:pt x="1750" y="380"/>
                  </a:cubicBezTo>
                  <a:cubicBezTo>
                    <a:pt x="1425" y="360"/>
                    <a:pt x="1199" y="248"/>
                    <a:pt x="937" y="214"/>
                  </a:cubicBezTo>
                  <a:cubicBezTo>
                    <a:pt x="902" y="210"/>
                    <a:pt x="871" y="208"/>
                    <a:pt x="844" y="208"/>
                  </a:cubicBezTo>
                  <a:cubicBezTo>
                    <a:pt x="669" y="208"/>
                    <a:pt x="656" y="283"/>
                    <a:pt x="656" y="283"/>
                  </a:cubicBezTo>
                  <a:lnTo>
                    <a:pt x="568" y="408"/>
                  </a:lnTo>
                  <a:lnTo>
                    <a:pt x="562" y="397"/>
                  </a:lnTo>
                  <a:lnTo>
                    <a:pt x="356" y="0"/>
                  </a:ln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2925331" y="2508653"/>
              <a:ext cx="325103" cy="378713"/>
            </a:xfrm>
            <a:custGeom>
              <a:avLst/>
              <a:gdLst/>
              <a:ahLst/>
              <a:cxnLst/>
              <a:rect l="l" t="t" r="r" b="b"/>
              <a:pathLst>
                <a:path w="6519" h="7594" extrusionOk="0">
                  <a:moveTo>
                    <a:pt x="3459" y="0"/>
                  </a:moveTo>
                  <a:cubicBezTo>
                    <a:pt x="3266" y="0"/>
                    <a:pt x="3189" y="82"/>
                    <a:pt x="3126" y="124"/>
                  </a:cubicBezTo>
                  <a:cubicBezTo>
                    <a:pt x="2986" y="218"/>
                    <a:pt x="198" y="4613"/>
                    <a:pt x="198" y="4613"/>
                  </a:cubicBezTo>
                  <a:cubicBezTo>
                    <a:pt x="198" y="4613"/>
                    <a:pt x="1" y="5131"/>
                    <a:pt x="790" y="6234"/>
                  </a:cubicBezTo>
                  <a:cubicBezTo>
                    <a:pt x="1577" y="7337"/>
                    <a:pt x="2491" y="7592"/>
                    <a:pt x="2923" y="7594"/>
                  </a:cubicBezTo>
                  <a:cubicBezTo>
                    <a:pt x="2923" y="7594"/>
                    <a:pt x="2924" y="7594"/>
                    <a:pt x="2924" y="7594"/>
                  </a:cubicBezTo>
                  <a:cubicBezTo>
                    <a:pt x="3357" y="7594"/>
                    <a:pt x="5312" y="5340"/>
                    <a:pt x="5915" y="4691"/>
                  </a:cubicBezTo>
                  <a:cubicBezTo>
                    <a:pt x="6518" y="4044"/>
                    <a:pt x="6266" y="1435"/>
                    <a:pt x="4869" y="587"/>
                  </a:cubicBezTo>
                  <a:cubicBezTo>
                    <a:pt x="4102" y="122"/>
                    <a:pt x="3694" y="0"/>
                    <a:pt x="34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40"/>
          <p:cNvGrpSpPr/>
          <p:nvPr/>
        </p:nvGrpSpPr>
        <p:grpSpPr>
          <a:xfrm flipH="1">
            <a:off x="5907713" y="428432"/>
            <a:ext cx="2421534" cy="1419407"/>
            <a:chOff x="2540729" y="391407"/>
            <a:chExt cx="2172753" cy="1362718"/>
          </a:xfrm>
        </p:grpSpPr>
        <p:sp>
          <p:nvSpPr>
            <p:cNvPr id="614" name="Google Shape;614;p40"/>
            <p:cNvSpPr/>
            <p:nvPr/>
          </p:nvSpPr>
          <p:spPr>
            <a:xfrm>
              <a:off x="3927190" y="948713"/>
              <a:ext cx="786293" cy="324279"/>
            </a:xfrm>
            <a:custGeom>
              <a:avLst/>
              <a:gdLst/>
              <a:ahLst/>
              <a:cxnLst/>
              <a:rect l="l" t="t" r="r" b="b"/>
              <a:pathLst>
                <a:path w="17994" h="7421" extrusionOk="0">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0"/>
            <p:cNvSpPr/>
            <p:nvPr/>
          </p:nvSpPr>
          <p:spPr>
            <a:xfrm rot="5400000">
              <a:off x="3577039" y="851418"/>
              <a:ext cx="409314" cy="51738"/>
            </a:xfrm>
            <a:custGeom>
              <a:avLst/>
              <a:gdLst/>
              <a:ahLst/>
              <a:cxnLst/>
              <a:rect l="l" t="t" r="r" b="b"/>
              <a:pathLst>
                <a:path w="9367" h="1184" extrusionOk="0">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3391357" y="622911"/>
              <a:ext cx="786293" cy="324279"/>
            </a:xfrm>
            <a:custGeom>
              <a:avLst/>
              <a:gdLst/>
              <a:ahLst/>
              <a:cxnLst/>
              <a:rect l="l" t="t" r="r" b="b"/>
              <a:pathLst>
                <a:path w="17994" h="7421" extrusionOk="0">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0"/>
            <p:cNvSpPr/>
            <p:nvPr/>
          </p:nvSpPr>
          <p:spPr>
            <a:xfrm>
              <a:off x="3418336" y="643668"/>
              <a:ext cx="732909" cy="18096"/>
            </a:xfrm>
            <a:custGeom>
              <a:avLst/>
              <a:gdLst/>
              <a:ahLst/>
              <a:cxnLst/>
              <a:rect l="l" t="t" r="r" b="b"/>
              <a:pathLst>
                <a:path w="7660" h="357" extrusionOk="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0"/>
            <p:cNvSpPr/>
            <p:nvPr/>
          </p:nvSpPr>
          <p:spPr>
            <a:xfrm>
              <a:off x="3746784" y="644060"/>
              <a:ext cx="12410" cy="15207"/>
            </a:xfrm>
            <a:custGeom>
              <a:avLst/>
              <a:gdLst/>
              <a:ahLst/>
              <a:cxnLst/>
              <a:rect l="l" t="t" r="r" b="b"/>
              <a:pathLst>
                <a:path w="284" h="348" extrusionOk="0">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3425920" y="396258"/>
              <a:ext cx="717163" cy="265550"/>
            </a:xfrm>
            <a:custGeom>
              <a:avLst/>
              <a:gdLst/>
              <a:ahLst/>
              <a:cxnLst/>
              <a:rect l="l" t="t" r="r" b="b"/>
              <a:pathLst>
                <a:path w="16412" h="6077" extrusionOk="0">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3389259" y="396433"/>
              <a:ext cx="788041" cy="455197"/>
            </a:xfrm>
            <a:custGeom>
              <a:avLst/>
              <a:gdLst/>
              <a:ahLst/>
              <a:cxnLst/>
              <a:rect l="l" t="t" r="r" b="b"/>
              <a:pathLst>
                <a:path w="18034" h="10417" extrusionOk="0">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3773613" y="447295"/>
              <a:ext cx="15556" cy="166269"/>
            </a:xfrm>
            <a:custGeom>
              <a:avLst/>
              <a:gdLst/>
              <a:ahLst/>
              <a:cxnLst/>
              <a:rect l="l" t="t" r="r" b="b"/>
              <a:pathLst>
                <a:path w="356" h="3805" extrusionOk="0">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3773613" y="607312"/>
              <a:ext cx="15163" cy="12366"/>
            </a:xfrm>
            <a:custGeom>
              <a:avLst/>
              <a:gdLst/>
              <a:ahLst/>
              <a:cxnLst/>
              <a:rect l="l" t="t" r="r" b="b"/>
              <a:pathLst>
                <a:path w="347" h="283" extrusionOk="0">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3734942" y="603597"/>
              <a:ext cx="93163" cy="104918"/>
            </a:xfrm>
            <a:custGeom>
              <a:avLst/>
              <a:gdLst/>
              <a:ahLst/>
              <a:cxnLst/>
              <a:rect l="l" t="t" r="r" b="b"/>
              <a:pathLst>
                <a:path w="2132" h="2401" extrusionOk="0">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3737913" y="580307"/>
              <a:ext cx="86477" cy="47019"/>
            </a:xfrm>
            <a:custGeom>
              <a:avLst/>
              <a:gdLst/>
              <a:ahLst/>
              <a:cxnLst/>
              <a:rect l="l" t="t" r="r" b="b"/>
              <a:pathLst>
                <a:path w="1979" h="1076" extrusionOk="0">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3734374" y="576855"/>
              <a:ext cx="93469" cy="53835"/>
            </a:xfrm>
            <a:custGeom>
              <a:avLst/>
              <a:gdLst/>
              <a:ahLst/>
              <a:cxnLst/>
              <a:rect l="l" t="t" r="r" b="b"/>
              <a:pathLst>
                <a:path w="2139" h="1232" extrusionOk="0">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3800006" y="452189"/>
              <a:ext cx="141493" cy="79136"/>
            </a:xfrm>
            <a:custGeom>
              <a:avLst/>
              <a:gdLst/>
              <a:ahLst/>
              <a:cxnLst/>
              <a:rect l="l" t="t" r="r" b="b"/>
              <a:pathLst>
                <a:path w="3238" h="1811" extrusionOk="0">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3788994" y="391407"/>
              <a:ext cx="234568" cy="136293"/>
            </a:xfrm>
            <a:custGeom>
              <a:avLst/>
              <a:gdLst/>
              <a:ahLst/>
              <a:cxnLst/>
              <a:rect l="l" t="t" r="r" b="b"/>
              <a:pathLst>
                <a:path w="5368" h="3119" extrusionOk="0">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761509" y="515636"/>
              <a:ext cx="42736" cy="95173"/>
            </a:xfrm>
            <a:custGeom>
              <a:avLst/>
              <a:gdLst/>
              <a:ahLst/>
              <a:cxnLst/>
              <a:rect l="l" t="t" r="r" b="b"/>
              <a:pathLst>
                <a:path w="978" h="2178" extrusionOk="0">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761640" y="503401"/>
              <a:ext cx="42867" cy="24602"/>
            </a:xfrm>
            <a:custGeom>
              <a:avLst/>
              <a:gdLst/>
              <a:ahLst/>
              <a:cxnLst/>
              <a:rect l="l" t="t" r="r" b="b"/>
              <a:pathLst>
                <a:path w="981" h="563" extrusionOk="0">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764000" y="505411"/>
              <a:ext cx="38104" cy="20669"/>
            </a:xfrm>
            <a:custGeom>
              <a:avLst/>
              <a:gdLst/>
              <a:ahLst/>
              <a:cxnLst/>
              <a:rect l="l" t="t" r="r" b="b"/>
              <a:pathLst>
                <a:path w="872" h="473" extrusionOk="0">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3756921" y="543733"/>
              <a:ext cx="39852" cy="46232"/>
            </a:xfrm>
            <a:custGeom>
              <a:avLst/>
              <a:gdLst/>
              <a:ahLst/>
              <a:cxnLst/>
              <a:rect l="l" t="t" r="r" b="b"/>
              <a:pathLst>
                <a:path w="912" h="1058" extrusionOk="0">
                  <a:moveTo>
                    <a:pt x="912" y="0"/>
                  </a:moveTo>
                  <a:lnTo>
                    <a:pt x="1" y="931"/>
                  </a:lnTo>
                  <a:lnTo>
                    <a:pt x="1" y="1057"/>
                  </a:lnTo>
                  <a:lnTo>
                    <a:pt x="912" y="127"/>
                  </a:lnTo>
                  <a:lnTo>
                    <a:pt x="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3726159" y="584415"/>
              <a:ext cx="30807" cy="24340"/>
            </a:xfrm>
            <a:custGeom>
              <a:avLst/>
              <a:gdLst/>
              <a:ahLst/>
              <a:cxnLst/>
              <a:rect l="l" t="t" r="r" b="b"/>
              <a:pathLst>
                <a:path w="705" h="557" extrusionOk="0">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3562428" y="603204"/>
              <a:ext cx="163822" cy="75684"/>
            </a:xfrm>
            <a:custGeom>
              <a:avLst/>
              <a:gdLst/>
              <a:ahLst/>
              <a:cxnLst/>
              <a:rect l="l" t="t" r="r" b="b"/>
              <a:pathLst>
                <a:path w="3749" h="1732" extrusionOk="0">
                  <a:moveTo>
                    <a:pt x="3749" y="1"/>
                  </a:moveTo>
                  <a:lnTo>
                    <a:pt x="0" y="1602"/>
                  </a:lnTo>
                  <a:lnTo>
                    <a:pt x="0" y="1731"/>
                  </a:lnTo>
                  <a:lnTo>
                    <a:pt x="3747" y="127"/>
                  </a:lnTo>
                  <a:lnTo>
                    <a:pt x="37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3540711" y="660665"/>
              <a:ext cx="21761" cy="18222"/>
            </a:xfrm>
            <a:custGeom>
              <a:avLst/>
              <a:gdLst/>
              <a:ahLst/>
              <a:cxnLst/>
              <a:rect l="l" t="t" r="r" b="b"/>
              <a:pathLst>
                <a:path w="498" h="417" extrusionOk="0">
                  <a:moveTo>
                    <a:pt x="2" y="1"/>
                  </a:moveTo>
                  <a:lnTo>
                    <a:pt x="1" y="129"/>
                  </a:lnTo>
                  <a:lnTo>
                    <a:pt x="497" y="416"/>
                  </a:lnTo>
                  <a:lnTo>
                    <a:pt x="497" y="287"/>
                  </a:lnTo>
                  <a:lnTo>
                    <a:pt x="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3540798" y="523546"/>
              <a:ext cx="255980" cy="149708"/>
            </a:xfrm>
            <a:custGeom>
              <a:avLst/>
              <a:gdLst/>
              <a:ahLst/>
              <a:cxnLst/>
              <a:rect l="l" t="t" r="r" b="b"/>
              <a:pathLst>
                <a:path w="5858" h="3426" extrusionOk="0">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3106572" y="1450603"/>
              <a:ext cx="732890" cy="15602"/>
            </a:xfrm>
            <a:custGeom>
              <a:avLst/>
              <a:gdLst/>
              <a:ahLst/>
              <a:cxnLst/>
              <a:rect l="l" t="t" r="r" b="b"/>
              <a:pathLst>
                <a:path w="7660" h="357" extrusionOk="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2962182" y="1113887"/>
              <a:ext cx="409314" cy="51738"/>
            </a:xfrm>
            <a:custGeom>
              <a:avLst/>
              <a:gdLst/>
              <a:ahLst/>
              <a:cxnLst/>
              <a:rect l="l" t="t" r="r" b="b"/>
              <a:pathLst>
                <a:path w="9367" h="1184" extrusionOk="0">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2542827" y="1111221"/>
              <a:ext cx="786293" cy="324279"/>
            </a:xfrm>
            <a:custGeom>
              <a:avLst/>
              <a:gdLst/>
              <a:ahLst/>
              <a:cxnLst/>
              <a:rect l="l" t="t" r="r" b="b"/>
              <a:pathLst>
                <a:path w="17994" h="7421" extrusionOk="0">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3748368" y="922890"/>
              <a:ext cx="50077" cy="40726"/>
            </a:xfrm>
            <a:custGeom>
              <a:avLst/>
              <a:gdLst/>
              <a:ahLst/>
              <a:cxnLst/>
              <a:rect l="l" t="t" r="r" b="b"/>
              <a:pathLst>
                <a:path w="1146" h="932" extrusionOk="0">
                  <a:moveTo>
                    <a:pt x="571" y="0"/>
                  </a:moveTo>
                  <a:cubicBezTo>
                    <a:pt x="257" y="0"/>
                    <a:pt x="2" y="207"/>
                    <a:pt x="1" y="465"/>
                  </a:cubicBezTo>
                  <a:cubicBezTo>
                    <a:pt x="1" y="722"/>
                    <a:pt x="256" y="931"/>
                    <a:pt x="572" y="931"/>
                  </a:cubicBezTo>
                  <a:cubicBezTo>
                    <a:pt x="573" y="931"/>
                    <a:pt x="574" y="931"/>
                    <a:pt x="575" y="931"/>
                  </a:cubicBezTo>
                  <a:cubicBezTo>
                    <a:pt x="889" y="931"/>
                    <a:pt x="1144" y="724"/>
                    <a:pt x="1145" y="470"/>
                  </a:cubicBezTo>
                  <a:cubicBezTo>
                    <a:pt x="1145" y="211"/>
                    <a:pt x="890" y="2"/>
                    <a:pt x="575" y="0"/>
                  </a:cubicBezTo>
                  <a:cubicBezTo>
                    <a:pt x="574" y="0"/>
                    <a:pt x="572" y="0"/>
                    <a:pt x="571"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3934952" y="789484"/>
              <a:ext cx="111647" cy="232340"/>
            </a:xfrm>
            <a:custGeom>
              <a:avLst/>
              <a:gdLst/>
              <a:ahLst/>
              <a:cxnLst/>
              <a:rect l="l" t="t" r="r" b="b"/>
              <a:pathLst>
                <a:path w="2555" h="5317" extrusionOk="0">
                  <a:moveTo>
                    <a:pt x="2547" y="0"/>
                  </a:moveTo>
                  <a:cubicBezTo>
                    <a:pt x="2424" y="71"/>
                    <a:pt x="2307" y="145"/>
                    <a:pt x="2191" y="220"/>
                  </a:cubicBezTo>
                  <a:cubicBezTo>
                    <a:pt x="2156" y="242"/>
                    <a:pt x="2122" y="266"/>
                    <a:pt x="2088" y="288"/>
                  </a:cubicBezTo>
                  <a:cubicBezTo>
                    <a:pt x="2010" y="342"/>
                    <a:pt x="1931" y="397"/>
                    <a:pt x="1858" y="451"/>
                  </a:cubicBezTo>
                  <a:cubicBezTo>
                    <a:pt x="1822" y="477"/>
                    <a:pt x="1787" y="502"/>
                    <a:pt x="1753" y="529"/>
                  </a:cubicBezTo>
                  <a:cubicBezTo>
                    <a:pt x="1676" y="588"/>
                    <a:pt x="1601" y="648"/>
                    <a:pt x="1528" y="709"/>
                  </a:cubicBezTo>
                  <a:cubicBezTo>
                    <a:pt x="1505" y="729"/>
                    <a:pt x="1481" y="748"/>
                    <a:pt x="1458" y="768"/>
                  </a:cubicBezTo>
                  <a:cubicBezTo>
                    <a:pt x="1364" y="849"/>
                    <a:pt x="1276" y="931"/>
                    <a:pt x="1192" y="1014"/>
                  </a:cubicBezTo>
                  <a:cubicBezTo>
                    <a:pt x="1173" y="1032"/>
                    <a:pt x="1156" y="1051"/>
                    <a:pt x="1138" y="1069"/>
                  </a:cubicBezTo>
                  <a:cubicBezTo>
                    <a:pt x="1073" y="1134"/>
                    <a:pt x="1012" y="1201"/>
                    <a:pt x="953" y="1268"/>
                  </a:cubicBezTo>
                  <a:cubicBezTo>
                    <a:pt x="929" y="1295"/>
                    <a:pt x="904" y="1324"/>
                    <a:pt x="879" y="1352"/>
                  </a:cubicBezTo>
                  <a:cubicBezTo>
                    <a:pt x="829" y="1414"/>
                    <a:pt x="781" y="1474"/>
                    <a:pt x="735" y="1535"/>
                  </a:cubicBezTo>
                  <a:cubicBezTo>
                    <a:pt x="713" y="1563"/>
                    <a:pt x="692" y="1591"/>
                    <a:pt x="672" y="1618"/>
                  </a:cubicBezTo>
                  <a:cubicBezTo>
                    <a:pt x="615" y="1697"/>
                    <a:pt x="561" y="1778"/>
                    <a:pt x="510" y="1860"/>
                  </a:cubicBezTo>
                  <a:cubicBezTo>
                    <a:pt x="506" y="1867"/>
                    <a:pt x="499" y="1874"/>
                    <a:pt x="495" y="1883"/>
                  </a:cubicBezTo>
                  <a:cubicBezTo>
                    <a:pt x="442" y="1972"/>
                    <a:pt x="393" y="2063"/>
                    <a:pt x="349" y="2152"/>
                  </a:cubicBezTo>
                  <a:cubicBezTo>
                    <a:pt x="335" y="2178"/>
                    <a:pt x="322" y="2206"/>
                    <a:pt x="310" y="2234"/>
                  </a:cubicBezTo>
                  <a:cubicBezTo>
                    <a:pt x="281" y="2300"/>
                    <a:pt x="252" y="2364"/>
                    <a:pt x="226" y="2429"/>
                  </a:cubicBezTo>
                  <a:cubicBezTo>
                    <a:pt x="215" y="2461"/>
                    <a:pt x="204" y="2490"/>
                    <a:pt x="192" y="2523"/>
                  </a:cubicBezTo>
                  <a:cubicBezTo>
                    <a:pt x="167" y="2590"/>
                    <a:pt x="146" y="2658"/>
                    <a:pt x="127" y="2727"/>
                  </a:cubicBezTo>
                  <a:cubicBezTo>
                    <a:pt x="119" y="2752"/>
                    <a:pt x="110" y="2775"/>
                    <a:pt x="104" y="2801"/>
                  </a:cubicBezTo>
                  <a:cubicBezTo>
                    <a:pt x="81" y="2893"/>
                    <a:pt x="63" y="2986"/>
                    <a:pt x="47" y="3078"/>
                  </a:cubicBezTo>
                  <a:cubicBezTo>
                    <a:pt x="44" y="3096"/>
                    <a:pt x="43" y="3113"/>
                    <a:pt x="41" y="3132"/>
                  </a:cubicBezTo>
                  <a:cubicBezTo>
                    <a:pt x="30" y="3207"/>
                    <a:pt x="21" y="3283"/>
                    <a:pt x="16" y="3359"/>
                  </a:cubicBezTo>
                  <a:cubicBezTo>
                    <a:pt x="15" y="3390"/>
                    <a:pt x="15" y="3421"/>
                    <a:pt x="13" y="3452"/>
                  </a:cubicBezTo>
                  <a:cubicBezTo>
                    <a:pt x="1" y="3842"/>
                    <a:pt x="67" y="4235"/>
                    <a:pt x="213" y="4621"/>
                  </a:cubicBezTo>
                  <a:lnTo>
                    <a:pt x="216" y="5316"/>
                  </a:lnTo>
                  <a:cubicBezTo>
                    <a:pt x="556" y="4407"/>
                    <a:pt x="1333" y="2544"/>
                    <a:pt x="2554" y="1838"/>
                  </a:cubicBezTo>
                  <a:lnTo>
                    <a:pt x="2547" y="0"/>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3159908" y="841833"/>
              <a:ext cx="224037" cy="265331"/>
            </a:xfrm>
            <a:custGeom>
              <a:avLst/>
              <a:gdLst/>
              <a:ahLst/>
              <a:cxnLst/>
              <a:rect l="l" t="t" r="r" b="b"/>
              <a:pathLst>
                <a:path w="5127" h="6072" extrusionOk="0">
                  <a:moveTo>
                    <a:pt x="1" y="0"/>
                  </a:moveTo>
                  <a:lnTo>
                    <a:pt x="10" y="2840"/>
                  </a:lnTo>
                  <a:lnTo>
                    <a:pt x="1801" y="4576"/>
                  </a:lnTo>
                  <a:cubicBezTo>
                    <a:pt x="2273" y="5036"/>
                    <a:pt x="2993" y="5595"/>
                    <a:pt x="3643" y="6072"/>
                  </a:cubicBezTo>
                  <a:lnTo>
                    <a:pt x="3640" y="5138"/>
                  </a:lnTo>
                  <a:lnTo>
                    <a:pt x="5126" y="4281"/>
                  </a:lnTo>
                  <a:cubicBezTo>
                    <a:pt x="5011" y="4204"/>
                    <a:pt x="2820" y="2737"/>
                    <a:pt x="1791" y="1738"/>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3325867" y="1091470"/>
              <a:ext cx="787" cy="4938"/>
            </a:xfrm>
            <a:custGeom>
              <a:avLst/>
              <a:gdLst/>
              <a:ahLst/>
              <a:cxnLst/>
              <a:rect l="l" t="t" r="r" b="b"/>
              <a:pathLst>
                <a:path w="18" h="113" extrusionOk="0">
                  <a:moveTo>
                    <a:pt x="1" y="0"/>
                  </a:moveTo>
                  <a:cubicBezTo>
                    <a:pt x="7" y="37"/>
                    <a:pt x="13" y="76"/>
                    <a:pt x="18" y="112"/>
                  </a:cubicBezTo>
                  <a:cubicBezTo>
                    <a:pt x="13" y="76"/>
                    <a:pt x="7" y="37"/>
                    <a:pt x="1"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3327440" y="1104230"/>
              <a:ext cx="350" cy="5156"/>
            </a:xfrm>
            <a:custGeom>
              <a:avLst/>
              <a:gdLst/>
              <a:ahLst/>
              <a:cxnLst/>
              <a:rect l="l" t="t" r="r" b="b"/>
              <a:pathLst>
                <a:path w="8" h="118" extrusionOk="0">
                  <a:moveTo>
                    <a:pt x="0" y="0"/>
                  </a:moveTo>
                  <a:cubicBezTo>
                    <a:pt x="3" y="39"/>
                    <a:pt x="6" y="77"/>
                    <a:pt x="8" y="117"/>
                  </a:cubicBezTo>
                  <a:cubicBezTo>
                    <a:pt x="6" y="77"/>
                    <a:pt x="5" y="39"/>
                    <a:pt x="0"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3323071" y="1078842"/>
              <a:ext cx="1049" cy="4195"/>
            </a:xfrm>
            <a:custGeom>
              <a:avLst/>
              <a:gdLst/>
              <a:ahLst/>
              <a:cxnLst/>
              <a:rect l="l" t="t" r="r" b="b"/>
              <a:pathLst>
                <a:path w="24" h="96" extrusionOk="0">
                  <a:moveTo>
                    <a:pt x="0" y="0"/>
                  </a:moveTo>
                  <a:cubicBezTo>
                    <a:pt x="9" y="32"/>
                    <a:pt x="16" y="65"/>
                    <a:pt x="23" y="95"/>
                  </a:cubicBezTo>
                  <a:cubicBezTo>
                    <a:pt x="16" y="65"/>
                    <a:pt x="9" y="32"/>
                    <a:pt x="0"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4066915" y="1212990"/>
              <a:ext cx="32249" cy="42780"/>
            </a:xfrm>
            <a:custGeom>
              <a:avLst/>
              <a:gdLst/>
              <a:ahLst/>
              <a:cxnLst/>
              <a:rect l="l" t="t" r="r" b="b"/>
              <a:pathLst>
                <a:path w="738" h="979" extrusionOk="0">
                  <a:moveTo>
                    <a:pt x="728" y="0"/>
                  </a:moveTo>
                  <a:lnTo>
                    <a:pt x="1" y="420"/>
                  </a:lnTo>
                  <a:lnTo>
                    <a:pt x="8" y="979"/>
                  </a:lnTo>
                  <a:lnTo>
                    <a:pt x="737" y="557"/>
                  </a:lnTo>
                  <a:lnTo>
                    <a:pt x="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3732638" y="1087887"/>
              <a:ext cx="334679" cy="184272"/>
            </a:xfrm>
            <a:custGeom>
              <a:avLst/>
              <a:gdLst/>
              <a:ahLst/>
              <a:cxnLst/>
              <a:rect l="l" t="t" r="r" b="b"/>
              <a:pathLst>
                <a:path w="7659" h="4217" extrusionOk="0">
                  <a:moveTo>
                    <a:pt x="4230" y="1"/>
                  </a:moveTo>
                  <a:lnTo>
                    <a:pt x="7651" y="3283"/>
                  </a:lnTo>
                  <a:lnTo>
                    <a:pt x="7658" y="3840"/>
                  </a:lnTo>
                  <a:lnTo>
                    <a:pt x="5560" y="3226"/>
                  </a:lnTo>
                  <a:cubicBezTo>
                    <a:pt x="4716" y="2979"/>
                    <a:pt x="3807" y="3088"/>
                    <a:pt x="3044" y="3528"/>
                  </a:cubicBezTo>
                  <a:lnTo>
                    <a:pt x="1850" y="4217"/>
                  </a:lnTo>
                  <a:lnTo>
                    <a:pt x="1" y="2442"/>
                  </a:lnTo>
                  <a:lnTo>
                    <a:pt x="4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3565979" y="1172309"/>
              <a:ext cx="65240" cy="124145"/>
            </a:xfrm>
            <a:custGeom>
              <a:avLst/>
              <a:gdLst/>
              <a:ahLst/>
              <a:cxnLst/>
              <a:rect l="l" t="t" r="r" b="b"/>
              <a:pathLst>
                <a:path w="1493" h="2841" extrusionOk="0">
                  <a:moveTo>
                    <a:pt x="1485" y="1"/>
                  </a:moveTo>
                  <a:lnTo>
                    <a:pt x="0" y="859"/>
                  </a:lnTo>
                  <a:lnTo>
                    <a:pt x="6" y="2654"/>
                  </a:lnTo>
                  <a:lnTo>
                    <a:pt x="1492" y="2840"/>
                  </a:lnTo>
                  <a:lnTo>
                    <a:pt x="14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3630825" y="1172309"/>
              <a:ext cx="70353" cy="164740"/>
            </a:xfrm>
            <a:custGeom>
              <a:avLst/>
              <a:gdLst/>
              <a:ahLst/>
              <a:cxnLst/>
              <a:rect l="l" t="t" r="r" b="b"/>
              <a:pathLst>
                <a:path w="1610" h="3770" extrusionOk="0">
                  <a:moveTo>
                    <a:pt x="1" y="1"/>
                  </a:moveTo>
                  <a:lnTo>
                    <a:pt x="8" y="2840"/>
                  </a:lnTo>
                  <a:lnTo>
                    <a:pt x="1610" y="3769"/>
                  </a:lnTo>
                  <a:lnTo>
                    <a:pt x="1600" y="93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3217063" y="1204513"/>
              <a:ext cx="349230" cy="142061"/>
            </a:xfrm>
            <a:custGeom>
              <a:avLst/>
              <a:gdLst/>
              <a:ahLst/>
              <a:cxnLst/>
              <a:rect l="l" t="t" r="r" b="b"/>
              <a:pathLst>
                <a:path w="7992" h="3251" extrusionOk="0">
                  <a:moveTo>
                    <a:pt x="6088" y="0"/>
                  </a:moveTo>
                  <a:cubicBezTo>
                    <a:pt x="3887" y="0"/>
                    <a:pt x="1685" y="485"/>
                    <a:pt x="0" y="1457"/>
                  </a:cubicBezTo>
                  <a:lnTo>
                    <a:pt x="8" y="3251"/>
                  </a:lnTo>
                  <a:cubicBezTo>
                    <a:pt x="1691" y="2279"/>
                    <a:pt x="3892" y="1794"/>
                    <a:pt x="6090" y="1794"/>
                  </a:cubicBezTo>
                  <a:cubicBezTo>
                    <a:pt x="6728" y="1794"/>
                    <a:pt x="7366" y="1835"/>
                    <a:pt x="7991" y="1917"/>
                  </a:cubicBezTo>
                  <a:lnTo>
                    <a:pt x="7985" y="122"/>
                  </a:lnTo>
                  <a:cubicBezTo>
                    <a:pt x="7361" y="41"/>
                    <a:pt x="6725" y="0"/>
                    <a:pt x="6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3850225" y="1338050"/>
              <a:ext cx="32249" cy="42824"/>
            </a:xfrm>
            <a:custGeom>
              <a:avLst/>
              <a:gdLst/>
              <a:ahLst/>
              <a:cxnLst/>
              <a:rect l="l" t="t" r="r" b="b"/>
              <a:pathLst>
                <a:path w="738" h="980" extrusionOk="0">
                  <a:moveTo>
                    <a:pt x="729" y="1"/>
                  </a:moveTo>
                  <a:lnTo>
                    <a:pt x="0" y="422"/>
                  </a:lnTo>
                  <a:lnTo>
                    <a:pt x="8" y="979"/>
                  </a:lnTo>
                  <a:lnTo>
                    <a:pt x="737" y="558"/>
                  </a:lnTo>
                  <a:lnTo>
                    <a:pt x="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3700739" y="1212990"/>
              <a:ext cx="149839" cy="167886"/>
            </a:xfrm>
            <a:custGeom>
              <a:avLst/>
              <a:gdLst/>
              <a:ahLst/>
              <a:cxnLst/>
              <a:rect l="l" t="t" r="r" b="b"/>
              <a:pathLst>
                <a:path w="3429" h="3842" extrusionOk="0">
                  <a:moveTo>
                    <a:pt x="0" y="0"/>
                  </a:moveTo>
                  <a:lnTo>
                    <a:pt x="10" y="2838"/>
                  </a:lnTo>
                  <a:lnTo>
                    <a:pt x="3429" y="3841"/>
                  </a:lnTo>
                  <a:lnTo>
                    <a:pt x="3429" y="3841"/>
                  </a:lnTo>
                  <a:lnTo>
                    <a:pt x="3421" y="328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3159908" y="755051"/>
              <a:ext cx="472588" cy="273896"/>
            </a:xfrm>
            <a:custGeom>
              <a:avLst/>
              <a:gdLst/>
              <a:ahLst/>
              <a:cxnLst/>
              <a:rect l="l" t="t" r="r" b="b"/>
              <a:pathLst>
                <a:path w="10815" h="6268" extrusionOk="0">
                  <a:moveTo>
                    <a:pt x="3443" y="0"/>
                  </a:moveTo>
                  <a:lnTo>
                    <a:pt x="1" y="1986"/>
                  </a:lnTo>
                  <a:lnTo>
                    <a:pt x="1791" y="3724"/>
                  </a:lnTo>
                  <a:cubicBezTo>
                    <a:pt x="2820" y="4723"/>
                    <a:pt x="5011" y="6190"/>
                    <a:pt x="5126" y="6267"/>
                  </a:cubicBezTo>
                  <a:lnTo>
                    <a:pt x="10815" y="2982"/>
                  </a:lnTo>
                  <a:cubicBezTo>
                    <a:pt x="10681" y="2915"/>
                    <a:pt x="8158" y="1642"/>
                    <a:pt x="6437" y="1042"/>
                  </a:cubicBezTo>
                  <a:lnTo>
                    <a:pt x="3443" y="0"/>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40"/>
            <p:cNvSpPr/>
            <p:nvPr/>
          </p:nvSpPr>
          <p:spPr>
            <a:xfrm>
              <a:off x="3217063" y="789484"/>
              <a:ext cx="881728" cy="567062"/>
            </a:xfrm>
            <a:custGeom>
              <a:avLst/>
              <a:gdLst/>
              <a:ahLst/>
              <a:cxnLst/>
              <a:rect l="l" t="t" r="r" b="b"/>
              <a:pathLst>
                <a:path w="20178" h="12977" extrusionOk="0">
                  <a:moveTo>
                    <a:pt x="18976" y="0"/>
                  </a:moveTo>
                  <a:lnTo>
                    <a:pt x="18976" y="0"/>
                  </a:lnTo>
                  <a:cubicBezTo>
                    <a:pt x="18972" y="2"/>
                    <a:pt x="18969" y="4"/>
                    <a:pt x="18966" y="6"/>
                  </a:cubicBezTo>
                  <a:lnTo>
                    <a:pt x="18966" y="6"/>
                  </a:lnTo>
                  <a:cubicBezTo>
                    <a:pt x="18969" y="4"/>
                    <a:pt x="18972" y="2"/>
                    <a:pt x="18976" y="0"/>
                  </a:cubicBezTo>
                  <a:close/>
                  <a:moveTo>
                    <a:pt x="18966" y="6"/>
                  </a:moveTo>
                  <a:lnTo>
                    <a:pt x="18966" y="6"/>
                  </a:lnTo>
                  <a:cubicBezTo>
                    <a:pt x="17282" y="975"/>
                    <a:pt x="15083" y="1458"/>
                    <a:pt x="12886" y="1458"/>
                  </a:cubicBezTo>
                  <a:cubicBezTo>
                    <a:pt x="12250" y="1458"/>
                    <a:pt x="11614" y="1418"/>
                    <a:pt x="10991" y="1337"/>
                  </a:cubicBezTo>
                  <a:lnTo>
                    <a:pt x="9507" y="2194"/>
                  </a:lnTo>
                  <a:lnTo>
                    <a:pt x="3818" y="5479"/>
                  </a:lnTo>
                  <a:lnTo>
                    <a:pt x="2332" y="6336"/>
                  </a:lnTo>
                  <a:cubicBezTo>
                    <a:pt x="2369" y="6431"/>
                    <a:pt x="2400" y="6527"/>
                    <a:pt x="2426" y="6622"/>
                  </a:cubicBezTo>
                  <a:cubicBezTo>
                    <a:pt x="2435" y="6654"/>
                    <a:pt x="2442" y="6687"/>
                    <a:pt x="2449" y="6717"/>
                  </a:cubicBezTo>
                  <a:cubicBezTo>
                    <a:pt x="2465" y="6782"/>
                    <a:pt x="2480" y="6847"/>
                    <a:pt x="2491" y="6911"/>
                  </a:cubicBezTo>
                  <a:cubicBezTo>
                    <a:pt x="2497" y="6948"/>
                    <a:pt x="2503" y="6987"/>
                    <a:pt x="2508" y="7023"/>
                  </a:cubicBezTo>
                  <a:cubicBezTo>
                    <a:pt x="2515" y="7083"/>
                    <a:pt x="2523" y="7143"/>
                    <a:pt x="2526" y="7203"/>
                  </a:cubicBezTo>
                  <a:cubicBezTo>
                    <a:pt x="2529" y="7242"/>
                    <a:pt x="2532" y="7280"/>
                    <a:pt x="2534" y="7320"/>
                  </a:cubicBezTo>
                  <a:cubicBezTo>
                    <a:pt x="2546" y="7713"/>
                    <a:pt x="2483" y="8102"/>
                    <a:pt x="2338" y="8485"/>
                  </a:cubicBezTo>
                  <a:cubicBezTo>
                    <a:pt x="1999" y="9391"/>
                    <a:pt x="1219" y="10251"/>
                    <a:pt x="0" y="10955"/>
                  </a:cubicBezTo>
                  <a:cubicBezTo>
                    <a:pt x="1684" y="9984"/>
                    <a:pt x="3888" y="9498"/>
                    <a:pt x="6089" y="9498"/>
                  </a:cubicBezTo>
                  <a:cubicBezTo>
                    <a:pt x="6725" y="9498"/>
                    <a:pt x="7361" y="9539"/>
                    <a:pt x="7984" y="9620"/>
                  </a:cubicBezTo>
                  <a:lnTo>
                    <a:pt x="9470" y="8762"/>
                  </a:lnTo>
                  <a:lnTo>
                    <a:pt x="11069" y="9692"/>
                  </a:lnTo>
                  <a:lnTo>
                    <a:pt x="14490" y="12976"/>
                  </a:lnTo>
                  <a:lnTo>
                    <a:pt x="15219" y="12555"/>
                  </a:lnTo>
                  <a:lnTo>
                    <a:pt x="13649" y="11046"/>
                  </a:lnTo>
                  <a:lnTo>
                    <a:pt x="12901" y="10329"/>
                  </a:lnTo>
                  <a:cubicBezTo>
                    <a:pt x="12349" y="9798"/>
                    <a:pt x="12460" y="8889"/>
                    <a:pt x="13121" y="8506"/>
                  </a:cubicBezTo>
                  <a:lnTo>
                    <a:pt x="14576" y="7668"/>
                  </a:lnTo>
                  <a:cubicBezTo>
                    <a:pt x="14925" y="7467"/>
                    <a:pt x="15310" y="7368"/>
                    <a:pt x="15692" y="7368"/>
                  </a:cubicBezTo>
                  <a:cubicBezTo>
                    <a:pt x="16254" y="7368"/>
                    <a:pt x="16810" y="7580"/>
                    <a:pt x="17236" y="7989"/>
                  </a:cubicBezTo>
                  <a:lnTo>
                    <a:pt x="19450" y="10112"/>
                  </a:lnTo>
                  <a:lnTo>
                    <a:pt x="20177" y="9692"/>
                  </a:lnTo>
                  <a:lnTo>
                    <a:pt x="16756" y="6408"/>
                  </a:lnTo>
                  <a:lnTo>
                    <a:pt x="16648" y="6345"/>
                  </a:lnTo>
                  <a:lnTo>
                    <a:pt x="15156" y="5479"/>
                  </a:lnTo>
                  <a:lnTo>
                    <a:pt x="16642" y="4621"/>
                  </a:lnTo>
                  <a:cubicBezTo>
                    <a:pt x="16496" y="4236"/>
                    <a:pt x="16430" y="3842"/>
                    <a:pt x="16442" y="3452"/>
                  </a:cubicBezTo>
                  <a:cubicBezTo>
                    <a:pt x="16442" y="3421"/>
                    <a:pt x="16444" y="3390"/>
                    <a:pt x="16445" y="3359"/>
                  </a:cubicBezTo>
                  <a:cubicBezTo>
                    <a:pt x="16450" y="3283"/>
                    <a:pt x="16458" y="3207"/>
                    <a:pt x="16468" y="3132"/>
                  </a:cubicBezTo>
                  <a:cubicBezTo>
                    <a:pt x="16472" y="3115"/>
                    <a:pt x="16473" y="3096"/>
                    <a:pt x="16476" y="3080"/>
                  </a:cubicBezTo>
                  <a:cubicBezTo>
                    <a:pt x="16490" y="2986"/>
                    <a:pt x="16510" y="2893"/>
                    <a:pt x="16533" y="2801"/>
                  </a:cubicBezTo>
                  <a:cubicBezTo>
                    <a:pt x="16539" y="2775"/>
                    <a:pt x="16548" y="2752"/>
                    <a:pt x="16555" y="2727"/>
                  </a:cubicBezTo>
                  <a:cubicBezTo>
                    <a:pt x="16575" y="2660"/>
                    <a:pt x="16596" y="2590"/>
                    <a:pt x="16621" y="2523"/>
                  </a:cubicBezTo>
                  <a:cubicBezTo>
                    <a:pt x="16632" y="2492"/>
                    <a:pt x="16642" y="2461"/>
                    <a:pt x="16655" y="2430"/>
                  </a:cubicBezTo>
                  <a:cubicBezTo>
                    <a:pt x="16681" y="2364"/>
                    <a:pt x="16710" y="2300"/>
                    <a:pt x="16739" y="2234"/>
                  </a:cubicBezTo>
                  <a:cubicBezTo>
                    <a:pt x="16751" y="2206"/>
                    <a:pt x="16764" y="2178"/>
                    <a:pt x="16778" y="2152"/>
                  </a:cubicBezTo>
                  <a:cubicBezTo>
                    <a:pt x="16822" y="2063"/>
                    <a:pt x="16870" y="1972"/>
                    <a:pt x="16924" y="1883"/>
                  </a:cubicBezTo>
                  <a:cubicBezTo>
                    <a:pt x="16928" y="1875"/>
                    <a:pt x="16935" y="1867"/>
                    <a:pt x="16939" y="1860"/>
                  </a:cubicBezTo>
                  <a:cubicBezTo>
                    <a:pt x="16990" y="1778"/>
                    <a:pt x="17044" y="1698"/>
                    <a:pt x="17101" y="1618"/>
                  </a:cubicBezTo>
                  <a:cubicBezTo>
                    <a:pt x="17121" y="1591"/>
                    <a:pt x="17142" y="1563"/>
                    <a:pt x="17162" y="1537"/>
                  </a:cubicBezTo>
                  <a:cubicBezTo>
                    <a:pt x="17210" y="1474"/>
                    <a:pt x="17258" y="1414"/>
                    <a:pt x="17308" y="1354"/>
                  </a:cubicBezTo>
                  <a:cubicBezTo>
                    <a:pt x="17333" y="1324"/>
                    <a:pt x="17358" y="1297"/>
                    <a:pt x="17382" y="1268"/>
                  </a:cubicBezTo>
                  <a:cubicBezTo>
                    <a:pt x="17441" y="1201"/>
                    <a:pt x="17502" y="1134"/>
                    <a:pt x="17567" y="1069"/>
                  </a:cubicBezTo>
                  <a:cubicBezTo>
                    <a:pt x="17585" y="1051"/>
                    <a:pt x="17602" y="1032"/>
                    <a:pt x="17621" y="1014"/>
                  </a:cubicBezTo>
                  <a:cubicBezTo>
                    <a:pt x="17704" y="931"/>
                    <a:pt x="17793" y="849"/>
                    <a:pt x="17885" y="769"/>
                  </a:cubicBezTo>
                  <a:cubicBezTo>
                    <a:pt x="17910" y="749"/>
                    <a:pt x="17934" y="729"/>
                    <a:pt x="17957" y="709"/>
                  </a:cubicBezTo>
                  <a:cubicBezTo>
                    <a:pt x="18030" y="649"/>
                    <a:pt x="18104" y="588"/>
                    <a:pt x="18182" y="529"/>
                  </a:cubicBezTo>
                  <a:cubicBezTo>
                    <a:pt x="18216" y="502"/>
                    <a:pt x="18250" y="477"/>
                    <a:pt x="18287" y="451"/>
                  </a:cubicBezTo>
                  <a:cubicBezTo>
                    <a:pt x="18360" y="397"/>
                    <a:pt x="18437" y="342"/>
                    <a:pt x="18517" y="289"/>
                  </a:cubicBezTo>
                  <a:cubicBezTo>
                    <a:pt x="18551" y="266"/>
                    <a:pt x="18585" y="242"/>
                    <a:pt x="18620" y="220"/>
                  </a:cubicBezTo>
                  <a:cubicBezTo>
                    <a:pt x="18731" y="147"/>
                    <a:pt x="18846" y="75"/>
                    <a:pt x="18966" y="6"/>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3879370" y="991362"/>
              <a:ext cx="65197" cy="75422"/>
            </a:xfrm>
            <a:custGeom>
              <a:avLst/>
              <a:gdLst/>
              <a:ahLst/>
              <a:cxnLst/>
              <a:rect l="l" t="t" r="r" b="b"/>
              <a:pathLst>
                <a:path w="1492" h="1726" extrusionOk="0">
                  <a:moveTo>
                    <a:pt x="1485" y="1"/>
                  </a:moveTo>
                  <a:lnTo>
                    <a:pt x="1" y="859"/>
                  </a:lnTo>
                  <a:lnTo>
                    <a:pt x="1491" y="1725"/>
                  </a:lnTo>
                  <a:lnTo>
                    <a:pt x="1488" y="696"/>
                  </a:lnTo>
                  <a:lnTo>
                    <a:pt x="14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3381012" y="1028897"/>
              <a:ext cx="249862" cy="145687"/>
            </a:xfrm>
            <a:custGeom>
              <a:avLst/>
              <a:gdLst/>
              <a:ahLst/>
              <a:cxnLst/>
              <a:rect l="l" t="t" r="r" b="b"/>
              <a:pathLst>
                <a:path w="5718" h="3334" extrusionOk="0">
                  <a:moveTo>
                    <a:pt x="66" y="0"/>
                  </a:moveTo>
                  <a:lnTo>
                    <a:pt x="0" y="40"/>
                  </a:lnTo>
                  <a:lnTo>
                    <a:pt x="5662" y="3333"/>
                  </a:lnTo>
                  <a:lnTo>
                    <a:pt x="5718" y="3283"/>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3632442" y="883563"/>
              <a:ext cx="250780" cy="145556"/>
            </a:xfrm>
            <a:custGeom>
              <a:avLst/>
              <a:gdLst/>
              <a:ahLst/>
              <a:cxnLst/>
              <a:rect l="l" t="t" r="r" b="b"/>
              <a:pathLst>
                <a:path w="5739" h="3331" extrusionOk="0">
                  <a:moveTo>
                    <a:pt x="70" y="1"/>
                  </a:moveTo>
                  <a:lnTo>
                    <a:pt x="1" y="41"/>
                  </a:lnTo>
                  <a:lnTo>
                    <a:pt x="5658" y="3331"/>
                  </a:lnTo>
                  <a:lnTo>
                    <a:pt x="5738" y="3295"/>
                  </a:ln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2569788" y="1131977"/>
              <a:ext cx="334723" cy="15600"/>
            </a:xfrm>
            <a:custGeom>
              <a:avLst/>
              <a:gdLst/>
              <a:ahLst/>
              <a:cxnLst/>
              <a:rect l="l" t="t" r="r" b="b"/>
              <a:pathLst>
                <a:path w="7660" h="357" extrusionOk="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898254" y="1132370"/>
              <a:ext cx="12410" cy="15207"/>
            </a:xfrm>
            <a:custGeom>
              <a:avLst/>
              <a:gdLst/>
              <a:ahLst/>
              <a:cxnLst/>
              <a:rect l="l" t="t" r="r" b="b"/>
              <a:pathLst>
                <a:path w="284" h="348" extrusionOk="0">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577391" y="884568"/>
              <a:ext cx="717163" cy="265550"/>
            </a:xfrm>
            <a:custGeom>
              <a:avLst/>
              <a:gdLst/>
              <a:ahLst/>
              <a:cxnLst/>
              <a:rect l="l" t="t" r="r" b="b"/>
              <a:pathLst>
                <a:path w="16412" h="6077" extrusionOk="0">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540729" y="884743"/>
              <a:ext cx="788041" cy="455197"/>
            </a:xfrm>
            <a:custGeom>
              <a:avLst/>
              <a:gdLst/>
              <a:ahLst/>
              <a:cxnLst/>
              <a:rect l="l" t="t" r="r" b="b"/>
              <a:pathLst>
                <a:path w="18034" h="10417" extrusionOk="0">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925083" y="935605"/>
              <a:ext cx="15556" cy="166269"/>
            </a:xfrm>
            <a:custGeom>
              <a:avLst/>
              <a:gdLst/>
              <a:ahLst/>
              <a:cxnLst/>
              <a:rect l="l" t="t" r="r" b="b"/>
              <a:pathLst>
                <a:path w="356" h="3805" extrusionOk="0">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2925083" y="1095622"/>
              <a:ext cx="15163" cy="12366"/>
            </a:xfrm>
            <a:custGeom>
              <a:avLst/>
              <a:gdLst/>
              <a:ahLst/>
              <a:cxnLst/>
              <a:rect l="l" t="t" r="r" b="b"/>
              <a:pathLst>
                <a:path w="347" h="283" extrusionOk="0">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2886412" y="1091907"/>
              <a:ext cx="93163" cy="104918"/>
            </a:xfrm>
            <a:custGeom>
              <a:avLst/>
              <a:gdLst/>
              <a:ahLst/>
              <a:cxnLst/>
              <a:rect l="l" t="t" r="r" b="b"/>
              <a:pathLst>
                <a:path w="2132" h="2401" extrusionOk="0">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2889383" y="1068617"/>
              <a:ext cx="86477" cy="47019"/>
            </a:xfrm>
            <a:custGeom>
              <a:avLst/>
              <a:gdLst/>
              <a:ahLst/>
              <a:cxnLst/>
              <a:rect l="l" t="t" r="r" b="b"/>
              <a:pathLst>
                <a:path w="1979" h="1076" extrusionOk="0">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2885844" y="1065165"/>
              <a:ext cx="93469" cy="53835"/>
            </a:xfrm>
            <a:custGeom>
              <a:avLst/>
              <a:gdLst/>
              <a:ahLst/>
              <a:cxnLst/>
              <a:rect l="l" t="t" r="r" b="b"/>
              <a:pathLst>
                <a:path w="2139" h="1232" extrusionOk="0">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3092834" y="883213"/>
              <a:ext cx="82195" cy="62924"/>
            </a:xfrm>
            <a:custGeom>
              <a:avLst/>
              <a:gdLst/>
              <a:ahLst/>
              <a:cxnLst/>
              <a:rect l="l" t="t" r="r" b="b"/>
              <a:pathLst>
                <a:path w="1881" h="1440" extrusionOk="0">
                  <a:moveTo>
                    <a:pt x="1880" y="1"/>
                  </a:moveTo>
                  <a:lnTo>
                    <a:pt x="1" y="1313"/>
                  </a:lnTo>
                  <a:lnTo>
                    <a:pt x="1" y="1439"/>
                  </a:lnTo>
                  <a:lnTo>
                    <a:pt x="1880" y="127"/>
                  </a:lnTo>
                  <a:lnTo>
                    <a:pt x="1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2951476" y="940499"/>
              <a:ext cx="141493" cy="79136"/>
            </a:xfrm>
            <a:custGeom>
              <a:avLst/>
              <a:gdLst/>
              <a:ahLst/>
              <a:cxnLst/>
              <a:rect l="l" t="t" r="r" b="b"/>
              <a:pathLst>
                <a:path w="3238" h="1811" extrusionOk="0">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2940465" y="879717"/>
              <a:ext cx="234568" cy="136293"/>
            </a:xfrm>
            <a:custGeom>
              <a:avLst/>
              <a:gdLst/>
              <a:ahLst/>
              <a:cxnLst/>
              <a:rect l="l" t="t" r="r" b="b"/>
              <a:pathLst>
                <a:path w="5368" h="3119" extrusionOk="0">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2912979" y="1003946"/>
              <a:ext cx="42736" cy="95173"/>
            </a:xfrm>
            <a:custGeom>
              <a:avLst/>
              <a:gdLst/>
              <a:ahLst/>
              <a:cxnLst/>
              <a:rect l="l" t="t" r="r" b="b"/>
              <a:pathLst>
                <a:path w="978" h="2178" extrusionOk="0">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2913111" y="991711"/>
              <a:ext cx="42867" cy="24602"/>
            </a:xfrm>
            <a:custGeom>
              <a:avLst/>
              <a:gdLst/>
              <a:ahLst/>
              <a:cxnLst/>
              <a:rect l="l" t="t" r="r" b="b"/>
              <a:pathLst>
                <a:path w="981" h="563" extrusionOk="0">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2915470" y="993721"/>
              <a:ext cx="38104" cy="20669"/>
            </a:xfrm>
            <a:custGeom>
              <a:avLst/>
              <a:gdLst/>
              <a:ahLst/>
              <a:cxnLst/>
              <a:rect l="l" t="t" r="r" b="b"/>
              <a:pathLst>
                <a:path w="872" h="473" extrusionOk="0">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2908391" y="1032043"/>
              <a:ext cx="39852" cy="46232"/>
            </a:xfrm>
            <a:custGeom>
              <a:avLst/>
              <a:gdLst/>
              <a:ahLst/>
              <a:cxnLst/>
              <a:rect l="l" t="t" r="r" b="b"/>
              <a:pathLst>
                <a:path w="912" h="1058" extrusionOk="0">
                  <a:moveTo>
                    <a:pt x="912" y="0"/>
                  </a:moveTo>
                  <a:lnTo>
                    <a:pt x="1" y="931"/>
                  </a:lnTo>
                  <a:lnTo>
                    <a:pt x="1" y="1057"/>
                  </a:lnTo>
                  <a:lnTo>
                    <a:pt x="912" y="127"/>
                  </a:lnTo>
                  <a:lnTo>
                    <a:pt x="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2877629" y="1072725"/>
              <a:ext cx="30807" cy="24340"/>
            </a:xfrm>
            <a:custGeom>
              <a:avLst/>
              <a:gdLst/>
              <a:ahLst/>
              <a:cxnLst/>
              <a:rect l="l" t="t" r="r" b="b"/>
              <a:pathLst>
                <a:path w="705" h="557" extrusionOk="0">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13898" y="1091514"/>
              <a:ext cx="163822" cy="75684"/>
            </a:xfrm>
            <a:custGeom>
              <a:avLst/>
              <a:gdLst/>
              <a:ahLst/>
              <a:cxnLst/>
              <a:rect l="l" t="t" r="r" b="b"/>
              <a:pathLst>
                <a:path w="3749" h="1732" extrusionOk="0">
                  <a:moveTo>
                    <a:pt x="3749" y="1"/>
                  </a:moveTo>
                  <a:lnTo>
                    <a:pt x="0" y="1602"/>
                  </a:lnTo>
                  <a:lnTo>
                    <a:pt x="0" y="1731"/>
                  </a:lnTo>
                  <a:lnTo>
                    <a:pt x="3747" y="127"/>
                  </a:lnTo>
                  <a:lnTo>
                    <a:pt x="37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692181" y="1148975"/>
              <a:ext cx="21761" cy="18222"/>
            </a:xfrm>
            <a:custGeom>
              <a:avLst/>
              <a:gdLst/>
              <a:ahLst/>
              <a:cxnLst/>
              <a:rect l="l" t="t" r="r" b="b"/>
              <a:pathLst>
                <a:path w="498" h="417" extrusionOk="0">
                  <a:moveTo>
                    <a:pt x="2" y="1"/>
                  </a:moveTo>
                  <a:lnTo>
                    <a:pt x="1" y="129"/>
                  </a:lnTo>
                  <a:lnTo>
                    <a:pt x="497" y="416"/>
                  </a:lnTo>
                  <a:lnTo>
                    <a:pt x="497" y="287"/>
                  </a:lnTo>
                  <a:lnTo>
                    <a:pt x="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692269" y="1011856"/>
              <a:ext cx="255980" cy="149708"/>
            </a:xfrm>
            <a:custGeom>
              <a:avLst/>
              <a:gdLst/>
              <a:ahLst/>
              <a:cxnLst/>
              <a:rect l="l" t="t" r="r" b="b"/>
              <a:pathLst>
                <a:path w="5858" h="3426" extrusionOk="0">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925083" y="1161647"/>
              <a:ext cx="15556" cy="166269"/>
            </a:xfrm>
            <a:custGeom>
              <a:avLst/>
              <a:gdLst/>
              <a:ahLst/>
              <a:cxnLst/>
              <a:rect l="l" t="t" r="r" b="b"/>
              <a:pathLst>
                <a:path w="356" h="3805" extrusionOk="0">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925083" y="1321663"/>
              <a:ext cx="15163" cy="12410"/>
            </a:xfrm>
            <a:custGeom>
              <a:avLst/>
              <a:gdLst/>
              <a:ahLst/>
              <a:cxnLst/>
              <a:rect l="l" t="t" r="r" b="b"/>
              <a:pathLst>
                <a:path w="347" h="284" extrusionOk="0">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3808058" y="1132807"/>
              <a:ext cx="157093" cy="284558"/>
            </a:xfrm>
            <a:custGeom>
              <a:avLst/>
              <a:gdLst/>
              <a:ahLst/>
              <a:cxnLst/>
              <a:rect l="l" t="t" r="r" b="b"/>
              <a:pathLst>
                <a:path w="3595" h="6512" extrusionOk="0">
                  <a:moveTo>
                    <a:pt x="1" y="0"/>
                  </a:moveTo>
                  <a:lnTo>
                    <a:pt x="12" y="4138"/>
                  </a:lnTo>
                  <a:cubicBezTo>
                    <a:pt x="13" y="4333"/>
                    <a:pt x="81" y="4469"/>
                    <a:pt x="192" y="4535"/>
                  </a:cubicBezTo>
                  <a:lnTo>
                    <a:pt x="3594" y="6511"/>
                  </a:lnTo>
                  <a:cubicBezTo>
                    <a:pt x="3579" y="6502"/>
                    <a:pt x="3566" y="6490"/>
                    <a:pt x="3554" y="6478"/>
                  </a:cubicBezTo>
                  <a:cubicBezTo>
                    <a:pt x="3542" y="6468"/>
                    <a:pt x="3530" y="6461"/>
                    <a:pt x="3519" y="6451"/>
                  </a:cubicBezTo>
                  <a:cubicBezTo>
                    <a:pt x="3506" y="6435"/>
                    <a:pt x="3497" y="6416"/>
                    <a:pt x="3486" y="6398"/>
                  </a:cubicBezTo>
                  <a:cubicBezTo>
                    <a:pt x="3479" y="6385"/>
                    <a:pt x="3470" y="6375"/>
                    <a:pt x="3462" y="6362"/>
                  </a:cubicBezTo>
                  <a:cubicBezTo>
                    <a:pt x="3453" y="6339"/>
                    <a:pt x="3446" y="6315"/>
                    <a:pt x="3440" y="6290"/>
                  </a:cubicBezTo>
                  <a:cubicBezTo>
                    <a:pt x="3436" y="6276"/>
                    <a:pt x="3430" y="6264"/>
                    <a:pt x="3426" y="6250"/>
                  </a:cubicBezTo>
                  <a:cubicBezTo>
                    <a:pt x="3419" y="6208"/>
                    <a:pt x="3414" y="6164"/>
                    <a:pt x="3414" y="6113"/>
                  </a:cubicBezTo>
                  <a:lnTo>
                    <a:pt x="3402" y="1977"/>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3808014" y="1058480"/>
              <a:ext cx="236447" cy="160719"/>
            </a:xfrm>
            <a:custGeom>
              <a:avLst/>
              <a:gdLst/>
              <a:ahLst/>
              <a:cxnLst/>
              <a:rect l="l" t="t" r="r" b="b"/>
              <a:pathLst>
                <a:path w="5411" h="3678" extrusionOk="0">
                  <a:moveTo>
                    <a:pt x="1847" y="0"/>
                  </a:moveTo>
                  <a:cubicBezTo>
                    <a:pt x="1763" y="0"/>
                    <a:pt x="1668" y="27"/>
                    <a:pt x="1569" y="85"/>
                  </a:cubicBezTo>
                  <a:lnTo>
                    <a:pt x="617" y="634"/>
                  </a:lnTo>
                  <a:lnTo>
                    <a:pt x="617" y="635"/>
                  </a:lnTo>
                  <a:cubicBezTo>
                    <a:pt x="276" y="832"/>
                    <a:pt x="0" y="1307"/>
                    <a:pt x="2" y="1701"/>
                  </a:cubicBezTo>
                  <a:lnTo>
                    <a:pt x="3403" y="3678"/>
                  </a:lnTo>
                  <a:cubicBezTo>
                    <a:pt x="3401" y="3286"/>
                    <a:pt x="3677" y="2809"/>
                    <a:pt x="4018" y="2612"/>
                  </a:cubicBezTo>
                  <a:lnTo>
                    <a:pt x="4970" y="2061"/>
                  </a:lnTo>
                  <a:cubicBezTo>
                    <a:pt x="5013" y="2037"/>
                    <a:pt x="5055" y="2018"/>
                    <a:pt x="5096" y="2004"/>
                  </a:cubicBezTo>
                  <a:cubicBezTo>
                    <a:pt x="5109" y="2000"/>
                    <a:pt x="5121" y="2000"/>
                    <a:pt x="5133" y="1995"/>
                  </a:cubicBezTo>
                  <a:cubicBezTo>
                    <a:pt x="5159" y="1989"/>
                    <a:pt x="5187" y="1981"/>
                    <a:pt x="5212" y="1978"/>
                  </a:cubicBezTo>
                  <a:cubicBezTo>
                    <a:pt x="5227" y="1978"/>
                    <a:pt x="5241" y="1980"/>
                    <a:pt x="5255" y="1980"/>
                  </a:cubicBezTo>
                  <a:cubicBezTo>
                    <a:pt x="5276" y="1981"/>
                    <a:pt x="5298" y="1980"/>
                    <a:pt x="5316" y="1983"/>
                  </a:cubicBezTo>
                  <a:cubicBezTo>
                    <a:pt x="5332" y="1987"/>
                    <a:pt x="5344" y="1993"/>
                    <a:pt x="5356" y="2000"/>
                  </a:cubicBezTo>
                  <a:cubicBezTo>
                    <a:pt x="5375" y="2004"/>
                    <a:pt x="5393" y="2009"/>
                    <a:pt x="5410" y="2018"/>
                  </a:cubicBezTo>
                  <a:lnTo>
                    <a:pt x="2009" y="41"/>
                  </a:lnTo>
                  <a:cubicBezTo>
                    <a:pt x="1962" y="14"/>
                    <a:pt x="1907" y="0"/>
                    <a:pt x="184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3956626" y="1144868"/>
              <a:ext cx="96309" cy="274202"/>
            </a:xfrm>
            <a:custGeom>
              <a:avLst/>
              <a:gdLst/>
              <a:ahLst/>
              <a:cxnLst/>
              <a:rect l="l" t="t" r="r" b="b"/>
              <a:pathLst>
                <a:path w="2204" h="6275" extrusionOk="0">
                  <a:moveTo>
                    <a:pt x="1820" y="1"/>
                  </a:moveTo>
                  <a:cubicBezTo>
                    <a:pt x="1817" y="1"/>
                    <a:pt x="1814" y="1"/>
                    <a:pt x="1811" y="1"/>
                  </a:cubicBezTo>
                  <a:cubicBezTo>
                    <a:pt x="1786" y="4"/>
                    <a:pt x="1758" y="10"/>
                    <a:pt x="1732" y="18"/>
                  </a:cubicBezTo>
                  <a:cubicBezTo>
                    <a:pt x="1720" y="21"/>
                    <a:pt x="1708" y="23"/>
                    <a:pt x="1695" y="26"/>
                  </a:cubicBezTo>
                  <a:cubicBezTo>
                    <a:pt x="1654" y="40"/>
                    <a:pt x="1614" y="60"/>
                    <a:pt x="1571" y="84"/>
                  </a:cubicBezTo>
                  <a:lnTo>
                    <a:pt x="617" y="633"/>
                  </a:lnTo>
                  <a:cubicBezTo>
                    <a:pt x="276" y="830"/>
                    <a:pt x="0" y="1307"/>
                    <a:pt x="2" y="1701"/>
                  </a:cubicBezTo>
                  <a:lnTo>
                    <a:pt x="14" y="5837"/>
                  </a:lnTo>
                  <a:cubicBezTo>
                    <a:pt x="14" y="5888"/>
                    <a:pt x="19" y="5932"/>
                    <a:pt x="26" y="5972"/>
                  </a:cubicBezTo>
                  <a:cubicBezTo>
                    <a:pt x="30" y="5988"/>
                    <a:pt x="36" y="5999"/>
                    <a:pt x="40" y="6014"/>
                  </a:cubicBezTo>
                  <a:cubicBezTo>
                    <a:pt x="46" y="6039"/>
                    <a:pt x="53" y="6063"/>
                    <a:pt x="62" y="6086"/>
                  </a:cubicBezTo>
                  <a:cubicBezTo>
                    <a:pt x="70" y="6099"/>
                    <a:pt x="79" y="6109"/>
                    <a:pt x="86" y="6122"/>
                  </a:cubicBezTo>
                  <a:cubicBezTo>
                    <a:pt x="97" y="6139"/>
                    <a:pt x="106" y="6159"/>
                    <a:pt x="119" y="6174"/>
                  </a:cubicBezTo>
                  <a:cubicBezTo>
                    <a:pt x="130" y="6185"/>
                    <a:pt x="142" y="6192"/>
                    <a:pt x="154" y="6200"/>
                  </a:cubicBezTo>
                  <a:cubicBezTo>
                    <a:pt x="211" y="6248"/>
                    <a:pt x="282" y="6275"/>
                    <a:pt x="364" y="6275"/>
                  </a:cubicBezTo>
                  <a:cubicBezTo>
                    <a:pt x="445" y="6275"/>
                    <a:pt x="536" y="6248"/>
                    <a:pt x="634" y="6192"/>
                  </a:cubicBezTo>
                  <a:lnTo>
                    <a:pt x="1586" y="5642"/>
                  </a:lnTo>
                  <a:cubicBezTo>
                    <a:pt x="1926" y="5443"/>
                    <a:pt x="2203" y="4966"/>
                    <a:pt x="2201" y="4574"/>
                  </a:cubicBezTo>
                  <a:lnTo>
                    <a:pt x="2189" y="438"/>
                  </a:lnTo>
                  <a:cubicBezTo>
                    <a:pt x="2189" y="241"/>
                    <a:pt x="2120" y="104"/>
                    <a:pt x="2009" y="40"/>
                  </a:cubicBezTo>
                  <a:cubicBezTo>
                    <a:pt x="1992" y="30"/>
                    <a:pt x="1974" y="27"/>
                    <a:pt x="1957" y="21"/>
                  </a:cubicBezTo>
                  <a:cubicBezTo>
                    <a:pt x="1943" y="16"/>
                    <a:pt x="1931" y="10"/>
                    <a:pt x="1915" y="6"/>
                  </a:cubicBezTo>
                  <a:cubicBezTo>
                    <a:pt x="1897" y="3"/>
                    <a:pt x="1875" y="4"/>
                    <a:pt x="1854" y="3"/>
                  </a:cubicBezTo>
                  <a:cubicBezTo>
                    <a:pt x="1843" y="3"/>
                    <a:pt x="1832" y="1"/>
                    <a:pt x="1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4005959" y="1174537"/>
              <a:ext cx="30282" cy="8390"/>
            </a:xfrm>
            <a:custGeom>
              <a:avLst/>
              <a:gdLst/>
              <a:ahLst/>
              <a:cxnLst/>
              <a:rect l="l" t="t" r="r" b="b"/>
              <a:pathLst>
                <a:path w="693" h="192" extrusionOk="0">
                  <a:moveTo>
                    <a:pt x="682" y="133"/>
                  </a:moveTo>
                  <a:lnTo>
                    <a:pt x="693" y="139"/>
                  </a:lnTo>
                  <a:cubicBezTo>
                    <a:pt x="693" y="137"/>
                    <a:pt x="691" y="137"/>
                    <a:pt x="691" y="137"/>
                  </a:cubicBezTo>
                  <a:cubicBezTo>
                    <a:pt x="688" y="136"/>
                    <a:pt x="685" y="134"/>
                    <a:pt x="682" y="133"/>
                  </a:cubicBezTo>
                  <a:close/>
                  <a:moveTo>
                    <a:pt x="343" y="0"/>
                  </a:moveTo>
                  <a:cubicBezTo>
                    <a:pt x="240" y="0"/>
                    <a:pt x="124" y="34"/>
                    <a:pt x="0" y="105"/>
                  </a:cubicBezTo>
                  <a:lnTo>
                    <a:pt x="151" y="191"/>
                  </a:lnTo>
                  <a:cubicBezTo>
                    <a:pt x="203" y="162"/>
                    <a:pt x="256" y="137"/>
                    <a:pt x="305" y="122"/>
                  </a:cubicBezTo>
                  <a:cubicBezTo>
                    <a:pt x="322" y="116"/>
                    <a:pt x="336" y="114"/>
                    <a:pt x="353" y="111"/>
                  </a:cubicBezTo>
                  <a:cubicBezTo>
                    <a:pt x="385" y="102"/>
                    <a:pt x="419" y="93"/>
                    <a:pt x="448" y="90"/>
                  </a:cubicBezTo>
                  <a:cubicBezTo>
                    <a:pt x="452" y="89"/>
                    <a:pt x="456" y="89"/>
                    <a:pt x="459" y="89"/>
                  </a:cubicBezTo>
                  <a:cubicBezTo>
                    <a:pt x="474" y="89"/>
                    <a:pt x="487" y="91"/>
                    <a:pt x="500" y="91"/>
                  </a:cubicBezTo>
                  <a:cubicBezTo>
                    <a:pt x="526" y="93"/>
                    <a:pt x="554" y="91"/>
                    <a:pt x="579" y="96"/>
                  </a:cubicBezTo>
                  <a:cubicBezTo>
                    <a:pt x="596" y="100"/>
                    <a:pt x="609" y="108"/>
                    <a:pt x="626" y="114"/>
                  </a:cubicBezTo>
                  <a:cubicBezTo>
                    <a:pt x="646" y="121"/>
                    <a:pt x="665" y="125"/>
                    <a:pt x="682" y="133"/>
                  </a:cubicBezTo>
                  <a:lnTo>
                    <a:pt x="682" y="133"/>
                  </a:lnTo>
                  <a:lnTo>
                    <a:pt x="543" y="51"/>
                  </a:lnTo>
                  <a:cubicBezTo>
                    <a:pt x="485" y="18"/>
                    <a:pt x="418" y="0"/>
                    <a:pt x="34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972837" y="1179126"/>
              <a:ext cx="39765" cy="82632"/>
            </a:xfrm>
            <a:custGeom>
              <a:avLst/>
              <a:gdLst/>
              <a:ahLst/>
              <a:cxnLst/>
              <a:rect l="l" t="t" r="r" b="b"/>
              <a:pathLst>
                <a:path w="910" h="1891" extrusionOk="0">
                  <a:moveTo>
                    <a:pt x="758" y="0"/>
                  </a:moveTo>
                  <a:cubicBezTo>
                    <a:pt x="338" y="242"/>
                    <a:pt x="0" y="832"/>
                    <a:pt x="2" y="1314"/>
                  </a:cubicBezTo>
                  <a:cubicBezTo>
                    <a:pt x="2" y="1555"/>
                    <a:pt x="86" y="1723"/>
                    <a:pt x="223" y="1803"/>
                  </a:cubicBezTo>
                  <a:lnTo>
                    <a:pt x="372" y="1890"/>
                  </a:lnTo>
                  <a:cubicBezTo>
                    <a:pt x="354" y="1878"/>
                    <a:pt x="338" y="1863"/>
                    <a:pt x="321" y="1847"/>
                  </a:cubicBezTo>
                  <a:cubicBezTo>
                    <a:pt x="308" y="1837"/>
                    <a:pt x="294" y="1827"/>
                    <a:pt x="282" y="1815"/>
                  </a:cubicBezTo>
                  <a:cubicBezTo>
                    <a:pt x="265" y="1797"/>
                    <a:pt x="254" y="1774"/>
                    <a:pt x="240" y="1752"/>
                  </a:cubicBezTo>
                  <a:cubicBezTo>
                    <a:pt x="231" y="1737"/>
                    <a:pt x="218" y="1723"/>
                    <a:pt x="211" y="1706"/>
                  </a:cubicBezTo>
                  <a:cubicBezTo>
                    <a:pt x="198" y="1680"/>
                    <a:pt x="191" y="1646"/>
                    <a:pt x="182" y="1614"/>
                  </a:cubicBezTo>
                  <a:cubicBezTo>
                    <a:pt x="177" y="1598"/>
                    <a:pt x="171" y="1586"/>
                    <a:pt x="166" y="1569"/>
                  </a:cubicBezTo>
                  <a:cubicBezTo>
                    <a:pt x="155" y="1518"/>
                    <a:pt x="151" y="1461"/>
                    <a:pt x="151" y="1401"/>
                  </a:cubicBezTo>
                  <a:cubicBezTo>
                    <a:pt x="149" y="918"/>
                    <a:pt x="489" y="331"/>
                    <a:pt x="909" y="86"/>
                  </a:cubicBezTo>
                  <a:lnTo>
                    <a:pt x="7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3990490" y="1189525"/>
              <a:ext cx="44484" cy="63230"/>
            </a:xfrm>
            <a:custGeom>
              <a:avLst/>
              <a:gdLst/>
              <a:ahLst/>
              <a:cxnLst/>
              <a:rect l="l" t="t" r="r" b="b"/>
              <a:pathLst>
                <a:path w="1018" h="1447" extrusionOk="0">
                  <a:moveTo>
                    <a:pt x="817" y="0"/>
                  </a:moveTo>
                  <a:cubicBezTo>
                    <a:pt x="807" y="2"/>
                    <a:pt x="797" y="7"/>
                    <a:pt x="787" y="8"/>
                  </a:cubicBezTo>
                  <a:lnTo>
                    <a:pt x="771" y="13"/>
                  </a:lnTo>
                  <a:cubicBezTo>
                    <a:pt x="759" y="16"/>
                    <a:pt x="748" y="17"/>
                    <a:pt x="733" y="22"/>
                  </a:cubicBezTo>
                  <a:cubicBezTo>
                    <a:pt x="700" y="33"/>
                    <a:pt x="667" y="50"/>
                    <a:pt x="633" y="68"/>
                  </a:cubicBezTo>
                  <a:cubicBezTo>
                    <a:pt x="290" y="267"/>
                    <a:pt x="1" y="768"/>
                    <a:pt x="1" y="1162"/>
                  </a:cubicBezTo>
                  <a:cubicBezTo>
                    <a:pt x="1" y="1202"/>
                    <a:pt x="4" y="1237"/>
                    <a:pt x="10" y="1271"/>
                  </a:cubicBezTo>
                  <a:cubicBezTo>
                    <a:pt x="14" y="1283"/>
                    <a:pt x="17" y="1294"/>
                    <a:pt x="22" y="1308"/>
                  </a:cubicBezTo>
                  <a:lnTo>
                    <a:pt x="27" y="1323"/>
                  </a:lnTo>
                  <a:cubicBezTo>
                    <a:pt x="28" y="1334"/>
                    <a:pt x="31" y="1343"/>
                    <a:pt x="34" y="1353"/>
                  </a:cubicBezTo>
                  <a:cubicBezTo>
                    <a:pt x="41" y="1362"/>
                    <a:pt x="47" y="1371"/>
                    <a:pt x="53" y="1380"/>
                  </a:cubicBezTo>
                  <a:lnTo>
                    <a:pt x="65" y="1402"/>
                  </a:lnTo>
                  <a:lnTo>
                    <a:pt x="65" y="1403"/>
                  </a:lnTo>
                  <a:cubicBezTo>
                    <a:pt x="71" y="1408"/>
                    <a:pt x="77" y="1413"/>
                    <a:pt x="82" y="1416"/>
                  </a:cubicBezTo>
                  <a:cubicBezTo>
                    <a:pt x="97" y="1429"/>
                    <a:pt x="124" y="1446"/>
                    <a:pt x="174" y="1446"/>
                  </a:cubicBezTo>
                  <a:cubicBezTo>
                    <a:pt x="216" y="1446"/>
                    <a:pt x="285" y="1434"/>
                    <a:pt x="384" y="1379"/>
                  </a:cubicBezTo>
                  <a:cubicBezTo>
                    <a:pt x="728" y="1180"/>
                    <a:pt x="1017" y="679"/>
                    <a:pt x="1016" y="283"/>
                  </a:cubicBezTo>
                  <a:cubicBezTo>
                    <a:pt x="1016" y="154"/>
                    <a:pt x="982" y="56"/>
                    <a:pt x="925" y="17"/>
                  </a:cubicBezTo>
                  <a:lnTo>
                    <a:pt x="925" y="19"/>
                  </a:lnTo>
                  <a:cubicBezTo>
                    <a:pt x="923" y="19"/>
                    <a:pt x="923" y="19"/>
                    <a:pt x="922" y="17"/>
                  </a:cubicBezTo>
                  <a:lnTo>
                    <a:pt x="897" y="11"/>
                  </a:lnTo>
                  <a:cubicBezTo>
                    <a:pt x="891" y="8"/>
                    <a:pt x="885" y="7"/>
                    <a:pt x="877" y="2"/>
                  </a:cubicBezTo>
                  <a:lnTo>
                    <a:pt x="850" y="2"/>
                  </a:lnTo>
                  <a:cubicBezTo>
                    <a:pt x="839" y="2"/>
                    <a:pt x="830" y="2"/>
                    <a:pt x="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3979348" y="1178426"/>
              <a:ext cx="66726" cy="85472"/>
            </a:xfrm>
            <a:custGeom>
              <a:avLst/>
              <a:gdLst/>
              <a:ahLst/>
              <a:cxnLst/>
              <a:rect l="l" t="t" r="r" b="b"/>
              <a:pathLst>
                <a:path w="1527" h="1956" extrusionOk="0">
                  <a:moveTo>
                    <a:pt x="1072" y="254"/>
                  </a:moveTo>
                  <a:cubicBezTo>
                    <a:pt x="1085" y="256"/>
                    <a:pt x="1094" y="256"/>
                    <a:pt x="1105" y="256"/>
                  </a:cubicBezTo>
                  <a:lnTo>
                    <a:pt x="1132" y="256"/>
                  </a:lnTo>
                  <a:cubicBezTo>
                    <a:pt x="1140" y="261"/>
                    <a:pt x="1146" y="262"/>
                    <a:pt x="1152" y="265"/>
                  </a:cubicBezTo>
                  <a:lnTo>
                    <a:pt x="1177" y="271"/>
                  </a:lnTo>
                  <a:cubicBezTo>
                    <a:pt x="1178" y="273"/>
                    <a:pt x="1180" y="273"/>
                    <a:pt x="1180" y="273"/>
                  </a:cubicBezTo>
                  <a:lnTo>
                    <a:pt x="1180" y="271"/>
                  </a:lnTo>
                  <a:cubicBezTo>
                    <a:pt x="1237" y="310"/>
                    <a:pt x="1271" y="408"/>
                    <a:pt x="1271" y="537"/>
                  </a:cubicBezTo>
                  <a:cubicBezTo>
                    <a:pt x="1272" y="933"/>
                    <a:pt x="983" y="1434"/>
                    <a:pt x="639" y="1633"/>
                  </a:cubicBezTo>
                  <a:cubicBezTo>
                    <a:pt x="542" y="1690"/>
                    <a:pt x="471" y="1700"/>
                    <a:pt x="431" y="1700"/>
                  </a:cubicBezTo>
                  <a:cubicBezTo>
                    <a:pt x="379" y="1700"/>
                    <a:pt x="352" y="1683"/>
                    <a:pt x="337" y="1670"/>
                  </a:cubicBezTo>
                  <a:cubicBezTo>
                    <a:pt x="332" y="1667"/>
                    <a:pt x="326" y="1662"/>
                    <a:pt x="320" y="1657"/>
                  </a:cubicBezTo>
                  <a:lnTo>
                    <a:pt x="320" y="1656"/>
                  </a:lnTo>
                  <a:lnTo>
                    <a:pt x="308" y="1634"/>
                  </a:lnTo>
                  <a:cubicBezTo>
                    <a:pt x="302" y="1625"/>
                    <a:pt x="296" y="1617"/>
                    <a:pt x="291" y="1607"/>
                  </a:cubicBezTo>
                  <a:cubicBezTo>
                    <a:pt x="286" y="1597"/>
                    <a:pt x="285" y="1588"/>
                    <a:pt x="282" y="1577"/>
                  </a:cubicBezTo>
                  <a:lnTo>
                    <a:pt x="277" y="1562"/>
                  </a:lnTo>
                  <a:cubicBezTo>
                    <a:pt x="274" y="1548"/>
                    <a:pt x="269" y="1537"/>
                    <a:pt x="265" y="1525"/>
                  </a:cubicBezTo>
                  <a:cubicBezTo>
                    <a:pt x="259" y="1491"/>
                    <a:pt x="256" y="1456"/>
                    <a:pt x="256" y="1417"/>
                  </a:cubicBezTo>
                  <a:lnTo>
                    <a:pt x="256" y="1417"/>
                  </a:lnTo>
                  <a:cubicBezTo>
                    <a:pt x="256" y="1021"/>
                    <a:pt x="545" y="520"/>
                    <a:pt x="888" y="322"/>
                  </a:cubicBezTo>
                  <a:cubicBezTo>
                    <a:pt x="922" y="304"/>
                    <a:pt x="955" y="287"/>
                    <a:pt x="988" y="276"/>
                  </a:cubicBezTo>
                  <a:cubicBezTo>
                    <a:pt x="1003" y="271"/>
                    <a:pt x="1014" y="270"/>
                    <a:pt x="1026" y="267"/>
                  </a:cubicBezTo>
                  <a:lnTo>
                    <a:pt x="1043" y="262"/>
                  </a:lnTo>
                  <a:cubicBezTo>
                    <a:pt x="1052" y="261"/>
                    <a:pt x="1062" y="256"/>
                    <a:pt x="1072" y="254"/>
                  </a:cubicBezTo>
                  <a:close/>
                  <a:moveTo>
                    <a:pt x="1057" y="1"/>
                  </a:moveTo>
                  <a:cubicBezTo>
                    <a:pt x="1026" y="4"/>
                    <a:pt x="994" y="13"/>
                    <a:pt x="962" y="22"/>
                  </a:cubicBezTo>
                  <a:cubicBezTo>
                    <a:pt x="945" y="25"/>
                    <a:pt x="931" y="27"/>
                    <a:pt x="914" y="33"/>
                  </a:cubicBezTo>
                  <a:cubicBezTo>
                    <a:pt x="865" y="48"/>
                    <a:pt x="812" y="73"/>
                    <a:pt x="760" y="102"/>
                  </a:cubicBezTo>
                  <a:cubicBezTo>
                    <a:pt x="339" y="347"/>
                    <a:pt x="0" y="934"/>
                    <a:pt x="2" y="1417"/>
                  </a:cubicBezTo>
                  <a:cubicBezTo>
                    <a:pt x="2" y="1477"/>
                    <a:pt x="6" y="1533"/>
                    <a:pt x="17" y="1585"/>
                  </a:cubicBezTo>
                  <a:cubicBezTo>
                    <a:pt x="22" y="1602"/>
                    <a:pt x="28" y="1614"/>
                    <a:pt x="33" y="1630"/>
                  </a:cubicBezTo>
                  <a:cubicBezTo>
                    <a:pt x="42" y="1662"/>
                    <a:pt x="49" y="1694"/>
                    <a:pt x="62" y="1722"/>
                  </a:cubicBezTo>
                  <a:cubicBezTo>
                    <a:pt x="69" y="1739"/>
                    <a:pt x="82" y="1753"/>
                    <a:pt x="91" y="1768"/>
                  </a:cubicBezTo>
                  <a:cubicBezTo>
                    <a:pt x="105" y="1790"/>
                    <a:pt x="116" y="1813"/>
                    <a:pt x="133" y="1830"/>
                  </a:cubicBezTo>
                  <a:cubicBezTo>
                    <a:pt x="145" y="1843"/>
                    <a:pt x="159" y="1853"/>
                    <a:pt x="172" y="1863"/>
                  </a:cubicBezTo>
                  <a:cubicBezTo>
                    <a:pt x="242" y="1923"/>
                    <a:pt x="329" y="1956"/>
                    <a:pt x="429" y="1956"/>
                  </a:cubicBezTo>
                  <a:cubicBezTo>
                    <a:pt x="529" y="1956"/>
                    <a:pt x="643" y="1922"/>
                    <a:pt x="765" y="1853"/>
                  </a:cubicBezTo>
                  <a:cubicBezTo>
                    <a:pt x="1185" y="1610"/>
                    <a:pt x="1526" y="1022"/>
                    <a:pt x="1525" y="537"/>
                  </a:cubicBezTo>
                  <a:cubicBezTo>
                    <a:pt x="1525" y="298"/>
                    <a:pt x="1438" y="128"/>
                    <a:pt x="1300" y="48"/>
                  </a:cubicBezTo>
                  <a:cubicBezTo>
                    <a:pt x="1282" y="39"/>
                    <a:pt x="1258" y="33"/>
                    <a:pt x="1235" y="25"/>
                  </a:cubicBezTo>
                  <a:cubicBezTo>
                    <a:pt x="1218" y="19"/>
                    <a:pt x="1205" y="11"/>
                    <a:pt x="1188" y="7"/>
                  </a:cubicBezTo>
                  <a:cubicBezTo>
                    <a:pt x="1163" y="2"/>
                    <a:pt x="1135" y="4"/>
                    <a:pt x="1109" y="2"/>
                  </a:cubicBezTo>
                  <a:cubicBezTo>
                    <a:pt x="1095" y="2"/>
                    <a:pt x="1082" y="1"/>
                    <a:pt x="1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4005959" y="1287930"/>
              <a:ext cx="30282" cy="8434"/>
            </a:xfrm>
            <a:custGeom>
              <a:avLst/>
              <a:gdLst/>
              <a:ahLst/>
              <a:cxnLst/>
              <a:rect l="l" t="t" r="r" b="b"/>
              <a:pathLst>
                <a:path w="693" h="193" extrusionOk="0">
                  <a:moveTo>
                    <a:pt x="342" y="0"/>
                  </a:moveTo>
                  <a:cubicBezTo>
                    <a:pt x="239" y="0"/>
                    <a:pt x="123" y="34"/>
                    <a:pt x="0" y="105"/>
                  </a:cubicBezTo>
                  <a:lnTo>
                    <a:pt x="151" y="193"/>
                  </a:lnTo>
                  <a:cubicBezTo>
                    <a:pt x="203" y="162"/>
                    <a:pt x="256" y="139"/>
                    <a:pt x="305" y="122"/>
                  </a:cubicBezTo>
                  <a:cubicBezTo>
                    <a:pt x="322" y="116"/>
                    <a:pt x="336" y="114"/>
                    <a:pt x="353" y="111"/>
                  </a:cubicBezTo>
                  <a:cubicBezTo>
                    <a:pt x="385" y="103"/>
                    <a:pt x="419" y="93"/>
                    <a:pt x="448" y="90"/>
                  </a:cubicBezTo>
                  <a:cubicBezTo>
                    <a:pt x="451" y="89"/>
                    <a:pt x="454" y="89"/>
                    <a:pt x="456" y="89"/>
                  </a:cubicBezTo>
                  <a:cubicBezTo>
                    <a:pt x="472" y="89"/>
                    <a:pt x="486" y="93"/>
                    <a:pt x="500" y="93"/>
                  </a:cubicBezTo>
                  <a:cubicBezTo>
                    <a:pt x="526" y="93"/>
                    <a:pt x="554" y="93"/>
                    <a:pt x="579" y="97"/>
                  </a:cubicBezTo>
                  <a:cubicBezTo>
                    <a:pt x="596" y="100"/>
                    <a:pt x="609" y="108"/>
                    <a:pt x="626" y="114"/>
                  </a:cubicBezTo>
                  <a:cubicBezTo>
                    <a:pt x="649" y="122"/>
                    <a:pt x="673" y="128"/>
                    <a:pt x="691" y="139"/>
                  </a:cubicBezTo>
                  <a:lnTo>
                    <a:pt x="693" y="139"/>
                  </a:lnTo>
                  <a:lnTo>
                    <a:pt x="543" y="53"/>
                  </a:lnTo>
                  <a:cubicBezTo>
                    <a:pt x="485" y="18"/>
                    <a:pt x="417"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972837" y="1292474"/>
              <a:ext cx="39765" cy="82676"/>
            </a:xfrm>
            <a:custGeom>
              <a:avLst/>
              <a:gdLst/>
              <a:ahLst/>
              <a:cxnLst/>
              <a:rect l="l" t="t" r="r" b="b"/>
              <a:pathLst>
                <a:path w="910" h="1892" extrusionOk="0">
                  <a:moveTo>
                    <a:pt x="758" y="1"/>
                  </a:moveTo>
                  <a:cubicBezTo>
                    <a:pt x="338" y="244"/>
                    <a:pt x="0" y="833"/>
                    <a:pt x="2" y="1316"/>
                  </a:cubicBezTo>
                  <a:cubicBezTo>
                    <a:pt x="2" y="1556"/>
                    <a:pt x="86" y="1725"/>
                    <a:pt x="223" y="1805"/>
                  </a:cubicBezTo>
                  <a:lnTo>
                    <a:pt x="372" y="1891"/>
                  </a:lnTo>
                  <a:cubicBezTo>
                    <a:pt x="354" y="1881"/>
                    <a:pt x="338" y="1864"/>
                    <a:pt x="321" y="1850"/>
                  </a:cubicBezTo>
                  <a:cubicBezTo>
                    <a:pt x="308" y="1839"/>
                    <a:pt x="294" y="1830"/>
                    <a:pt x="282" y="1816"/>
                  </a:cubicBezTo>
                  <a:cubicBezTo>
                    <a:pt x="265" y="1799"/>
                    <a:pt x="254" y="1775"/>
                    <a:pt x="240" y="1755"/>
                  </a:cubicBezTo>
                  <a:cubicBezTo>
                    <a:pt x="231" y="1739"/>
                    <a:pt x="218" y="1725"/>
                    <a:pt x="211" y="1708"/>
                  </a:cubicBezTo>
                  <a:cubicBezTo>
                    <a:pt x="198" y="1681"/>
                    <a:pt x="191" y="1648"/>
                    <a:pt x="182" y="1616"/>
                  </a:cubicBezTo>
                  <a:cubicBezTo>
                    <a:pt x="177" y="1601"/>
                    <a:pt x="171" y="1588"/>
                    <a:pt x="166" y="1571"/>
                  </a:cubicBezTo>
                  <a:cubicBezTo>
                    <a:pt x="155" y="1519"/>
                    <a:pt x="151" y="1464"/>
                    <a:pt x="151" y="1404"/>
                  </a:cubicBezTo>
                  <a:cubicBezTo>
                    <a:pt x="149" y="921"/>
                    <a:pt x="489" y="332"/>
                    <a:pt x="909" y="89"/>
                  </a:cubicBezTo>
                  <a:lnTo>
                    <a:pt x="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3990490" y="1302918"/>
              <a:ext cx="44484" cy="63361"/>
            </a:xfrm>
            <a:custGeom>
              <a:avLst/>
              <a:gdLst/>
              <a:ahLst/>
              <a:cxnLst/>
              <a:rect l="l" t="t" r="r" b="b"/>
              <a:pathLst>
                <a:path w="1018" h="1450" extrusionOk="0">
                  <a:moveTo>
                    <a:pt x="817" y="0"/>
                  </a:moveTo>
                  <a:cubicBezTo>
                    <a:pt x="807" y="3"/>
                    <a:pt x="797" y="7"/>
                    <a:pt x="787" y="10"/>
                  </a:cubicBezTo>
                  <a:lnTo>
                    <a:pt x="771" y="13"/>
                  </a:lnTo>
                  <a:cubicBezTo>
                    <a:pt x="759" y="17"/>
                    <a:pt x="748" y="19"/>
                    <a:pt x="733" y="22"/>
                  </a:cubicBezTo>
                  <a:cubicBezTo>
                    <a:pt x="700" y="33"/>
                    <a:pt x="667" y="50"/>
                    <a:pt x="633" y="70"/>
                  </a:cubicBezTo>
                  <a:cubicBezTo>
                    <a:pt x="290" y="268"/>
                    <a:pt x="1" y="768"/>
                    <a:pt x="1" y="1165"/>
                  </a:cubicBezTo>
                  <a:cubicBezTo>
                    <a:pt x="1" y="1203"/>
                    <a:pt x="4" y="1239"/>
                    <a:pt x="10" y="1272"/>
                  </a:cubicBezTo>
                  <a:cubicBezTo>
                    <a:pt x="14" y="1285"/>
                    <a:pt x="17" y="1296"/>
                    <a:pt x="22" y="1308"/>
                  </a:cubicBezTo>
                  <a:lnTo>
                    <a:pt x="27" y="1323"/>
                  </a:lnTo>
                  <a:cubicBezTo>
                    <a:pt x="28" y="1336"/>
                    <a:pt x="31" y="1345"/>
                    <a:pt x="34" y="1354"/>
                  </a:cubicBezTo>
                  <a:cubicBezTo>
                    <a:pt x="41" y="1362"/>
                    <a:pt x="47" y="1372"/>
                    <a:pt x="53" y="1380"/>
                  </a:cubicBezTo>
                  <a:lnTo>
                    <a:pt x="65" y="1403"/>
                  </a:lnTo>
                  <a:lnTo>
                    <a:pt x="65" y="1405"/>
                  </a:lnTo>
                  <a:cubicBezTo>
                    <a:pt x="71" y="1408"/>
                    <a:pt x="77" y="1412"/>
                    <a:pt x="82" y="1417"/>
                  </a:cubicBezTo>
                  <a:cubicBezTo>
                    <a:pt x="97" y="1429"/>
                    <a:pt x="124" y="1449"/>
                    <a:pt x="174" y="1449"/>
                  </a:cubicBezTo>
                  <a:cubicBezTo>
                    <a:pt x="216" y="1449"/>
                    <a:pt x="285" y="1437"/>
                    <a:pt x="384" y="1379"/>
                  </a:cubicBezTo>
                  <a:cubicBezTo>
                    <a:pt x="728" y="1182"/>
                    <a:pt x="1017" y="680"/>
                    <a:pt x="1016" y="287"/>
                  </a:cubicBezTo>
                  <a:cubicBezTo>
                    <a:pt x="1016" y="156"/>
                    <a:pt x="982" y="57"/>
                    <a:pt x="925" y="20"/>
                  </a:cubicBezTo>
                  <a:cubicBezTo>
                    <a:pt x="923" y="20"/>
                    <a:pt x="923" y="20"/>
                    <a:pt x="922" y="19"/>
                  </a:cubicBezTo>
                  <a:lnTo>
                    <a:pt x="897" y="13"/>
                  </a:lnTo>
                  <a:cubicBezTo>
                    <a:pt x="891" y="10"/>
                    <a:pt x="885" y="7"/>
                    <a:pt x="877" y="3"/>
                  </a:cubicBezTo>
                  <a:lnTo>
                    <a:pt x="850" y="3"/>
                  </a:lnTo>
                  <a:cubicBezTo>
                    <a:pt x="839" y="3"/>
                    <a:pt x="830" y="2"/>
                    <a:pt x="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0"/>
            <p:cNvSpPr/>
            <p:nvPr/>
          </p:nvSpPr>
          <p:spPr>
            <a:xfrm>
              <a:off x="3979348" y="1291819"/>
              <a:ext cx="66726" cy="85472"/>
            </a:xfrm>
            <a:custGeom>
              <a:avLst/>
              <a:gdLst/>
              <a:ahLst/>
              <a:cxnLst/>
              <a:rect l="l" t="t" r="r" b="b"/>
              <a:pathLst>
                <a:path w="1527" h="1956" extrusionOk="0">
                  <a:moveTo>
                    <a:pt x="1072" y="254"/>
                  </a:moveTo>
                  <a:cubicBezTo>
                    <a:pt x="1085" y="256"/>
                    <a:pt x="1094" y="257"/>
                    <a:pt x="1105" y="257"/>
                  </a:cubicBezTo>
                  <a:lnTo>
                    <a:pt x="1132" y="257"/>
                  </a:lnTo>
                  <a:cubicBezTo>
                    <a:pt x="1140" y="261"/>
                    <a:pt x="1146" y="264"/>
                    <a:pt x="1152" y="267"/>
                  </a:cubicBezTo>
                  <a:lnTo>
                    <a:pt x="1177" y="273"/>
                  </a:lnTo>
                  <a:cubicBezTo>
                    <a:pt x="1178" y="274"/>
                    <a:pt x="1180" y="274"/>
                    <a:pt x="1180" y="274"/>
                  </a:cubicBezTo>
                  <a:cubicBezTo>
                    <a:pt x="1237" y="311"/>
                    <a:pt x="1271" y="410"/>
                    <a:pt x="1271" y="541"/>
                  </a:cubicBezTo>
                  <a:cubicBezTo>
                    <a:pt x="1272" y="934"/>
                    <a:pt x="983" y="1436"/>
                    <a:pt x="639" y="1633"/>
                  </a:cubicBezTo>
                  <a:cubicBezTo>
                    <a:pt x="542" y="1691"/>
                    <a:pt x="471" y="1703"/>
                    <a:pt x="431" y="1703"/>
                  </a:cubicBezTo>
                  <a:cubicBezTo>
                    <a:pt x="379" y="1703"/>
                    <a:pt x="352" y="1683"/>
                    <a:pt x="337" y="1671"/>
                  </a:cubicBezTo>
                  <a:cubicBezTo>
                    <a:pt x="332" y="1666"/>
                    <a:pt x="326" y="1662"/>
                    <a:pt x="320" y="1659"/>
                  </a:cubicBezTo>
                  <a:lnTo>
                    <a:pt x="320" y="1657"/>
                  </a:lnTo>
                  <a:lnTo>
                    <a:pt x="308" y="1634"/>
                  </a:lnTo>
                  <a:cubicBezTo>
                    <a:pt x="302" y="1626"/>
                    <a:pt x="296" y="1616"/>
                    <a:pt x="291" y="1608"/>
                  </a:cubicBezTo>
                  <a:cubicBezTo>
                    <a:pt x="286" y="1599"/>
                    <a:pt x="285" y="1590"/>
                    <a:pt x="282" y="1577"/>
                  </a:cubicBezTo>
                  <a:lnTo>
                    <a:pt x="277" y="1562"/>
                  </a:lnTo>
                  <a:cubicBezTo>
                    <a:pt x="274" y="1550"/>
                    <a:pt x="269" y="1539"/>
                    <a:pt x="265" y="1526"/>
                  </a:cubicBezTo>
                  <a:cubicBezTo>
                    <a:pt x="259" y="1493"/>
                    <a:pt x="256" y="1457"/>
                    <a:pt x="256" y="1419"/>
                  </a:cubicBezTo>
                  <a:cubicBezTo>
                    <a:pt x="256" y="1022"/>
                    <a:pt x="545" y="521"/>
                    <a:pt x="888" y="324"/>
                  </a:cubicBezTo>
                  <a:cubicBezTo>
                    <a:pt x="922" y="304"/>
                    <a:pt x="955" y="287"/>
                    <a:pt x="988" y="276"/>
                  </a:cubicBezTo>
                  <a:cubicBezTo>
                    <a:pt x="1003" y="273"/>
                    <a:pt x="1014" y="271"/>
                    <a:pt x="1026" y="267"/>
                  </a:cubicBezTo>
                  <a:lnTo>
                    <a:pt x="1043" y="264"/>
                  </a:lnTo>
                  <a:cubicBezTo>
                    <a:pt x="1052" y="261"/>
                    <a:pt x="1062" y="257"/>
                    <a:pt x="1072" y="254"/>
                  </a:cubicBezTo>
                  <a:close/>
                  <a:moveTo>
                    <a:pt x="1057" y="1"/>
                  </a:moveTo>
                  <a:cubicBezTo>
                    <a:pt x="1026" y="4"/>
                    <a:pt x="994" y="14"/>
                    <a:pt x="962" y="22"/>
                  </a:cubicBezTo>
                  <a:cubicBezTo>
                    <a:pt x="945" y="25"/>
                    <a:pt x="931" y="27"/>
                    <a:pt x="914" y="33"/>
                  </a:cubicBezTo>
                  <a:cubicBezTo>
                    <a:pt x="865" y="50"/>
                    <a:pt x="812" y="73"/>
                    <a:pt x="760" y="104"/>
                  </a:cubicBezTo>
                  <a:cubicBezTo>
                    <a:pt x="339" y="347"/>
                    <a:pt x="0" y="936"/>
                    <a:pt x="2" y="1419"/>
                  </a:cubicBezTo>
                  <a:cubicBezTo>
                    <a:pt x="2" y="1479"/>
                    <a:pt x="6" y="1534"/>
                    <a:pt x="17" y="1586"/>
                  </a:cubicBezTo>
                  <a:cubicBezTo>
                    <a:pt x="22" y="1603"/>
                    <a:pt x="28" y="1616"/>
                    <a:pt x="33" y="1631"/>
                  </a:cubicBezTo>
                  <a:cubicBezTo>
                    <a:pt x="42" y="1663"/>
                    <a:pt x="49" y="1696"/>
                    <a:pt x="62" y="1723"/>
                  </a:cubicBezTo>
                  <a:cubicBezTo>
                    <a:pt x="69" y="1740"/>
                    <a:pt x="82" y="1754"/>
                    <a:pt x="91" y="1770"/>
                  </a:cubicBezTo>
                  <a:cubicBezTo>
                    <a:pt x="105" y="1790"/>
                    <a:pt x="116" y="1814"/>
                    <a:pt x="133" y="1831"/>
                  </a:cubicBezTo>
                  <a:cubicBezTo>
                    <a:pt x="145" y="1845"/>
                    <a:pt x="159" y="1854"/>
                    <a:pt x="172" y="1865"/>
                  </a:cubicBezTo>
                  <a:cubicBezTo>
                    <a:pt x="242" y="1923"/>
                    <a:pt x="329" y="1956"/>
                    <a:pt x="429" y="1956"/>
                  </a:cubicBezTo>
                  <a:cubicBezTo>
                    <a:pt x="529" y="1956"/>
                    <a:pt x="643" y="1923"/>
                    <a:pt x="765" y="1854"/>
                  </a:cubicBezTo>
                  <a:cubicBezTo>
                    <a:pt x="1185" y="1611"/>
                    <a:pt x="1526" y="1022"/>
                    <a:pt x="1525" y="539"/>
                  </a:cubicBezTo>
                  <a:cubicBezTo>
                    <a:pt x="1525" y="297"/>
                    <a:pt x="1438" y="128"/>
                    <a:pt x="1300" y="50"/>
                  </a:cubicBezTo>
                  <a:cubicBezTo>
                    <a:pt x="1282" y="39"/>
                    <a:pt x="1258" y="33"/>
                    <a:pt x="1235" y="25"/>
                  </a:cubicBezTo>
                  <a:cubicBezTo>
                    <a:pt x="1218" y="19"/>
                    <a:pt x="1205" y="11"/>
                    <a:pt x="1188" y="8"/>
                  </a:cubicBezTo>
                  <a:cubicBezTo>
                    <a:pt x="1163" y="4"/>
                    <a:pt x="1135" y="4"/>
                    <a:pt x="1109" y="4"/>
                  </a:cubicBezTo>
                  <a:cubicBezTo>
                    <a:pt x="1095" y="4"/>
                    <a:pt x="1082" y="1"/>
                    <a:pt x="1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p:cNvSpPr/>
            <p:nvPr/>
          </p:nvSpPr>
          <p:spPr>
            <a:xfrm>
              <a:off x="3796172" y="1320658"/>
              <a:ext cx="27136" cy="34783"/>
            </a:xfrm>
            <a:custGeom>
              <a:avLst/>
              <a:gdLst/>
              <a:ahLst/>
              <a:cxnLst/>
              <a:rect l="l" t="t" r="r" b="b"/>
              <a:pathLst>
                <a:path w="621" h="796" extrusionOk="0">
                  <a:moveTo>
                    <a:pt x="191" y="0"/>
                  </a:moveTo>
                  <a:cubicBezTo>
                    <a:pt x="184" y="0"/>
                    <a:pt x="177" y="2"/>
                    <a:pt x="170" y="2"/>
                  </a:cubicBezTo>
                  <a:cubicBezTo>
                    <a:pt x="159" y="2"/>
                    <a:pt x="148" y="2"/>
                    <a:pt x="139" y="4"/>
                  </a:cubicBezTo>
                  <a:cubicBezTo>
                    <a:pt x="131" y="5"/>
                    <a:pt x="125" y="10"/>
                    <a:pt x="119" y="11"/>
                  </a:cubicBezTo>
                  <a:cubicBezTo>
                    <a:pt x="111" y="14"/>
                    <a:pt x="101" y="17"/>
                    <a:pt x="93" y="22"/>
                  </a:cubicBezTo>
                  <a:cubicBezTo>
                    <a:pt x="36" y="53"/>
                    <a:pt x="2" y="122"/>
                    <a:pt x="2" y="220"/>
                  </a:cubicBezTo>
                  <a:cubicBezTo>
                    <a:pt x="1" y="417"/>
                    <a:pt x="139" y="657"/>
                    <a:pt x="308" y="754"/>
                  </a:cubicBezTo>
                  <a:cubicBezTo>
                    <a:pt x="357" y="783"/>
                    <a:pt x="404" y="796"/>
                    <a:pt x="445" y="796"/>
                  </a:cubicBezTo>
                  <a:cubicBezTo>
                    <a:pt x="486" y="796"/>
                    <a:pt x="522" y="783"/>
                    <a:pt x="551" y="759"/>
                  </a:cubicBezTo>
                  <a:cubicBezTo>
                    <a:pt x="556" y="754"/>
                    <a:pt x="562" y="751"/>
                    <a:pt x="567" y="745"/>
                  </a:cubicBezTo>
                  <a:cubicBezTo>
                    <a:pt x="574" y="739"/>
                    <a:pt x="579" y="728"/>
                    <a:pt x="584" y="719"/>
                  </a:cubicBezTo>
                  <a:cubicBezTo>
                    <a:pt x="588" y="714"/>
                    <a:pt x="593" y="708"/>
                    <a:pt x="596" y="702"/>
                  </a:cubicBezTo>
                  <a:cubicBezTo>
                    <a:pt x="602" y="691"/>
                    <a:pt x="604" y="676"/>
                    <a:pt x="608" y="663"/>
                  </a:cubicBezTo>
                  <a:cubicBezTo>
                    <a:pt x="610" y="657"/>
                    <a:pt x="613" y="651"/>
                    <a:pt x="614" y="645"/>
                  </a:cubicBezTo>
                  <a:cubicBezTo>
                    <a:pt x="617" y="623"/>
                    <a:pt x="620" y="602"/>
                    <a:pt x="620" y="577"/>
                  </a:cubicBezTo>
                  <a:cubicBezTo>
                    <a:pt x="620" y="380"/>
                    <a:pt x="482" y="140"/>
                    <a:pt x="311" y="40"/>
                  </a:cubicBezTo>
                  <a:cubicBezTo>
                    <a:pt x="290" y="30"/>
                    <a:pt x="270" y="20"/>
                    <a:pt x="250" y="13"/>
                  </a:cubicBezTo>
                  <a:cubicBezTo>
                    <a:pt x="242" y="11"/>
                    <a:pt x="236" y="11"/>
                    <a:pt x="230" y="10"/>
                  </a:cubicBezTo>
                  <a:cubicBezTo>
                    <a:pt x="216" y="5"/>
                    <a:pt x="202" y="2"/>
                    <a:pt x="191"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0"/>
            <p:cNvSpPr/>
            <p:nvPr/>
          </p:nvSpPr>
          <p:spPr>
            <a:xfrm rot="-5400000">
              <a:off x="3353950" y="1319338"/>
              <a:ext cx="237781" cy="51732"/>
            </a:xfrm>
            <a:custGeom>
              <a:avLst/>
              <a:gdLst/>
              <a:ahLst/>
              <a:cxnLst/>
              <a:rect l="l" t="t" r="r" b="b"/>
              <a:pathLst>
                <a:path w="9367" h="1184" extrusionOk="0">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0"/>
            <p:cNvSpPr/>
            <p:nvPr/>
          </p:nvSpPr>
          <p:spPr>
            <a:xfrm>
              <a:off x="3079604" y="1429847"/>
              <a:ext cx="786293" cy="324279"/>
            </a:xfrm>
            <a:custGeom>
              <a:avLst/>
              <a:gdLst/>
              <a:ahLst/>
              <a:cxnLst/>
              <a:rect l="l" t="t" r="r" b="b"/>
              <a:pathLst>
                <a:path w="17994" h="7421" extrusionOk="0">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3435031" y="1450996"/>
              <a:ext cx="12410" cy="15207"/>
            </a:xfrm>
            <a:custGeom>
              <a:avLst/>
              <a:gdLst/>
              <a:ahLst/>
              <a:cxnLst/>
              <a:rect l="l" t="t" r="r" b="b"/>
              <a:pathLst>
                <a:path w="284" h="348" extrusionOk="0">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3114168" y="1203193"/>
              <a:ext cx="717163" cy="265550"/>
            </a:xfrm>
            <a:custGeom>
              <a:avLst/>
              <a:gdLst/>
              <a:ahLst/>
              <a:cxnLst/>
              <a:rect l="l" t="t" r="r" b="b"/>
              <a:pathLst>
                <a:path w="16412" h="6077" extrusionOk="0">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3077506" y="1203368"/>
              <a:ext cx="788041" cy="455197"/>
            </a:xfrm>
            <a:custGeom>
              <a:avLst/>
              <a:gdLst/>
              <a:ahLst/>
              <a:cxnLst/>
              <a:rect l="l" t="t" r="r" b="b"/>
              <a:pathLst>
                <a:path w="18034" h="10417" extrusionOk="0">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3461860" y="1414247"/>
              <a:ext cx="15163" cy="12366"/>
            </a:xfrm>
            <a:custGeom>
              <a:avLst/>
              <a:gdLst/>
              <a:ahLst/>
              <a:cxnLst/>
              <a:rect l="l" t="t" r="r" b="b"/>
              <a:pathLst>
                <a:path w="347" h="283" extrusionOk="0">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3423189" y="1410533"/>
              <a:ext cx="93163" cy="104918"/>
            </a:xfrm>
            <a:custGeom>
              <a:avLst/>
              <a:gdLst/>
              <a:ahLst/>
              <a:cxnLst/>
              <a:rect l="l" t="t" r="r" b="b"/>
              <a:pathLst>
                <a:path w="2132" h="2401" extrusionOk="0">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3426160" y="1387243"/>
              <a:ext cx="86477" cy="47019"/>
            </a:xfrm>
            <a:custGeom>
              <a:avLst/>
              <a:gdLst/>
              <a:ahLst/>
              <a:cxnLst/>
              <a:rect l="l" t="t" r="r" b="b"/>
              <a:pathLst>
                <a:path w="1979" h="1076" extrusionOk="0">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3422621" y="1383791"/>
              <a:ext cx="93469" cy="53835"/>
            </a:xfrm>
            <a:custGeom>
              <a:avLst/>
              <a:gdLst/>
              <a:ahLst/>
              <a:cxnLst/>
              <a:rect l="l" t="t" r="r" b="b"/>
              <a:pathLst>
                <a:path w="2139" h="1232" extrusionOk="0">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3488253" y="1259125"/>
              <a:ext cx="141493" cy="79136"/>
            </a:xfrm>
            <a:custGeom>
              <a:avLst/>
              <a:gdLst/>
              <a:ahLst/>
              <a:cxnLst/>
              <a:rect l="l" t="t" r="r" b="b"/>
              <a:pathLst>
                <a:path w="3238" h="1811" extrusionOk="0">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3477241" y="1198343"/>
              <a:ext cx="234568" cy="136293"/>
            </a:xfrm>
            <a:custGeom>
              <a:avLst/>
              <a:gdLst/>
              <a:ahLst/>
              <a:cxnLst/>
              <a:rect l="l" t="t" r="r" b="b"/>
              <a:pathLst>
                <a:path w="5368" h="3119" extrusionOk="0">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3449756" y="1322572"/>
              <a:ext cx="42736" cy="95173"/>
            </a:xfrm>
            <a:custGeom>
              <a:avLst/>
              <a:gdLst/>
              <a:ahLst/>
              <a:cxnLst/>
              <a:rect l="l" t="t" r="r" b="b"/>
              <a:pathLst>
                <a:path w="978" h="2178" extrusionOk="0">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3449887" y="1310337"/>
              <a:ext cx="42867" cy="24602"/>
            </a:xfrm>
            <a:custGeom>
              <a:avLst/>
              <a:gdLst/>
              <a:ahLst/>
              <a:cxnLst/>
              <a:rect l="l" t="t" r="r" b="b"/>
              <a:pathLst>
                <a:path w="981" h="563" extrusionOk="0">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3452247" y="1312347"/>
              <a:ext cx="38104" cy="20669"/>
            </a:xfrm>
            <a:custGeom>
              <a:avLst/>
              <a:gdLst/>
              <a:ahLst/>
              <a:cxnLst/>
              <a:rect l="l" t="t" r="r" b="b"/>
              <a:pathLst>
                <a:path w="872" h="473" extrusionOk="0">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3445168" y="1350669"/>
              <a:ext cx="39852" cy="46232"/>
            </a:xfrm>
            <a:custGeom>
              <a:avLst/>
              <a:gdLst/>
              <a:ahLst/>
              <a:cxnLst/>
              <a:rect l="l" t="t" r="r" b="b"/>
              <a:pathLst>
                <a:path w="912" h="1058" extrusionOk="0">
                  <a:moveTo>
                    <a:pt x="912" y="0"/>
                  </a:moveTo>
                  <a:lnTo>
                    <a:pt x="1" y="931"/>
                  </a:lnTo>
                  <a:lnTo>
                    <a:pt x="1" y="1057"/>
                  </a:lnTo>
                  <a:lnTo>
                    <a:pt x="912" y="127"/>
                  </a:lnTo>
                  <a:lnTo>
                    <a:pt x="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3414406" y="1391350"/>
              <a:ext cx="30807" cy="24340"/>
            </a:xfrm>
            <a:custGeom>
              <a:avLst/>
              <a:gdLst/>
              <a:ahLst/>
              <a:cxnLst/>
              <a:rect l="l" t="t" r="r" b="b"/>
              <a:pathLst>
                <a:path w="705" h="557" extrusionOk="0">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3250675" y="1410139"/>
              <a:ext cx="163822" cy="75684"/>
            </a:xfrm>
            <a:custGeom>
              <a:avLst/>
              <a:gdLst/>
              <a:ahLst/>
              <a:cxnLst/>
              <a:rect l="l" t="t" r="r" b="b"/>
              <a:pathLst>
                <a:path w="3749" h="1732" extrusionOk="0">
                  <a:moveTo>
                    <a:pt x="3749" y="1"/>
                  </a:moveTo>
                  <a:lnTo>
                    <a:pt x="0" y="1602"/>
                  </a:lnTo>
                  <a:lnTo>
                    <a:pt x="0" y="1731"/>
                  </a:lnTo>
                  <a:lnTo>
                    <a:pt x="3747" y="127"/>
                  </a:lnTo>
                  <a:lnTo>
                    <a:pt x="37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3228958" y="1467600"/>
              <a:ext cx="21761" cy="18222"/>
            </a:xfrm>
            <a:custGeom>
              <a:avLst/>
              <a:gdLst/>
              <a:ahLst/>
              <a:cxnLst/>
              <a:rect l="l" t="t" r="r" b="b"/>
              <a:pathLst>
                <a:path w="498" h="417" extrusionOk="0">
                  <a:moveTo>
                    <a:pt x="2" y="1"/>
                  </a:moveTo>
                  <a:lnTo>
                    <a:pt x="1" y="129"/>
                  </a:lnTo>
                  <a:lnTo>
                    <a:pt x="497" y="416"/>
                  </a:lnTo>
                  <a:lnTo>
                    <a:pt x="497" y="287"/>
                  </a:lnTo>
                  <a:lnTo>
                    <a:pt x="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3229046" y="1330481"/>
              <a:ext cx="255980" cy="149708"/>
            </a:xfrm>
            <a:custGeom>
              <a:avLst/>
              <a:gdLst/>
              <a:ahLst/>
              <a:cxnLst/>
              <a:rect l="l" t="t" r="r" b="b"/>
              <a:pathLst>
                <a:path w="5858" h="3426" extrusionOk="0">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3461860" y="1480272"/>
              <a:ext cx="15556" cy="166269"/>
            </a:xfrm>
            <a:custGeom>
              <a:avLst/>
              <a:gdLst/>
              <a:ahLst/>
              <a:cxnLst/>
              <a:rect l="l" t="t" r="r" b="b"/>
              <a:pathLst>
                <a:path w="356" h="3805" extrusionOk="0">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61860" y="1640289"/>
              <a:ext cx="15163" cy="12410"/>
            </a:xfrm>
            <a:custGeom>
              <a:avLst/>
              <a:gdLst/>
              <a:ahLst/>
              <a:cxnLst/>
              <a:rect l="l" t="t" r="r" b="b"/>
              <a:pathLst>
                <a:path w="347" h="284" extrusionOk="0">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00149" y="1279802"/>
              <a:ext cx="96353" cy="74854"/>
            </a:xfrm>
            <a:custGeom>
              <a:avLst/>
              <a:gdLst/>
              <a:ahLst/>
              <a:cxnLst/>
              <a:rect l="l" t="t" r="r" b="b"/>
              <a:pathLst>
                <a:path w="2205" h="1713" extrusionOk="0">
                  <a:moveTo>
                    <a:pt x="1757" y="0"/>
                  </a:moveTo>
                  <a:cubicBezTo>
                    <a:pt x="1727" y="0"/>
                    <a:pt x="1699" y="8"/>
                    <a:pt x="1675" y="22"/>
                  </a:cubicBezTo>
                  <a:lnTo>
                    <a:pt x="0" y="957"/>
                  </a:lnTo>
                  <a:cubicBezTo>
                    <a:pt x="10" y="952"/>
                    <a:pt x="19" y="949"/>
                    <a:pt x="28" y="946"/>
                  </a:cubicBezTo>
                  <a:cubicBezTo>
                    <a:pt x="34" y="945"/>
                    <a:pt x="40" y="940"/>
                    <a:pt x="48" y="939"/>
                  </a:cubicBezTo>
                  <a:cubicBezTo>
                    <a:pt x="57" y="937"/>
                    <a:pt x="68" y="937"/>
                    <a:pt x="79" y="937"/>
                  </a:cubicBezTo>
                  <a:cubicBezTo>
                    <a:pt x="83" y="937"/>
                    <a:pt x="88" y="936"/>
                    <a:pt x="93" y="936"/>
                  </a:cubicBezTo>
                  <a:cubicBezTo>
                    <a:pt x="95" y="936"/>
                    <a:pt x="98" y="937"/>
                    <a:pt x="100" y="937"/>
                  </a:cubicBezTo>
                  <a:cubicBezTo>
                    <a:pt x="111" y="937"/>
                    <a:pt x="125" y="942"/>
                    <a:pt x="137" y="945"/>
                  </a:cubicBezTo>
                  <a:cubicBezTo>
                    <a:pt x="145" y="946"/>
                    <a:pt x="151" y="946"/>
                    <a:pt x="157" y="948"/>
                  </a:cubicBezTo>
                  <a:cubicBezTo>
                    <a:pt x="179" y="955"/>
                    <a:pt x="199" y="965"/>
                    <a:pt x="220" y="977"/>
                  </a:cubicBezTo>
                  <a:cubicBezTo>
                    <a:pt x="391" y="1075"/>
                    <a:pt x="529" y="1315"/>
                    <a:pt x="528" y="1512"/>
                  </a:cubicBezTo>
                  <a:cubicBezTo>
                    <a:pt x="528" y="1537"/>
                    <a:pt x="526" y="1560"/>
                    <a:pt x="522" y="1580"/>
                  </a:cubicBezTo>
                  <a:cubicBezTo>
                    <a:pt x="520" y="1586"/>
                    <a:pt x="517" y="1592"/>
                    <a:pt x="517" y="1598"/>
                  </a:cubicBezTo>
                  <a:cubicBezTo>
                    <a:pt x="513" y="1611"/>
                    <a:pt x="509" y="1626"/>
                    <a:pt x="503" y="1637"/>
                  </a:cubicBezTo>
                  <a:cubicBezTo>
                    <a:pt x="500" y="1645"/>
                    <a:pt x="496" y="1649"/>
                    <a:pt x="493" y="1655"/>
                  </a:cubicBezTo>
                  <a:cubicBezTo>
                    <a:pt x="488" y="1663"/>
                    <a:pt x="482" y="1674"/>
                    <a:pt x="474" y="1680"/>
                  </a:cubicBezTo>
                  <a:cubicBezTo>
                    <a:pt x="471" y="1686"/>
                    <a:pt x="465" y="1691"/>
                    <a:pt x="460" y="1694"/>
                  </a:cubicBezTo>
                  <a:cubicBezTo>
                    <a:pt x="453" y="1700"/>
                    <a:pt x="446" y="1706"/>
                    <a:pt x="439" y="1712"/>
                  </a:cubicBezTo>
                  <a:lnTo>
                    <a:pt x="2114" y="777"/>
                  </a:lnTo>
                  <a:cubicBezTo>
                    <a:pt x="2169" y="745"/>
                    <a:pt x="2205" y="676"/>
                    <a:pt x="2205" y="579"/>
                  </a:cubicBezTo>
                  <a:cubicBezTo>
                    <a:pt x="2205" y="382"/>
                    <a:pt x="2066" y="140"/>
                    <a:pt x="1895" y="43"/>
                  </a:cubicBezTo>
                  <a:cubicBezTo>
                    <a:pt x="1846" y="14"/>
                    <a:pt x="1799"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3964820" y="951388"/>
              <a:ext cx="368100" cy="51732"/>
            </a:xfrm>
            <a:custGeom>
              <a:avLst/>
              <a:gdLst/>
              <a:ahLst/>
              <a:cxnLst/>
              <a:rect l="l" t="t" r="r" b="b"/>
              <a:pathLst>
                <a:path w="9367" h="1184" extrusionOk="0">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3954148" y="969464"/>
              <a:ext cx="757287" cy="15602"/>
            </a:xfrm>
            <a:custGeom>
              <a:avLst/>
              <a:gdLst/>
              <a:ahLst/>
              <a:cxnLst/>
              <a:rect l="l" t="t" r="r" b="b"/>
              <a:pathLst>
                <a:path w="7660" h="357" extrusionOk="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4282617" y="969862"/>
              <a:ext cx="12410" cy="15207"/>
            </a:xfrm>
            <a:custGeom>
              <a:avLst/>
              <a:gdLst/>
              <a:ahLst/>
              <a:cxnLst/>
              <a:rect l="l" t="t" r="r" b="b"/>
              <a:pathLst>
                <a:path w="284" h="348" extrusionOk="0">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3961754" y="722060"/>
              <a:ext cx="717163" cy="265550"/>
            </a:xfrm>
            <a:custGeom>
              <a:avLst/>
              <a:gdLst/>
              <a:ahLst/>
              <a:cxnLst/>
              <a:rect l="l" t="t" r="r" b="b"/>
              <a:pathLst>
                <a:path w="16412" h="6077" extrusionOk="0">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3925093" y="722235"/>
              <a:ext cx="788041" cy="455197"/>
            </a:xfrm>
            <a:custGeom>
              <a:avLst/>
              <a:gdLst/>
              <a:ahLst/>
              <a:cxnLst/>
              <a:rect l="l" t="t" r="r" b="b"/>
              <a:pathLst>
                <a:path w="18034" h="10417" extrusionOk="0">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4309447" y="773097"/>
              <a:ext cx="15556" cy="166269"/>
            </a:xfrm>
            <a:custGeom>
              <a:avLst/>
              <a:gdLst/>
              <a:ahLst/>
              <a:cxnLst/>
              <a:rect l="l" t="t" r="r" b="b"/>
              <a:pathLst>
                <a:path w="356" h="3805" extrusionOk="0">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4309447" y="933114"/>
              <a:ext cx="15163" cy="12366"/>
            </a:xfrm>
            <a:custGeom>
              <a:avLst/>
              <a:gdLst/>
              <a:ahLst/>
              <a:cxnLst/>
              <a:rect l="l" t="t" r="r" b="b"/>
              <a:pathLst>
                <a:path w="347" h="283" extrusionOk="0">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4270775" y="929399"/>
              <a:ext cx="93163" cy="104918"/>
            </a:xfrm>
            <a:custGeom>
              <a:avLst/>
              <a:gdLst/>
              <a:ahLst/>
              <a:cxnLst/>
              <a:rect l="l" t="t" r="r" b="b"/>
              <a:pathLst>
                <a:path w="2132" h="2401" extrusionOk="0">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4273747" y="906109"/>
              <a:ext cx="86477" cy="47019"/>
            </a:xfrm>
            <a:custGeom>
              <a:avLst/>
              <a:gdLst/>
              <a:ahLst/>
              <a:cxnLst/>
              <a:rect l="l" t="t" r="r" b="b"/>
              <a:pathLst>
                <a:path w="1979" h="1076" extrusionOk="0">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4270207" y="902657"/>
              <a:ext cx="93469" cy="53835"/>
            </a:xfrm>
            <a:custGeom>
              <a:avLst/>
              <a:gdLst/>
              <a:ahLst/>
              <a:cxnLst/>
              <a:rect l="l" t="t" r="r" b="b"/>
              <a:pathLst>
                <a:path w="2139" h="1232" extrusionOk="0">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4335839" y="777991"/>
              <a:ext cx="141493" cy="79136"/>
            </a:xfrm>
            <a:custGeom>
              <a:avLst/>
              <a:gdLst/>
              <a:ahLst/>
              <a:cxnLst/>
              <a:rect l="l" t="t" r="r" b="b"/>
              <a:pathLst>
                <a:path w="3238" h="1811" extrusionOk="0">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4324828" y="717209"/>
              <a:ext cx="234568" cy="136293"/>
            </a:xfrm>
            <a:custGeom>
              <a:avLst/>
              <a:gdLst/>
              <a:ahLst/>
              <a:cxnLst/>
              <a:rect l="l" t="t" r="r" b="b"/>
              <a:pathLst>
                <a:path w="5368" h="3119" extrusionOk="0">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4297343" y="841438"/>
              <a:ext cx="42736" cy="95173"/>
            </a:xfrm>
            <a:custGeom>
              <a:avLst/>
              <a:gdLst/>
              <a:ahLst/>
              <a:cxnLst/>
              <a:rect l="l" t="t" r="r" b="b"/>
              <a:pathLst>
                <a:path w="978" h="2178" extrusionOk="0">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4297474" y="829203"/>
              <a:ext cx="42867" cy="24602"/>
            </a:xfrm>
            <a:custGeom>
              <a:avLst/>
              <a:gdLst/>
              <a:ahLst/>
              <a:cxnLst/>
              <a:rect l="l" t="t" r="r" b="b"/>
              <a:pathLst>
                <a:path w="981" h="563" extrusionOk="0">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4299833" y="831214"/>
              <a:ext cx="38104" cy="20669"/>
            </a:xfrm>
            <a:custGeom>
              <a:avLst/>
              <a:gdLst/>
              <a:ahLst/>
              <a:cxnLst/>
              <a:rect l="l" t="t" r="r" b="b"/>
              <a:pathLst>
                <a:path w="872" h="473" extrusionOk="0">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4292755" y="869535"/>
              <a:ext cx="39852" cy="46232"/>
            </a:xfrm>
            <a:custGeom>
              <a:avLst/>
              <a:gdLst/>
              <a:ahLst/>
              <a:cxnLst/>
              <a:rect l="l" t="t" r="r" b="b"/>
              <a:pathLst>
                <a:path w="912" h="1058" extrusionOk="0">
                  <a:moveTo>
                    <a:pt x="912" y="0"/>
                  </a:moveTo>
                  <a:lnTo>
                    <a:pt x="1" y="931"/>
                  </a:lnTo>
                  <a:lnTo>
                    <a:pt x="1" y="1057"/>
                  </a:lnTo>
                  <a:lnTo>
                    <a:pt x="912" y="127"/>
                  </a:lnTo>
                  <a:lnTo>
                    <a:pt x="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4261992" y="910217"/>
              <a:ext cx="30807" cy="24340"/>
            </a:xfrm>
            <a:custGeom>
              <a:avLst/>
              <a:gdLst/>
              <a:ahLst/>
              <a:cxnLst/>
              <a:rect l="l" t="t" r="r" b="b"/>
              <a:pathLst>
                <a:path w="705" h="557" extrusionOk="0">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4098262" y="929006"/>
              <a:ext cx="163822" cy="75684"/>
            </a:xfrm>
            <a:custGeom>
              <a:avLst/>
              <a:gdLst/>
              <a:ahLst/>
              <a:cxnLst/>
              <a:rect l="l" t="t" r="r" b="b"/>
              <a:pathLst>
                <a:path w="3749" h="1732" extrusionOk="0">
                  <a:moveTo>
                    <a:pt x="3749" y="1"/>
                  </a:moveTo>
                  <a:lnTo>
                    <a:pt x="0" y="1602"/>
                  </a:lnTo>
                  <a:lnTo>
                    <a:pt x="0" y="1731"/>
                  </a:lnTo>
                  <a:lnTo>
                    <a:pt x="3747" y="127"/>
                  </a:lnTo>
                  <a:lnTo>
                    <a:pt x="37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4080409" y="986467"/>
              <a:ext cx="21761" cy="18222"/>
            </a:xfrm>
            <a:custGeom>
              <a:avLst/>
              <a:gdLst/>
              <a:ahLst/>
              <a:cxnLst/>
              <a:rect l="l" t="t" r="r" b="b"/>
              <a:pathLst>
                <a:path w="498" h="417" extrusionOk="0">
                  <a:moveTo>
                    <a:pt x="2" y="1"/>
                  </a:moveTo>
                  <a:lnTo>
                    <a:pt x="1" y="129"/>
                  </a:lnTo>
                  <a:lnTo>
                    <a:pt x="497" y="416"/>
                  </a:lnTo>
                  <a:lnTo>
                    <a:pt x="497" y="287"/>
                  </a:lnTo>
                  <a:lnTo>
                    <a:pt x="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4076632" y="849348"/>
              <a:ext cx="255980" cy="149708"/>
            </a:xfrm>
            <a:custGeom>
              <a:avLst/>
              <a:gdLst/>
              <a:ahLst/>
              <a:cxnLst/>
              <a:rect l="l" t="t" r="r" b="b"/>
              <a:pathLst>
                <a:path w="5858" h="3426" extrusionOk="0">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a:off x="4309447" y="999139"/>
              <a:ext cx="15556" cy="166269"/>
            </a:xfrm>
            <a:custGeom>
              <a:avLst/>
              <a:gdLst/>
              <a:ahLst/>
              <a:cxnLst/>
              <a:rect l="l" t="t" r="r" b="b"/>
              <a:pathLst>
                <a:path w="356" h="3805" extrusionOk="0">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4309447" y="1159155"/>
              <a:ext cx="15163" cy="12410"/>
            </a:xfrm>
            <a:custGeom>
              <a:avLst/>
              <a:gdLst/>
              <a:ahLst/>
              <a:cxnLst/>
              <a:rect l="l" t="t" r="r" b="b"/>
              <a:pathLst>
                <a:path w="347" h="284" extrusionOk="0">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40"/>
          <p:cNvSpPr/>
          <p:nvPr/>
        </p:nvSpPr>
        <p:spPr>
          <a:xfrm>
            <a:off x="805213" y="4385663"/>
            <a:ext cx="35556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p:cNvSpPr/>
          <p:nvPr/>
        </p:nvSpPr>
        <p:spPr>
          <a:xfrm>
            <a:off x="1833075" y="539500"/>
            <a:ext cx="475800" cy="475800"/>
          </a:xfrm>
          <a:prstGeom prst="ellipse">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40"/>
          <p:cNvGrpSpPr/>
          <p:nvPr/>
        </p:nvGrpSpPr>
        <p:grpSpPr>
          <a:xfrm>
            <a:off x="3341379" y="357214"/>
            <a:ext cx="1019434" cy="1027096"/>
            <a:chOff x="2519184" y="1536959"/>
            <a:chExt cx="1577583" cy="1589440"/>
          </a:xfrm>
        </p:grpSpPr>
        <p:sp>
          <p:nvSpPr>
            <p:cNvPr id="756" name="Google Shape;756;p40"/>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0"/>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0"/>
          <p:cNvGrpSpPr/>
          <p:nvPr/>
        </p:nvGrpSpPr>
        <p:grpSpPr>
          <a:xfrm>
            <a:off x="6513752" y="2480619"/>
            <a:ext cx="1608015" cy="957696"/>
            <a:chOff x="3024078" y="1987423"/>
            <a:chExt cx="3101881" cy="1847763"/>
          </a:xfrm>
        </p:grpSpPr>
        <p:grpSp>
          <p:nvGrpSpPr>
            <p:cNvPr id="790" name="Google Shape;790;p40"/>
            <p:cNvGrpSpPr/>
            <p:nvPr/>
          </p:nvGrpSpPr>
          <p:grpSpPr>
            <a:xfrm>
              <a:off x="3339466" y="2138929"/>
              <a:ext cx="2455292" cy="1617889"/>
              <a:chOff x="-3209756" y="1803812"/>
              <a:chExt cx="2235335" cy="1472951"/>
            </a:xfrm>
          </p:grpSpPr>
          <p:grpSp>
            <p:nvGrpSpPr>
              <p:cNvPr id="791" name="Google Shape;791;p40"/>
              <p:cNvGrpSpPr/>
              <p:nvPr/>
            </p:nvGrpSpPr>
            <p:grpSpPr>
              <a:xfrm>
                <a:off x="-1885420" y="1803812"/>
                <a:ext cx="163333" cy="251385"/>
                <a:chOff x="-3916750" y="2838725"/>
                <a:chExt cx="106150" cy="163375"/>
              </a:xfrm>
            </p:grpSpPr>
            <p:sp>
              <p:nvSpPr>
                <p:cNvPr id="792" name="Google Shape;792;p40"/>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0"/>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0"/>
              <p:cNvGrpSpPr/>
              <p:nvPr/>
            </p:nvGrpSpPr>
            <p:grpSpPr>
              <a:xfrm>
                <a:off x="-1137754" y="2214606"/>
                <a:ext cx="163333" cy="251385"/>
                <a:chOff x="-3916750" y="2838725"/>
                <a:chExt cx="106150" cy="163375"/>
              </a:xfrm>
            </p:grpSpPr>
            <p:sp>
              <p:nvSpPr>
                <p:cNvPr id="799" name="Google Shape;799;p40"/>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40"/>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0"/>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0"/>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0"/>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0"/>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0"/>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0"/>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0"/>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0"/>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0"/>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0"/>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0"/>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0"/>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0"/>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0"/>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0"/>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0"/>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0"/>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0"/>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0"/>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0"/>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0"/>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0"/>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0"/>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0"/>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0"/>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0"/>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0"/>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0"/>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0"/>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0"/>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0"/>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0"/>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0"/>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0"/>
              <p:cNvGrpSpPr/>
              <p:nvPr/>
            </p:nvGrpSpPr>
            <p:grpSpPr>
              <a:xfrm>
                <a:off x="-3209756" y="2554613"/>
                <a:ext cx="163333" cy="251385"/>
                <a:chOff x="-3916750" y="2838725"/>
                <a:chExt cx="106150" cy="163375"/>
              </a:xfrm>
            </p:grpSpPr>
            <p:sp>
              <p:nvSpPr>
                <p:cNvPr id="876" name="Google Shape;876;p40"/>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40"/>
              <p:cNvGrpSpPr/>
              <p:nvPr/>
            </p:nvGrpSpPr>
            <p:grpSpPr>
              <a:xfrm>
                <a:off x="-2491885" y="3025377"/>
                <a:ext cx="163333" cy="251385"/>
                <a:chOff x="-3916750" y="2838725"/>
                <a:chExt cx="106150" cy="163375"/>
              </a:xfrm>
            </p:grpSpPr>
            <p:sp>
              <p:nvSpPr>
                <p:cNvPr id="883" name="Google Shape;883;p40"/>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0"/>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9" name="Google Shape;889;p40"/>
            <p:cNvGrpSpPr/>
            <p:nvPr/>
          </p:nvGrpSpPr>
          <p:grpSpPr>
            <a:xfrm>
              <a:off x="3792143" y="3346195"/>
              <a:ext cx="814292" cy="488991"/>
              <a:chOff x="3357500" y="1620888"/>
              <a:chExt cx="867375" cy="457300"/>
            </a:xfrm>
          </p:grpSpPr>
          <p:sp>
            <p:nvSpPr>
              <p:cNvPr id="890" name="Google Shape;890;p40"/>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40"/>
            <p:cNvGrpSpPr/>
            <p:nvPr/>
          </p:nvGrpSpPr>
          <p:grpSpPr>
            <a:xfrm>
              <a:off x="3024078" y="2806336"/>
              <a:ext cx="814292" cy="488991"/>
              <a:chOff x="3357500" y="1620888"/>
              <a:chExt cx="867375" cy="457300"/>
            </a:xfrm>
          </p:grpSpPr>
          <p:sp>
            <p:nvSpPr>
              <p:cNvPr id="895" name="Google Shape;895;p40"/>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40"/>
            <p:cNvGrpSpPr/>
            <p:nvPr/>
          </p:nvGrpSpPr>
          <p:grpSpPr>
            <a:xfrm>
              <a:off x="4482582" y="1987423"/>
              <a:ext cx="814292" cy="488991"/>
              <a:chOff x="3357500" y="1620888"/>
              <a:chExt cx="867375" cy="457300"/>
            </a:xfrm>
          </p:grpSpPr>
          <p:sp>
            <p:nvSpPr>
              <p:cNvPr id="900" name="Google Shape;900;p40"/>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40"/>
            <p:cNvGrpSpPr/>
            <p:nvPr/>
          </p:nvGrpSpPr>
          <p:grpSpPr>
            <a:xfrm>
              <a:off x="5311667" y="2439653"/>
              <a:ext cx="814292" cy="488991"/>
              <a:chOff x="3357500" y="1620888"/>
              <a:chExt cx="867375" cy="457300"/>
            </a:xfrm>
          </p:grpSpPr>
          <p:sp>
            <p:nvSpPr>
              <p:cNvPr id="905" name="Google Shape;905;p40"/>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C397A4E6-4CE2-FE9D-CD4A-8750DFC0E96E}"/>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DE7E01A0-07E9-D59A-FE16-F794BB642FDB}"/>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POINTS</a:t>
            </a:r>
            <a:endParaRPr/>
          </a:p>
        </p:txBody>
      </p:sp>
      <p:sp>
        <p:nvSpPr>
          <p:cNvPr id="1228" name="Google Shape;1228;p46">
            <a:extLst>
              <a:ext uri="{FF2B5EF4-FFF2-40B4-BE49-F238E27FC236}">
                <a16:creationId xmlns:a16="http://schemas.microsoft.com/office/drawing/2014/main" id="{17DBB21B-393C-C28B-E201-A1C95E5FC676}"/>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r>
              <a:rPr lang="en-US" dirty="0"/>
              <a:t>The control of the UAV presents significant challenge:</a:t>
            </a:r>
          </a:p>
          <a:p>
            <a:pPr marL="457200" lvl="0" indent="-317500" algn="l" rtl="0">
              <a:spcBef>
                <a:spcPts val="0"/>
              </a:spcBef>
              <a:spcAft>
                <a:spcPts val="0"/>
              </a:spcAft>
              <a:buSzPts val="1400"/>
              <a:buChar char="●"/>
            </a:pPr>
            <a:r>
              <a:rPr lang="en-US" dirty="0"/>
              <a:t>Non-Linear Dynamics</a:t>
            </a:r>
          </a:p>
          <a:p>
            <a:pPr marL="457200" lvl="0" indent="-317500" algn="l" rtl="0">
              <a:spcBef>
                <a:spcPts val="0"/>
              </a:spcBef>
              <a:spcAft>
                <a:spcPts val="0"/>
              </a:spcAft>
              <a:buSzPts val="1400"/>
              <a:buChar char="●"/>
            </a:pPr>
            <a:r>
              <a:rPr lang="en-US" dirty="0"/>
              <a:t>Coupling between Rotational and Translational Motions</a:t>
            </a:r>
          </a:p>
          <a:p>
            <a:pPr marL="457200" lvl="0" indent="-317500" algn="l" rtl="0">
              <a:spcBef>
                <a:spcPts val="0"/>
              </a:spcBef>
              <a:spcAft>
                <a:spcPts val="0"/>
              </a:spcAft>
              <a:buSzPts val="1400"/>
              <a:buChar char="●"/>
            </a:pPr>
            <a:r>
              <a:rPr lang="en-US" dirty="0" err="1"/>
              <a:t>Underactuation</a:t>
            </a:r>
            <a:endParaRPr lang="en-US" dirty="0"/>
          </a:p>
          <a:p>
            <a:pPr marL="0" lvl="0" indent="0" algn="l" rtl="0">
              <a:spcBef>
                <a:spcPts val="1000"/>
              </a:spcBef>
              <a:spcAft>
                <a:spcPts val="0"/>
              </a:spcAft>
              <a:buNone/>
            </a:pPr>
            <a:r>
              <a:rPr lang="en-US" dirty="0"/>
              <a:t>There are various types of control strategies, each with its own strengths and weaknesses. In this work, we will examine three of them.</a:t>
            </a:r>
          </a:p>
          <a:p>
            <a:pPr marL="0" lvl="0" indent="0" algn="l" rtl="0">
              <a:spcBef>
                <a:spcPts val="1000"/>
              </a:spcBef>
              <a:spcAft>
                <a:spcPts val="0"/>
              </a:spcAft>
              <a:buNone/>
            </a:pPr>
            <a:r>
              <a:rPr lang="en-US" dirty="0"/>
              <a:t>Remember that the Quadrotor is a differentially flat system, with the position variables and the Yaw Angle as flat output: (𝑥,𝑦,𝑧,𝜓)</a:t>
            </a:r>
          </a:p>
          <a:p>
            <a:pPr marL="0" lvl="0" indent="0" algn="l" rtl="0">
              <a:spcBef>
                <a:spcPts val="1000"/>
              </a:spcBef>
              <a:spcAft>
                <a:spcPts val="0"/>
              </a:spcAft>
              <a:buNone/>
            </a:pPr>
            <a:endParaRPr lang="en-US" dirty="0"/>
          </a:p>
        </p:txBody>
      </p:sp>
      <p:sp>
        <p:nvSpPr>
          <p:cNvPr id="1581" name="Google Shape;1581;p46">
            <a:extLst>
              <a:ext uri="{FF2B5EF4-FFF2-40B4-BE49-F238E27FC236}">
                <a16:creationId xmlns:a16="http://schemas.microsoft.com/office/drawing/2014/main" id="{39B56C5C-7959-D854-7098-574E2F28D5E6}"/>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789;p49">
            <a:extLst>
              <a:ext uri="{FF2B5EF4-FFF2-40B4-BE49-F238E27FC236}">
                <a16:creationId xmlns:a16="http://schemas.microsoft.com/office/drawing/2014/main" id="{9A94D484-BAC7-E013-70D7-D5D7B46DFB24}"/>
              </a:ext>
            </a:extLst>
          </p:cNvPr>
          <p:cNvGrpSpPr/>
          <p:nvPr/>
        </p:nvGrpSpPr>
        <p:grpSpPr>
          <a:xfrm>
            <a:off x="6012652" y="1011919"/>
            <a:ext cx="1779549" cy="1060062"/>
            <a:chOff x="3024078" y="1987423"/>
            <a:chExt cx="3101881" cy="1847763"/>
          </a:xfrm>
        </p:grpSpPr>
        <p:grpSp>
          <p:nvGrpSpPr>
            <p:cNvPr id="4" name="Google Shape;1790;p49">
              <a:extLst>
                <a:ext uri="{FF2B5EF4-FFF2-40B4-BE49-F238E27FC236}">
                  <a16:creationId xmlns:a16="http://schemas.microsoft.com/office/drawing/2014/main" id="{1666A0E3-D4B5-10C2-080E-FAA3E92D8B19}"/>
                </a:ext>
              </a:extLst>
            </p:cNvPr>
            <p:cNvGrpSpPr/>
            <p:nvPr/>
          </p:nvGrpSpPr>
          <p:grpSpPr>
            <a:xfrm>
              <a:off x="3339466" y="2138929"/>
              <a:ext cx="2455292" cy="1617889"/>
              <a:chOff x="-3209756" y="1803812"/>
              <a:chExt cx="2235335" cy="1472951"/>
            </a:xfrm>
          </p:grpSpPr>
          <p:grpSp>
            <p:nvGrpSpPr>
              <p:cNvPr id="25" name="Google Shape;1791;p49">
                <a:extLst>
                  <a:ext uri="{FF2B5EF4-FFF2-40B4-BE49-F238E27FC236}">
                    <a16:creationId xmlns:a16="http://schemas.microsoft.com/office/drawing/2014/main" id="{8815292A-453E-151D-4A86-EAD632460703}"/>
                  </a:ext>
                </a:extLst>
              </p:cNvPr>
              <p:cNvGrpSpPr/>
              <p:nvPr/>
            </p:nvGrpSpPr>
            <p:grpSpPr>
              <a:xfrm>
                <a:off x="-1885420" y="1803812"/>
                <a:ext cx="163333" cy="251385"/>
                <a:chOff x="-3916750" y="2838725"/>
                <a:chExt cx="106150" cy="163375"/>
              </a:xfrm>
            </p:grpSpPr>
            <p:sp>
              <p:nvSpPr>
                <p:cNvPr id="1656" name="Google Shape;1792;p49">
                  <a:extLst>
                    <a:ext uri="{FF2B5EF4-FFF2-40B4-BE49-F238E27FC236}">
                      <a16:creationId xmlns:a16="http://schemas.microsoft.com/office/drawing/2014/main" id="{F86031C7-D85B-0749-89A3-2BFB5F8CBCA9}"/>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793;p49">
                  <a:extLst>
                    <a:ext uri="{FF2B5EF4-FFF2-40B4-BE49-F238E27FC236}">
                      <a16:creationId xmlns:a16="http://schemas.microsoft.com/office/drawing/2014/main" id="{3E207A7D-6FDF-8DC3-6B7F-2DA62DB741D4}"/>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794;p49">
                  <a:extLst>
                    <a:ext uri="{FF2B5EF4-FFF2-40B4-BE49-F238E27FC236}">
                      <a16:creationId xmlns:a16="http://schemas.microsoft.com/office/drawing/2014/main" id="{DC27AFBB-86FA-18A4-3DD3-15D2E6BD0C55}"/>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795;p49">
                  <a:extLst>
                    <a:ext uri="{FF2B5EF4-FFF2-40B4-BE49-F238E27FC236}">
                      <a16:creationId xmlns:a16="http://schemas.microsoft.com/office/drawing/2014/main" id="{EB3F3FB3-E267-D009-CD24-3D69238A208D}"/>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796;p49">
                  <a:extLst>
                    <a:ext uri="{FF2B5EF4-FFF2-40B4-BE49-F238E27FC236}">
                      <a16:creationId xmlns:a16="http://schemas.microsoft.com/office/drawing/2014/main" id="{DE6C9476-958C-451F-7A09-B3FB57025E8C}"/>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797;p49">
                  <a:extLst>
                    <a:ext uri="{FF2B5EF4-FFF2-40B4-BE49-F238E27FC236}">
                      <a16:creationId xmlns:a16="http://schemas.microsoft.com/office/drawing/2014/main" id="{501863D5-8F17-8E66-37C3-5BF281F6BBD0}"/>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798;p49">
                <a:extLst>
                  <a:ext uri="{FF2B5EF4-FFF2-40B4-BE49-F238E27FC236}">
                    <a16:creationId xmlns:a16="http://schemas.microsoft.com/office/drawing/2014/main" id="{A16102ED-B1ED-0ADE-E692-E7B81761718E}"/>
                  </a:ext>
                </a:extLst>
              </p:cNvPr>
              <p:cNvGrpSpPr/>
              <p:nvPr/>
            </p:nvGrpSpPr>
            <p:grpSpPr>
              <a:xfrm>
                <a:off x="-1137754" y="2214606"/>
                <a:ext cx="163333" cy="251385"/>
                <a:chOff x="-3916750" y="2838725"/>
                <a:chExt cx="106150" cy="163375"/>
              </a:xfrm>
            </p:grpSpPr>
            <p:sp>
              <p:nvSpPr>
                <p:cNvPr id="1650" name="Google Shape;1799;p49">
                  <a:extLst>
                    <a:ext uri="{FF2B5EF4-FFF2-40B4-BE49-F238E27FC236}">
                      <a16:creationId xmlns:a16="http://schemas.microsoft.com/office/drawing/2014/main" id="{60D0A209-A748-16E0-B66D-C5F9B44E21A1}"/>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800;p49">
                  <a:extLst>
                    <a:ext uri="{FF2B5EF4-FFF2-40B4-BE49-F238E27FC236}">
                      <a16:creationId xmlns:a16="http://schemas.microsoft.com/office/drawing/2014/main" id="{68625A19-A422-D658-C559-E48DFFCDB3EA}"/>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801;p49">
                  <a:extLst>
                    <a:ext uri="{FF2B5EF4-FFF2-40B4-BE49-F238E27FC236}">
                      <a16:creationId xmlns:a16="http://schemas.microsoft.com/office/drawing/2014/main" id="{384F0D83-B364-4400-5E2B-9CBECEE7D5DB}"/>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802;p49">
                  <a:extLst>
                    <a:ext uri="{FF2B5EF4-FFF2-40B4-BE49-F238E27FC236}">
                      <a16:creationId xmlns:a16="http://schemas.microsoft.com/office/drawing/2014/main" id="{B34EF58C-E086-2890-01EB-EC57CB5ED529}"/>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803;p49">
                  <a:extLst>
                    <a:ext uri="{FF2B5EF4-FFF2-40B4-BE49-F238E27FC236}">
                      <a16:creationId xmlns:a16="http://schemas.microsoft.com/office/drawing/2014/main" id="{75D6C8F8-3E16-6F94-9006-93255486E541}"/>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804;p49">
                  <a:extLst>
                    <a:ext uri="{FF2B5EF4-FFF2-40B4-BE49-F238E27FC236}">
                      <a16:creationId xmlns:a16="http://schemas.microsoft.com/office/drawing/2014/main" id="{51CF0950-35FB-B79D-9DF1-80F2A6456497}"/>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805;p49">
                <a:extLst>
                  <a:ext uri="{FF2B5EF4-FFF2-40B4-BE49-F238E27FC236}">
                    <a16:creationId xmlns:a16="http://schemas.microsoft.com/office/drawing/2014/main" id="{D701F2D4-CFD1-BF53-F147-9987853548CC}"/>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6;p49">
                <a:extLst>
                  <a:ext uri="{FF2B5EF4-FFF2-40B4-BE49-F238E27FC236}">
                    <a16:creationId xmlns:a16="http://schemas.microsoft.com/office/drawing/2014/main" id="{61BB4E9D-C162-0B1C-54E8-8407E85E8D7D}"/>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7;p49">
                <a:extLst>
                  <a:ext uri="{FF2B5EF4-FFF2-40B4-BE49-F238E27FC236}">
                    <a16:creationId xmlns:a16="http://schemas.microsoft.com/office/drawing/2014/main" id="{28EBFB6F-7064-94FC-A774-B2E5E63D86BC}"/>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8;p49">
                <a:extLst>
                  <a:ext uri="{FF2B5EF4-FFF2-40B4-BE49-F238E27FC236}">
                    <a16:creationId xmlns:a16="http://schemas.microsoft.com/office/drawing/2014/main" id="{6592C0FB-ABA0-E4F6-34D2-13E9C47A2A51}"/>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9;p49">
                <a:extLst>
                  <a:ext uri="{FF2B5EF4-FFF2-40B4-BE49-F238E27FC236}">
                    <a16:creationId xmlns:a16="http://schemas.microsoft.com/office/drawing/2014/main" id="{552860BE-5A25-2F62-E4B5-14E09E2262F0}"/>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810;p49">
                <a:extLst>
                  <a:ext uri="{FF2B5EF4-FFF2-40B4-BE49-F238E27FC236}">
                    <a16:creationId xmlns:a16="http://schemas.microsoft.com/office/drawing/2014/main" id="{C9CC69F7-5708-9281-44C7-F9C7762D7831}"/>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811;p49">
                <a:extLst>
                  <a:ext uri="{FF2B5EF4-FFF2-40B4-BE49-F238E27FC236}">
                    <a16:creationId xmlns:a16="http://schemas.microsoft.com/office/drawing/2014/main" id="{6CFA9D7C-3369-F6B1-1D5D-162C66DCFAE5}"/>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812;p49">
                <a:extLst>
                  <a:ext uri="{FF2B5EF4-FFF2-40B4-BE49-F238E27FC236}">
                    <a16:creationId xmlns:a16="http://schemas.microsoft.com/office/drawing/2014/main" id="{48D0F6E6-72B1-7244-655F-7230E9F7FBED}"/>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813;p49">
                <a:extLst>
                  <a:ext uri="{FF2B5EF4-FFF2-40B4-BE49-F238E27FC236}">
                    <a16:creationId xmlns:a16="http://schemas.microsoft.com/office/drawing/2014/main" id="{B07122D1-C77F-D557-69F8-6C8F1A5D3E80}"/>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814;p49">
                <a:extLst>
                  <a:ext uri="{FF2B5EF4-FFF2-40B4-BE49-F238E27FC236}">
                    <a16:creationId xmlns:a16="http://schemas.microsoft.com/office/drawing/2014/main" id="{E2199B27-EE77-35E7-7ACA-635819C0BFAD}"/>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815;p49">
                <a:extLst>
                  <a:ext uri="{FF2B5EF4-FFF2-40B4-BE49-F238E27FC236}">
                    <a16:creationId xmlns:a16="http://schemas.microsoft.com/office/drawing/2014/main" id="{0BEC9A81-F63D-10F5-A8B5-2FC7146CDC09}"/>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816;p49">
                <a:extLst>
                  <a:ext uri="{FF2B5EF4-FFF2-40B4-BE49-F238E27FC236}">
                    <a16:creationId xmlns:a16="http://schemas.microsoft.com/office/drawing/2014/main" id="{99E3F4EE-C7F6-B140-EAF4-F2504B51CD57}"/>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817;p49">
                <a:extLst>
                  <a:ext uri="{FF2B5EF4-FFF2-40B4-BE49-F238E27FC236}">
                    <a16:creationId xmlns:a16="http://schemas.microsoft.com/office/drawing/2014/main" id="{68E8D455-4C53-AC88-6287-71E3952C086B}"/>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818;p49">
                <a:extLst>
                  <a:ext uri="{FF2B5EF4-FFF2-40B4-BE49-F238E27FC236}">
                    <a16:creationId xmlns:a16="http://schemas.microsoft.com/office/drawing/2014/main" id="{5399A022-7ED7-3F5A-43D8-9CF8FC1FAA4B}"/>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819;p49">
                <a:extLst>
                  <a:ext uri="{FF2B5EF4-FFF2-40B4-BE49-F238E27FC236}">
                    <a16:creationId xmlns:a16="http://schemas.microsoft.com/office/drawing/2014/main" id="{0BF912CB-EF44-E306-31EC-B5FB10B2D448}"/>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820;p49">
                <a:extLst>
                  <a:ext uri="{FF2B5EF4-FFF2-40B4-BE49-F238E27FC236}">
                    <a16:creationId xmlns:a16="http://schemas.microsoft.com/office/drawing/2014/main" id="{5687C988-8634-E01B-6877-B8B8A038FD5B}"/>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821;p49">
                <a:extLst>
                  <a:ext uri="{FF2B5EF4-FFF2-40B4-BE49-F238E27FC236}">
                    <a16:creationId xmlns:a16="http://schemas.microsoft.com/office/drawing/2014/main" id="{4578A669-2A80-6026-FDF0-B33BDA0097CC}"/>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822;p49">
                <a:extLst>
                  <a:ext uri="{FF2B5EF4-FFF2-40B4-BE49-F238E27FC236}">
                    <a16:creationId xmlns:a16="http://schemas.microsoft.com/office/drawing/2014/main" id="{0BB8349B-5263-370F-AE8D-DFD5635A5BE9}"/>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823;p49">
                <a:extLst>
                  <a:ext uri="{FF2B5EF4-FFF2-40B4-BE49-F238E27FC236}">
                    <a16:creationId xmlns:a16="http://schemas.microsoft.com/office/drawing/2014/main" id="{B15D0C2C-CC43-775A-9517-8BDF6B9ED1ED}"/>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824;p49">
                <a:extLst>
                  <a:ext uri="{FF2B5EF4-FFF2-40B4-BE49-F238E27FC236}">
                    <a16:creationId xmlns:a16="http://schemas.microsoft.com/office/drawing/2014/main" id="{4A43C7D8-76A0-C9EB-4D63-5B9D2D171762}"/>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825;p49">
                <a:extLst>
                  <a:ext uri="{FF2B5EF4-FFF2-40B4-BE49-F238E27FC236}">
                    <a16:creationId xmlns:a16="http://schemas.microsoft.com/office/drawing/2014/main" id="{1E1F2B6B-8797-58CE-8322-90CAA0A5CE6D}"/>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826;p49">
                <a:extLst>
                  <a:ext uri="{FF2B5EF4-FFF2-40B4-BE49-F238E27FC236}">
                    <a16:creationId xmlns:a16="http://schemas.microsoft.com/office/drawing/2014/main" id="{A4369CA2-D6C2-BEA5-127A-9DC484F4A50D}"/>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827;p49">
                <a:extLst>
                  <a:ext uri="{FF2B5EF4-FFF2-40B4-BE49-F238E27FC236}">
                    <a16:creationId xmlns:a16="http://schemas.microsoft.com/office/drawing/2014/main" id="{92694031-A9F8-F474-E2A4-42F31DBB02ED}"/>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828;p49">
                <a:extLst>
                  <a:ext uri="{FF2B5EF4-FFF2-40B4-BE49-F238E27FC236}">
                    <a16:creationId xmlns:a16="http://schemas.microsoft.com/office/drawing/2014/main" id="{7CA8DF43-85B8-B759-16C4-D2DBC260A161}"/>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829;p49">
                <a:extLst>
                  <a:ext uri="{FF2B5EF4-FFF2-40B4-BE49-F238E27FC236}">
                    <a16:creationId xmlns:a16="http://schemas.microsoft.com/office/drawing/2014/main" id="{DA024543-49B9-4FF8-A68F-931068E270E4}"/>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830;p49">
                <a:extLst>
                  <a:ext uri="{FF2B5EF4-FFF2-40B4-BE49-F238E27FC236}">
                    <a16:creationId xmlns:a16="http://schemas.microsoft.com/office/drawing/2014/main" id="{6483A153-B25E-BA7D-3CE6-883431330BB1}"/>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831;p49">
                <a:extLst>
                  <a:ext uri="{FF2B5EF4-FFF2-40B4-BE49-F238E27FC236}">
                    <a16:creationId xmlns:a16="http://schemas.microsoft.com/office/drawing/2014/main" id="{616EB3EF-5DFC-D89A-572D-A16A8E4B1DE1}"/>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832;p49">
                <a:extLst>
                  <a:ext uri="{FF2B5EF4-FFF2-40B4-BE49-F238E27FC236}">
                    <a16:creationId xmlns:a16="http://schemas.microsoft.com/office/drawing/2014/main" id="{84C8EB29-6184-BF7A-739F-668C58F85DA9}"/>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833;p49">
                <a:extLst>
                  <a:ext uri="{FF2B5EF4-FFF2-40B4-BE49-F238E27FC236}">
                    <a16:creationId xmlns:a16="http://schemas.microsoft.com/office/drawing/2014/main" id="{71E8ACFE-F629-CEA9-263D-E816CB15F12E}"/>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834;p49">
                <a:extLst>
                  <a:ext uri="{FF2B5EF4-FFF2-40B4-BE49-F238E27FC236}">
                    <a16:creationId xmlns:a16="http://schemas.microsoft.com/office/drawing/2014/main" id="{7024EEB7-4E7D-0269-3868-83D20CDF4934}"/>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835;p49">
                <a:extLst>
                  <a:ext uri="{FF2B5EF4-FFF2-40B4-BE49-F238E27FC236}">
                    <a16:creationId xmlns:a16="http://schemas.microsoft.com/office/drawing/2014/main" id="{1B97DAE5-1320-7AE3-66BA-312B69379870}"/>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836;p49">
                <a:extLst>
                  <a:ext uri="{FF2B5EF4-FFF2-40B4-BE49-F238E27FC236}">
                    <a16:creationId xmlns:a16="http://schemas.microsoft.com/office/drawing/2014/main" id="{51B488CB-C567-0D2B-76F2-E70EA1F8BD8C}"/>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837;p49">
                <a:extLst>
                  <a:ext uri="{FF2B5EF4-FFF2-40B4-BE49-F238E27FC236}">
                    <a16:creationId xmlns:a16="http://schemas.microsoft.com/office/drawing/2014/main" id="{6590CD6D-2ABF-8059-6CD9-3247BA001B61}"/>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838;p49">
                <a:extLst>
                  <a:ext uri="{FF2B5EF4-FFF2-40B4-BE49-F238E27FC236}">
                    <a16:creationId xmlns:a16="http://schemas.microsoft.com/office/drawing/2014/main" id="{64395BC3-C88A-7D08-391B-6ACC6160B39A}"/>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839;p49">
                <a:extLst>
                  <a:ext uri="{FF2B5EF4-FFF2-40B4-BE49-F238E27FC236}">
                    <a16:creationId xmlns:a16="http://schemas.microsoft.com/office/drawing/2014/main" id="{43897E22-22CE-6EB6-56B0-D4E76132679C}"/>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840;p49">
                <a:extLst>
                  <a:ext uri="{FF2B5EF4-FFF2-40B4-BE49-F238E27FC236}">
                    <a16:creationId xmlns:a16="http://schemas.microsoft.com/office/drawing/2014/main" id="{3C6EC2FE-4BE7-6F29-19CE-A67FB18E9176}"/>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841;p49">
                <a:extLst>
                  <a:ext uri="{FF2B5EF4-FFF2-40B4-BE49-F238E27FC236}">
                    <a16:creationId xmlns:a16="http://schemas.microsoft.com/office/drawing/2014/main" id="{F869ACEE-C8AE-0FF6-BA85-7709730D11C1}"/>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842;p49">
                <a:extLst>
                  <a:ext uri="{FF2B5EF4-FFF2-40B4-BE49-F238E27FC236}">
                    <a16:creationId xmlns:a16="http://schemas.microsoft.com/office/drawing/2014/main" id="{176C0E0B-1F4A-1AF4-D113-B94D65136C49}"/>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843;p49">
                <a:extLst>
                  <a:ext uri="{FF2B5EF4-FFF2-40B4-BE49-F238E27FC236}">
                    <a16:creationId xmlns:a16="http://schemas.microsoft.com/office/drawing/2014/main" id="{034FCA14-0F65-309F-AC1C-D9A658A5C14C}"/>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844;p49">
                <a:extLst>
                  <a:ext uri="{FF2B5EF4-FFF2-40B4-BE49-F238E27FC236}">
                    <a16:creationId xmlns:a16="http://schemas.microsoft.com/office/drawing/2014/main" id="{D76F9A79-33B3-089F-A3BE-140DC06EE19C}"/>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845;p49">
                <a:extLst>
                  <a:ext uri="{FF2B5EF4-FFF2-40B4-BE49-F238E27FC236}">
                    <a16:creationId xmlns:a16="http://schemas.microsoft.com/office/drawing/2014/main" id="{ADB71E50-72F7-C6D4-3B8B-14989B7DC08B}"/>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846;p49">
                <a:extLst>
                  <a:ext uri="{FF2B5EF4-FFF2-40B4-BE49-F238E27FC236}">
                    <a16:creationId xmlns:a16="http://schemas.microsoft.com/office/drawing/2014/main" id="{14E95820-45E7-2AE6-B459-2B20F885F940}"/>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847;p49">
                <a:extLst>
                  <a:ext uri="{FF2B5EF4-FFF2-40B4-BE49-F238E27FC236}">
                    <a16:creationId xmlns:a16="http://schemas.microsoft.com/office/drawing/2014/main" id="{D18B4EB3-37AC-0B7F-CB15-3B6498C65DC8}"/>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848;p49">
                <a:extLst>
                  <a:ext uri="{FF2B5EF4-FFF2-40B4-BE49-F238E27FC236}">
                    <a16:creationId xmlns:a16="http://schemas.microsoft.com/office/drawing/2014/main" id="{5C7009C7-2E40-79D8-9258-F13B4962C228}"/>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849;p49">
                <a:extLst>
                  <a:ext uri="{FF2B5EF4-FFF2-40B4-BE49-F238E27FC236}">
                    <a16:creationId xmlns:a16="http://schemas.microsoft.com/office/drawing/2014/main" id="{BB6D36C7-CC73-45CD-8E22-9A41B25AC49E}"/>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850;p49">
                <a:extLst>
                  <a:ext uri="{FF2B5EF4-FFF2-40B4-BE49-F238E27FC236}">
                    <a16:creationId xmlns:a16="http://schemas.microsoft.com/office/drawing/2014/main" id="{1CADF0FA-9923-FBEE-DAC8-9083197D1C22}"/>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851;p49">
                <a:extLst>
                  <a:ext uri="{FF2B5EF4-FFF2-40B4-BE49-F238E27FC236}">
                    <a16:creationId xmlns:a16="http://schemas.microsoft.com/office/drawing/2014/main" id="{0BA2BA3A-4773-4E1D-F42A-B78A50DC7316}"/>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852;p49">
                <a:extLst>
                  <a:ext uri="{FF2B5EF4-FFF2-40B4-BE49-F238E27FC236}">
                    <a16:creationId xmlns:a16="http://schemas.microsoft.com/office/drawing/2014/main" id="{2DE1BB4A-F1D8-E091-0C93-1DB20660E710}"/>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853;p49">
                <a:extLst>
                  <a:ext uri="{FF2B5EF4-FFF2-40B4-BE49-F238E27FC236}">
                    <a16:creationId xmlns:a16="http://schemas.microsoft.com/office/drawing/2014/main" id="{4DF145F4-E618-6AB8-6320-15E8D420932B}"/>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854;p49">
                <a:extLst>
                  <a:ext uri="{FF2B5EF4-FFF2-40B4-BE49-F238E27FC236}">
                    <a16:creationId xmlns:a16="http://schemas.microsoft.com/office/drawing/2014/main" id="{17EDFE51-407C-4EBE-47BD-C30B2F98886D}"/>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855;p49">
                <a:extLst>
                  <a:ext uri="{FF2B5EF4-FFF2-40B4-BE49-F238E27FC236}">
                    <a16:creationId xmlns:a16="http://schemas.microsoft.com/office/drawing/2014/main" id="{2B01BCFA-831F-B250-A0AC-BBB87311EC48}"/>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856;p49">
                <a:extLst>
                  <a:ext uri="{FF2B5EF4-FFF2-40B4-BE49-F238E27FC236}">
                    <a16:creationId xmlns:a16="http://schemas.microsoft.com/office/drawing/2014/main" id="{F366EE70-9C87-7037-856B-4B4C5C128270}"/>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857;p49">
                <a:extLst>
                  <a:ext uri="{FF2B5EF4-FFF2-40B4-BE49-F238E27FC236}">
                    <a16:creationId xmlns:a16="http://schemas.microsoft.com/office/drawing/2014/main" id="{C8D3EA62-D6B2-C79C-AFB0-D7F39BAEB93F}"/>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858;p49">
                <a:extLst>
                  <a:ext uri="{FF2B5EF4-FFF2-40B4-BE49-F238E27FC236}">
                    <a16:creationId xmlns:a16="http://schemas.microsoft.com/office/drawing/2014/main" id="{AE871CFF-0610-BF9D-C656-0C7ED70A6A3E}"/>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859;p49">
                <a:extLst>
                  <a:ext uri="{FF2B5EF4-FFF2-40B4-BE49-F238E27FC236}">
                    <a16:creationId xmlns:a16="http://schemas.microsoft.com/office/drawing/2014/main" id="{0D572F50-C8DA-177B-A0BF-E740F8877BD2}"/>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860;p49">
                <a:extLst>
                  <a:ext uri="{FF2B5EF4-FFF2-40B4-BE49-F238E27FC236}">
                    <a16:creationId xmlns:a16="http://schemas.microsoft.com/office/drawing/2014/main" id="{AFB557C2-88E9-B439-BAD1-84B41DC9B796}"/>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861;p49">
                <a:extLst>
                  <a:ext uri="{FF2B5EF4-FFF2-40B4-BE49-F238E27FC236}">
                    <a16:creationId xmlns:a16="http://schemas.microsoft.com/office/drawing/2014/main" id="{7623E1AF-F756-AAEF-29A2-DD1B07BC66B9}"/>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862;p49">
                <a:extLst>
                  <a:ext uri="{FF2B5EF4-FFF2-40B4-BE49-F238E27FC236}">
                    <a16:creationId xmlns:a16="http://schemas.microsoft.com/office/drawing/2014/main" id="{41C38ED4-52B2-A9D1-A20A-E7D5F489B096}"/>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863;p49">
                <a:extLst>
                  <a:ext uri="{FF2B5EF4-FFF2-40B4-BE49-F238E27FC236}">
                    <a16:creationId xmlns:a16="http://schemas.microsoft.com/office/drawing/2014/main" id="{2A8B9D30-7D5C-956A-4FD3-39712DE1AC9B}"/>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864;p49">
                <a:extLst>
                  <a:ext uri="{FF2B5EF4-FFF2-40B4-BE49-F238E27FC236}">
                    <a16:creationId xmlns:a16="http://schemas.microsoft.com/office/drawing/2014/main" id="{4706D341-6AC7-0952-BB56-409129673FB2}"/>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865;p49">
                <a:extLst>
                  <a:ext uri="{FF2B5EF4-FFF2-40B4-BE49-F238E27FC236}">
                    <a16:creationId xmlns:a16="http://schemas.microsoft.com/office/drawing/2014/main" id="{FAC599F9-9B0D-F1A4-8A27-243939F37716}"/>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866;p49">
                <a:extLst>
                  <a:ext uri="{FF2B5EF4-FFF2-40B4-BE49-F238E27FC236}">
                    <a16:creationId xmlns:a16="http://schemas.microsoft.com/office/drawing/2014/main" id="{5D119246-96ED-4CEA-BF0F-7A69A20F09B3}"/>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867;p49">
                <a:extLst>
                  <a:ext uri="{FF2B5EF4-FFF2-40B4-BE49-F238E27FC236}">
                    <a16:creationId xmlns:a16="http://schemas.microsoft.com/office/drawing/2014/main" id="{7456F020-2AF5-D16D-888B-61084BE2BF14}"/>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868;p49">
                <a:extLst>
                  <a:ext uri="{FF2B5EF4-FFF2-40B4-BE49-F238E27FC236}">
                    <a16:creationId xmlns:a16="http://schemas.microsoft.com/office/drawing/2014/main" id="{7EAE8A2D-3D01-627F-0C9A-E1BCCE95D7BC}"/>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869;p49">
                <a:extLst>
                  <a:ext uri="{FF2B5EF4-FFF2-40B4-BE49-F238E27FC236}">
                    <a16:creationId xmlns:a16="http://schemas.microsoft.com/office/drawing/2014/main" id="{40F496DE-A58C-1BBF-23DF-B8BF184F475F}"/>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870;p49">
                <a:extLst>
                  <a:ext uri="{FF2B5EF4-FFF2-40B4-BE49-F238E27FC236}">
                    <a16:creationId xmlns:a16="http://schemas.microsoft.com/office/drawing/2014/main" id="{A71973BE-8897-6C77-70E6-EE13F2B970A3}"/>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871;p49">
                <a:extLst>
                  <a:ext uri="{FF2B5EF4-FFF2-40B4-BE49-F238E27FC236}">
                    <a16:creationId xmlns:a16="http://schemas.microsoft.com/office/drawing/2014/main" id="{BD981197-7288-5F76-AA4C-89535927D041}"/>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872;p49">
                <a:extLst>
                  <a:ext uri="{FF2B5EF4-FFF2-40B4-BE49-F238E27FC236}">
                    <a16:creationId xmlns:a16="http://schemas.microsoft.com/office/drawing/2014/main" id="{E88944BE-F641-ECBC-230A-4424E0BA6012}"/>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873;p49">
                <a:extLst>
                  <a:ext uri="{FF2B5EF4-FFF2-40B4-BE49-F238E27FC236}">
                    <a16:creationId xmlns:a16="http://schemas.microsoft.com/office/drawing/2014/main" id="{9DB47D21-33C5-EDCD-89A1-CDFE7A1E9080}"/>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874;p49">
                <a:extLst>
                  <a:ext uri="{FF2B5EF4-FFF2-40B4-BE49-F238E27FC236}">
                    <a16:creationId xmlns:a16="http://schemas.microsoft.com/office/drawing/2014/main" id="{9972E683-C807-C0DC-F5AF-E2711BBDC603}"/>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6" name="Google Shape;1875;p49">
                <a:extLst>
                  <a:ext uri="{FF2B5EF4-FFF2-40B4-BE49-F238E27FC236}">
                    <a16:creationId xmlns:a16="http://schemas.microsoft.com/office/drawing/2014/main" id="{1C0C4437-84F4-FC28-340A-F3A5DEC437C1}"/>
                  </a:ext>
                </a:extLst>
              </p:cNvPr>
              <p:cNvGrpSpPr/>
              <p:nvPr/>
            </p:nvGrpSpPr>
            <p:grpSpPr>
              <a:xfrm>
                <a:off x="-3209756" y="2554613"/>
                <a:ext cx="163333" cy="251385"/>
                <a:chOff x="-3916750" y="2838725"/>
                <a:chExt cx="106150" cy="163375"/>
              </a:xfrm>
            </p:grpSpPr>
            <p:sp>
              <p:nvSpPr>
                <p:cNvPr id="1644" name="Google Shape;1876;p49">
                  <a:extLst>
                    <a:ext uri="{FF2B5EF4-FFF2-40B4-BE49-F238E27FC236}">
                      <a16:creationId xmlns:a16="http://schemas.microsoft.com/office/drawing/2014/main" id="{87F528A0-AF29-B996-E789-05926B02ECC4}"/>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877;p49">
                  <a:extLst>
                    <a:ext uri="{FF2B5EF4-FFF2-40B4-BE49-F238E27FC236}">
                      <a16:creationId xmlns:a16="http://schemas.microsoft.com/office/drawing/2014/main" id="{F6BCC1CF-69E9-5015-B8E8-21CEE6BA1EC8}"/>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878;p49">
                  <a:extLst>
                    <a:ext uri="{FF2B5EF4-FFF2-40B4-BE49-F238E27FC236}">
                      <a16:creationId xmlns:a16="http://schemas.microsoft.com/office/drawing/2014/main" id="{70D86C36-F311-D755-A743-AFE9B3A8E026}"/>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879;p49">
                  <a:extLst>
                    <a:ext uri="{FF2B5EF4-FFF2-40B4-BE49-F238E27FC236}">
                      <a16:creationId xmlns:a16="http://schemas.microsoft.com/office/drawing/2014/main" id="{76C98F7B-DA58-9C23-A007-704BAD04B74C}"/>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880;p49">
                  <a:extLst>
                    <a:ext uri="{FF2B5EF4-FFF2-40B4-BE49-F238E27FC236}">
                      <a16:creationId xmlns:a16="http://schemas.microsoft.com/office/drawing/2014/main" id="{9EE2E338-67F6-C712-049A-A7A180D7DB5A}"/>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881;p49">
                  <a:extLst>
                    <a:ext uri="{FF2B5EF4-FFF2-40B4-BE49-F238E27FC236}">
                      <a16:creationId xmlns:a16="http://schemas.microsoft.com/office/drawing/2014/main" id="{DC293A3C-E692-F00B-667A-1EC30281CA71}"/>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882;p49">
                <a:extLst>
                  <a:ext uri="{FF2B5EF4-FFF2-40B4-BE49-F238E27FC236}">
                    <a16:creationId xmlns:a16="http://schemas.microsoft.com/office/drawing/2014/main" id="{CD2514BD-A015-68F8-BDF3-5A9B2EF52C12}"/>
                  </a:ext>
                </a:extLst>
              </p:cNvPr>
              <p:cNvGrpSpPr/>
              <p:nvPr/>
            </p:nvGrpSpPr>
            <p:grpSpPr>
              <a:xfrm>
                <a:off x="-2491885" y="3025377"/>
                <a:ext cx="163333" cy="251385"/>
                <a:chOff x="-3916750" y="2838725"/>
                <a:chExt cx="106150" cy="163375"/>
              </a:xfrm>
            </p:grpSpPr>
            <p:sp>
              <p:nvSpPr>
                <p:cNvPr id="1638" name="Google Shape;1883;p49">
                  <a:extLst>
                    <a:ext uri="{FF2B5EF4-FFF2-40B4-BE49-F238E27FC236}">
                      <a16:creationId xmlns:a16="http://schemas.microsoft.com/office/drawing/2014/main" id="{F77F6078-CEC7-33CB-F9FE-2354C5ABB0BB}"/>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884;p49">
                  <a:extLst>
                    <a:ext uri="{FF2B5EF4-FFF2-40B4-BE49-F238E27FC236}">
                      <a16:creationId xmlns:a16="http://schemas.microsoft.com/office/drawing/2014/main" id="{22BFCF25-D386-8CAE-505F-BA84561469DC}"/>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885;p49">
                  <a:extLst>
                    <a:ext uri="{FF2B5EF4-FFF2-40B4-BE49-F238E27FC236}">
                      <a16:creationId xmlns:a16="http://schemas.microsoft.com/office/drawing/2014/main" id="{7C2E5B3E-9A15-CF56-4DF6-6BA35129D9A3}"/>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886;p49">
                  <a:extLst>
                    <a:ext uri="{FF2B5EF4-FFF2-40B4-BE49-F238E27FC236}">
                      <a16:creationId xmlns:a16="http://schemas.microsoft.com/office/drawing/2014/main" id="{E10EDC22-5257-888B-0961-66BA1F4C6EC7}"/>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887;p49">
                  <a:extLst>
                    <a:ext uri="{FF2B5EF4-FFF2-40B4-BE49-F238E27FC236}">
                      <a16:creationId xmlns:a16="http://schemas.microsoft.com/office/drawing/2014/main" id="{33724D03-9C14-D674-1855-9A3990AF79E4}"/>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888;p49">
                  <a:extLst>
                    <a:ext uri="{FF2B5EF4-FFF2-40B4-BE49-F238E27FC236}">
                      <a16:creationId xmlns:a16="http://schemas.microsoft.com/office/drawing/2014/main" id="{37B5332B-28C1-6121-53BC-E1AA145BE942}"/>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oogle Shape;1889;p49">
              <a:extLst>
                <a:ext uri="{FF2B5EF4-FFF2-40B4-BE49-F238E27FC236}">
                  <a16:creationId xmlns:a16="http://schemas.microsoft.com/office/drawing/2014/main" id="{2733CD5B-2B11-3B14-3C3E-06027825ECB0}"/>
                </a:ext>
              </a:extLst>
            </p:cNvPr>
            <p:cNvGrpSpPr/>
            <p:nvPr/>
          </p:nvGrpSpPr>
          <p:grpSpPr>
            <a:xfrm>
              <a:off x="3792143" y="3346195"/>
              <a:ext cx="814292" cy="488991"/>
              <a:chOff x="3357500" y="1620888"/>
              <a:chExt cx="867375" cy="457300"/>
            </a:xfrm>
          </p:grpSpPr>
          <p:sp>
            <p:nvSpPr>
              <p:cNvPr id="21" name="Google Shape;1890;p49">
                <a:extLst>
                  <a:ext uri="{FF2B5EF4-FFF2-40B4-BE49-F238E27FC236}">
                    <a16:creationId xmlns:a16="http://schemas.microsoft.com/office/drawing/2014/main" id="{56F7A4CE-88D1-A7E8-2A82-FCDEF43C4061}"/>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91;p49">
                <a:extLst>
                  <a:ext uri="{FF2B5EF4-FFF2-40B4-BE49-F238E27FC236}">
                    <a16:creationId xmlns:a16="http://schemas.microsoft.com/office/drawing/2014/main" id="{D06B0798-B9B2-EF97-DE3B-E1D0709130F2}"/>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92;p49">
                <a:extLst>
                  <a:ext uri="{FF2B5EF4-FFF2-40B4-BE49-F238E27FC236}">
                    <a16:creationId xmlns:a16="http://schemas.microsoft.com/office/drawing/2014/main" id="{3DAE8A0C-FD3F-16B3-D9FE-C2A88E5D0837}"/>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93;p49">
                <a:extLst>
                  <a:ext uri="{FF2B5EF4-FFF2-40B4-BE49-F238E27FC236}">
                    <a16:creationId xmlns:a16="http://schemas.microsoft.com/office/drawing/2014/main" id="{4B75954C-37CA-CC7C-E68B-7B39E3626E61}"/>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894;p49">
              <a:extLst>
                <a:ext uri="{FF2B5EF4-FFF2-40B4-BE49-F238E27FC236}">
                  <a16:creationId xmlns:a16="http://schemas.microsoft.com/office/drawing/2014/main" id="{D0BB8B0B-80C3-A428-69D8-5F943B68EFD2}"/>
                </a:ext>
              </a:extLst>
            </p:cNvPr>
            <p:cNvGrpSpPr/>
            <p:nvPr/>
          </p:nvGrpSpPr>
          <p:grpSpPr>
            <a:xfrm>
              <a:off x="3024078" y="2806336"/>
              <a:ext cx="814292" cy="488991"/>
              <a:chOff x="3357500" y="1620888"/>
              <a:chExt cx="867375" cy="457300"/>
            </a:xfrm>
          </p:grpSpPr>
          <p:sp>
            <p:nvSpPr>
              <p:cNvPr id="17" name="Google Shape;1895;p49">
                <a:extLst>
                  <a:ext uri="{FF2B5EF4-FFF2-40B4-BE49-F238E27FC236}">
                    <a16:creationId xmlns:a16="http://schemas.microsoft.com/office/drawing/2014/main" id="{1142C6A0-BC58-C719-9E15-F7F6139D0AC5}"/>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96;p49">
                <a:extLst>
                  <a:ext uri="{FF2B5EF4-FFF2-40B4-BE49-F238E27FC236}">
                    <a16:creationId xmlns:a16="http://schemas.microsoft.com/office/drawing/2014/main" id="{E8A0CDB8-56FF-8446-3A05-92EEB019AC66}"/>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7;p49">
                <a:extLst>
                  <a:ext uri="{FF2B5EF4-FFF2-40B4-BE49-F238E27FC236}">
                    <a16:creationId xmlns:a16="http://schemas.microsoft.com/office/drawing/2014/main" id="{36955264-C6CC-DDDF-D7D4-F5C5F6AB3D4A}"/>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98;p49">
                <a:extLst>
                  <a:ext uri="{FF2B5EF4-FFF2-40B4-BE49-F238E27FC236}">
                    <a16:creationId xmlns:a16="http://schemas.microsoft.com/office/drawing/2014/main" id="{5272E55E-212C-C920-26E0-7A5233D90B29}"/>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899;p49">
              <a:extLst>
                <a:ext uri="{FF2B5EF4-FFF2-40B4-BE49-F238E27FC236}">
                  <a16:creationId xmlns:a16="http://schemas.microsoft.com/office/drawing/2014/main" id="{F59FB367-E35F-B94D-46EE-68C3D767CEDF}"/>
                </a:ext>
              </a:extLst>
            </p:cNvPr>
            <p:cNvGrpSpPr/>
            <p:nvPr/>
          </p:nvGrpSpPr>
          <p:grpSpPr>
            <a:xfrm>
              <a:off x="4482582" y="1987423"/>
              <a:ext cx="814292" cy="488991"/>
              <a:chOff x="3357500" y="1620888"/>
              <a:chExt cx="867375" cy="457300"/>
            </a:xfrm>
          </p:grpSpPr>
          <p:sp>
            <p:nvSpPr>
              <p:cNvPr id="13" name="Google Shape;1900;p49">
                <a:extLst>
                  <a:ext uri="{FF2B5EF4-FFF2-40B4-BE49-F238E27FC236}">
                    <a16:creationId xmlns:a16="http://schemas.microsoft.com/office/drawing/2014/main" id="{CDDDCD4F-2E33-CD21-ED2A-BFE1D5C693C1}"/>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1;p49">
                <a:extLst>
                  <a:ext uri="{FF2B5EF4-FFF2-40B4-BE49-F238E27FC236}">
                    <a16:creationId xmlns:a16="http://schemas.microsoft.com/office/drawing/2014/main" id="{B8A1AF77-601D-1D54-3A99-3494D5F62413}"/>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02;p49">
                <a:extLst>
                  <a:ext uri="{FF2B5EF4-FFF2-40B4-BE49-F238E27FC236}">
                    <a16:creationId xmlns:a16="http://schemas.microsoft.com/office/drawing/2014/main" id="{EC88D296-880C-5451-89BF-696D16CF80CB}"/>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03;p49">
                <a:extLst>
                  <a:ext uri="{FF2B5EF4-FFF2-40B4-BE49-F238E27FC236}">
                    <a16:creationId xmlns:a16="http://schemas.microsoft.com/office/drawing/2014/main" id="{2F1DFFE2-6368-447A-AA32-5E1DA8FE5817}"/>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904;p49">
              <a:extLst>
                <a:ext uri="{FF2B5EF4-FFF2-40B4-BE49-F238E27FC236}">
                  <a16:creationId xmlns:a16="http://schemas.microsoft.com/office/drawing/2014/main" id="{F8F22533-6A4D-D511-29DA-36D9B05DDD82}"/>
                </a:ext>
              </a:extLst>
            </p:cNvPr>
            <p:cNvGrpSpPr/>
            <p:nvPr/>
          </p:nvGrpSpPr>
          <p:grpSpPr>
            <a:xfrm>
              <a:off x="5311667" y="2439653"/>
              <a:ext cx="814292" cy="488991"/>
              <a:chOff x="3357500" y="1620888"/>
              <a:chExt cx="867375" cy="457300"/>
            </a:xfrm>
          </p:grpSpPr>
          <p:sp>
            <p:nvSpPr>
              <p:cNvPr id="9" name="Google Shape;1905;p49">
                <a:extLst>
                  <a:ext uri="{FF2B5EF4-FFF2-40B4-BE49-F238E27FC236}">
                    <a16:creationId xmlns:a16="http://schemas.microsoft.com/office/drawing/2014/main" id="{8F727C15-A620-397D-347F-659FC07B2038}"/>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06;p49">
                <a:extLst>
                  <a:ext uri="{FF2B5EF4-FFF2-40B4-BE49-F238E27FC236}">
                    <a16:creationId xmlns:a16="http://schemas.microsoft.com/office/drawing/2014/main" id="{68DE98E3-4A58-E764-5299-80145A432268}"/>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07;p49">
                <a:extLst>
                  <a:ext uri="{FF2B5EF4-FFF2-40B4-BE49-F238E27FC236}">
                    <a16:creationId xmlns:a16="http://schemas.microsoft.com/office/drawing/2014/main" id="{2704EA70-FA49-9074-4E8F-ABF16FE2524A}"/>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8;p49">
                <a:extLst>
                  <a:ext uri="{FF2B5EF4-FFF2-40B4-BE49-F238E27FC236}">
                    <a16:creationId xmlns:a16="http://schemas.microsoft.com/office/drawing/2014/main" id="{53197A86-D7BD-2A0E-9170-F612DBB2544C}"/>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8" name="Google Shape;2339;p52">
            <a:extLst>
              <a:ext uri="{FF2B5EF4-FFF2-40B4-BE49-F238E27FC236}">
                <a16:creationId xmlns:a16="http://schemas.microsoft.com/office/drawing/2014/main" id="{8F1AA69E-EDDC-5FF0-F963-79D1A5C35A7C}"/>
              </a:ext>
            </a:extLst>
          </p:cNvPr>
          <p:cNvGrpSpPr/>
          <p:nvPr/>
        </p:nvGrpSpPr>
        <p:grpSpPr>
          <a:xfrm>
            <a:off x="5580868" y="3487328"/>
            <a:ext cx="1746235" cy="1092954"/>
            <a:chOff x="660857" y="991303"/>
            <a:chExt cx="2504639" cy="1567634"/>
          </a:xfrm>
        </p:grpSpPr>
        <p:sp>
          <p:nvSpPr>
            <p:cNvPr id="1699" name="Google Shape;2340;p52">
              <a:extLst>
                <a:ext uri="{FF2B5EF4-FFF2-40B4-BE49-F238E27FC236}">
                  <a16:creationId xmlns:a16="http://schemas.microsoft.com/office/drawing/2014/main" id="{E4363A8E-AD5F-31EB-EFF1-EB417100A02C}"/>
                </a:ext>
              </a:extLst>
            </p:cNvPr>
            <p:cNvSpPr/>
            <p:nvPr/>
          </p:nvSpPr>
          <p:spPr>
            <a:xfrm>
              <a:off x="1461130" y="1862640"/>
              <a:ext cx="906715" cy="328316"/>
            </a:xfrm>
            <a:custGeom>
              <a:avLst/>
              <a:gdLst/>
              <a:ahLst/>
              <a:cxnLst/>
              <a:rect l="l" t="t" r="r" b="b"/>
              <a:pathLst>
                <a:path w="15681" h="5678" extrusionOk="0">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2341;p52">
              <a:extLst>
                <a:ext uri="{FF2B5EF4-FFF2-40B4-BE49-F238E27FC236}">
                  <a16:creationId xmlns:a16="http://schemas.microsoft.com/office/drawing/2014/main" id="{F67F2B29-376C-E8EF-945B-75541838F334}"/>
                </a:ext>
              </a:extLst>
            </p:cNvPr>
            <p:cNvSpPr/>
            <p:nvPr/>
          </p:nvSpPr>
          <p:spPr>
            <a:xfrm>
              <a:off x="2157552" y="1476150"/>
              <a:ext cx="906830" cy="312704"/>
            </a:xfrm>
            <a:custGeom>
              <a:avLst/>
              <a:gdLst/>
              <a:ahLst/>
              <a:cxnLst/>
              <a:rect l="l" t="t" r="r" b="b"/>
              <a:pathLst>
                <a:path w="15683" h="5408" extrusionOk="0">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2342;p52">
              <a:extLst>
                <a:ext uri="{FF2B5EF4-FFF2-40B4-BE49-F238E27FC236}">
                  <a16:creationId xmlns:a16="http://schemas.microsoft.com/office/drawing/2014/main" id="{24492BFF-2AB7-DA5E-E861-D710B4F0B932}"/>
                </a:ext>
              </a:extLst>
            </p:cNvPr>
            <p:cNvSpPr/>
            <p:nvPr/>
          </p:nvSpPr>
          <p:spPr>
            <a:xfrm>
              <a:off x="1456735" y="1056007"/>
              <a:ext cx="906772" cy="328258"/>
            </a:xfrm>
            <a:custGeom>
              <a:avLst/>
              <a:gdLst/>
              <a:ahLst/>
              <a:cxnLst/>
              <a:rect l="l" t="t" r="r" b="b"/>
              <a:pathLst>
                <a:path w="15682" h="5677" extrusionOk="0">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2343;p52">
              <a:extLst>
                <a:ext uri="{FF2B5EF4-FFF2-40B4-BE49-F238E27FC236}">
                  <a16:creationId xmlns:a16="http://schemas.microsoft.com/office/drawing/2014/main" id="{A4EBBF74-EDF4-8487-C880-F7A3D83F9344}"/>
                </a:ext>
              </a:extLst>
            </p:cNvPr>
            <p:cNvSpPr/>
            <p:nvPr/>
          </p:nvSpPr>
          <p:spPr>
            <a:xfrm>
              <a:off x="760313" y="1473490"/>
              <a:ext cx="906772" cy="312878"/>
            </a:xfrm>
            <a:custGeom>
              <a:avLst/>
              <a:gdLst/>
              <a:ahLst/>
              <a:cxnLst/>
              <a:rect l="l" t="t" r="r" b="b"/>
              <a:pathLst>
                <a:path w="15682" h="5411" extrusionOk="0">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2344;p52">
              <a:extLst>
                <a:ext uri="{FF2B5EF4-FFF2-40B4-BE49-F238E27FC236}">
                  <a16:creationId xmlns:a16="http://schemas.microsoft.com/office/drawing/2014/main" id="{B99A071D-8A05-5EE7-479B-C0F2E006EFDF}"/>
                </a:ext>
              </a:extLst>
            </p:cNvPr>
            <p:cNvSpPr/>
            <p:nvPr/>
          </p:nvSpPr>
          <p:spPr>
            <a:xfrm>
              <a:off x="675833" y="1706691"/>
              <a:ext cx="2472606" cy="852246"/>
            </a:xfrm>
            <a:custGeom>
              <a:avLst/>
              <a:gdLst/>
              <a:ahLst/>
              <a:cxnLst/>
              <a:rect l="l" t="t" r="r" b="b"/>
              <a:pathLst>
                <a:path w="42762" h="14739" extrusionOk="0">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2345;p52">
              <a:extLst>
                <a:ext uri="{FF2B5EF4-FFF2-40B4-BE49-F238E27FC236}">
                  <a16:creationId xmlns:a16="http://schemas.microsoft.com/office/drawing/2014/main" id="{63F0CF92-F0DC-9DC5-D098-8C68F484B275}"/>
                </a:ext>
              </a:extLst>
            </p:cNvPr>
            <p:cNvSpPr/>
            <p:nvPr/>
          </p:nvSpPr>
          <p:spPr>
            <a:xfrm>
              <a:off x="2501831" y="1739939"/>
              <a:ext cx="220998" cy="160284"/>
            </a:xfrm>
            <a:custGeom>
              <a:avLst/>
              <a:gdLst/>
              <a:ahLst/>
              <a:cxnLst/>
              <a:rect l="l" t="t" r="r" b="b"/>
              <a:pathLst>
                <a:path w="3822" h="2772" extrusionOk="0">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2346;p52">
              <a:extLst>
                <a:ext uri="{FF2B5EF4-FFF2-40B4-BE49-F238E27FC236}">
                  <a16:creationId xmlns:a16="http://schemas.microsoft.com/office/drawing/2014/main" id="{7A4FD724-3B96-4EC4-6339-A832B08AA144}"/>
                </a:ext>
              </a:extLst>
            </p:cNvPr>
            <p:cNvSpPr/>
            <p:nvPr/>
          </p:nvSpPr>
          <p:spPr>
            <a:xfrm>
              <a:off x="2158072" y="1770354"/>
              <a:ext cx="371914" cy="92400"/>
            </a:xfrm>
            <a:custGeom>
              <a:avLst/>
              <a:gdLst/>
              <a:ahLst/>
              <a:cxnLst/>
              <a:rect l="l" t="t" r="r" b="b"/>
              <a:pathLst>
                <a:path w="6432" h="1598" extrusionOk="0">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2347;p52">
              <a:extLst>
                <a:ext uri="{FF2B5EF4-FFF2-40B4-BE49-F238E27FC236}">
                  <a16:creationId xmlns:a16="http://schemas.microsoft.com/office/drawing/2014/main" id="{78E25D08-5DD8-9A27-C957-946C6A815179}"/>
                </a:ext>
              </a:extLst>
            </p:cNvPr>
            <p:cNvSpPr/>
            <p:nvPr/>
          </p:nvSpPr>
          <p:spPr>
            <a:xfrm>
              <a:off x="2490902" y="1696051"/>
              <a:ext cx="242681" cy="140104"/>
            </a:xfrm>
            <a:custGeom>
              <a:avLst/>
              <a:gdLst/>
              <a:ahLst/>
              <a:cxnLst/>
              <a:rect l="l" t="t" r="r" b="b"/>
              <a:pathLst>
                <a:path w="4197" h="2423" extrusionOk="0">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2348;p52">
              <a:extLst>
                <a:ext uri="{FF2B5EF4-FFF2-40B4-BE49-F238E27FC236}">
                  <a16:creationId xmlns:a16="http://schemas.microsoft.com/office/drawing/2014/main" id="{167D95CB-F6E1-768D-6DE7-F12C32BE794F}"/>
                </a:ext>
              </a:extLst>
            </p:cNvPr>
            <p:cNvSpPr/>
            <p:nvPr/>
          </p:nvSpPr>
          <p:spPr>
            <a:xfrm>
              <a:off x="2565957" y="1743813"/>
              <a:ext cx="92574" cy="48687"/>
            </a:xfrm>
            <a:custGeom>
              <a:avLst/>
              <a:gdLst/>
              <a:ahLst/>
              <a:cxnLst/>
              <a:rect l="l" t="t" r="r" b="b"/>
              <a:pathLst>
                <a:path w="1601" h="842" extrusionOk="0">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2349;p52">
              <a:extLst>
                <a:ext uri="{FF2B5EF4-FFF2-40B4-BE49-F238E27FC236}">
                  <a16:creationId xmlns:a16="http://schemas.microsoft.com/office/drawing/2014/main" id="{FDE45326-B4BB-481C-9626-78D569FE8B82}"/>
                </a:ext>
              </a:extLst>
            </p:cNvPr>
            <p:cNvSpPr/>
            <p:nvPr/>
          </p:nvSpPr>
          <p:spPr>
            <a:xfrm>
              <a:off x="2311072" y="1758905"/>
              <a:ext cx="312935" cy="175607"/>
            </a:xfrm>
            <a:custGeom>
              <a:avLst/>
              <a:gdLst/>
              <a:ahLst/>
              <a:cxnLst/>
              <a:rect l="l" t="t" r="r" b="b"/>
              <a:pathLst>
                <a:path w="5412" h="3037" extrusionOk="0">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2350;p52">
              <a:extLst>
                <a:ext uri="{FF2B5EF4-FFF2-40B4-BE49-F238E27FC236}">
                  <a16:creationId xmlns:a16="http://schemas.microsoft.com/office/drawing/2014/main" id="{A6BBBFFE-FF9C-8D03-3992-2FCAD0A58676}"/>
                </a:ext>
              </a:extLst>
            </p:cNvPr>
            <p:cNvSpPr/>
            <p:nvPr/>
          </p:nvSpPr>
          <p:spPr>
            <a:xfrm>
              <a:off x="2601981" y="1598272"/>
              <a:ext cx="308714" cy="180811"/>
            </a:xfrm>
            <a:custGeom>
              <a:avLst/>
              <a:gdLst/>
              <a:ahLst/>
              <a:cxnLst/>
              <a:rect l="l" t="t" r="r" b="b"/>
              <a:pathLst>
                <a:path w="5339" h="3127" extrusionOk="0">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2351;p52">
              <a:extLst>
                <a:ext uri="{FF2B5EF4-FFF2-40B4-BE49-F238E27FC236}">
                  <a16:creationId xmlns:a16="http://schemas.microsoft.com/office/drawing/2014/main" id="{AD5FDB4B-8240-AA41-5BE5-EE099D418782}"/>
                </a:ext>
              </a:extLst>
            </p:cNvPr>
            <p:cNvSpPr/>
            <p:nvPr/>
          </p:nvSpPr>
          <p:spPr>
            <a:xfrm>
              <a:off x="2347443" y="1560456"/>
              <a:ext cx="280208" cy="223773"/>
            </a:xfrm>
            <a:custGeom>
              <a:avLst/>
              <a:gdLst/>
              <a:ahLst/>
              <a:cxnLst/>
              <a:rect l="l" t="t" r="r" b="b"/>
              <a:pathLst>
                <a:path w="4846" h="3870" extrusionOk="0">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2352;p52">
              <a:extLst>
                <a:ext uri="{FF2B5EF4-FFF2-40B4-BE49-F238E27FC236}">
                  <a16:creationId xmlns:a16="http://schemas.microsoft.com/office/drawing/2014/main" id="{939AC866-9454-E6D1-4916-BC64EF47EAC6}"/>
                </a:ext>
              </a:extLst>
            </p:cNvPr>
            <p:cNvSpPr/>
            <p:nvPr/>
          </p:nvSpPr>
          <p:spPr>
            <a:xfrm>
              <a:off x="2585790" y="1725657"/>
              <a:ext cx="260433" cy="242161"/>
            </a:xfrm>
            <a:custGeom>
              <a:avLst/>
              <a:gdLst/>
              <a:ahLst/>
              <a:cxnLst/>
              <a:rect l="l" t="t" r="r" b="b"/>
              <a:pathLst>
                <a:path w="4504" h="4188" extrusionOk="0">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2353;p52">
              <a:extLst>
                <a:ext uri="{FF2B5EF4-FFF2-40B4-BE49-F238E27FC236}">
                  <a16:creationId xmlns:a16="http://schemas.microsoft.com/office/drawing/2014/main" id="{1E1FEBEA-DA9F-0C44-133E-93A3AD4BDAF4}"/>
                </a:ext>
              </a:extLst>
            </p:cNvPr>
            <p:cNvSpPr/>
            <p:nvPr/>
          </p:nvSpPr>
          <p:spPr>
            <a:xfrm>
              <a:off x="2578620" y="1747861"/>
              <a:ext cx="67363" cy="38915"/>
            </a:xfrm>
            <a:custGeom>
              <a:avLst/>
              <a:gdLst/>
              <a:ahLst/>
              <a:cxnLst/>
              <a:rect l="l" t="t" r="r" b="b"/>
              <a:pathLst>
                <a:path w="1165" h="673" extrusionOk="0">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2354;p52">
              <a:extLst>
                <a:ext uri="{FF2B5EF4-FFF2-40B4-BE49-F238E27FC236}">
                  <a16:creationId xmlns:a16="http://schemas.microsoft.com/office/drawing/2014/main" id="{0DAFDE16-A9CA-1A7F-7B40-9B8D9EE18B05}"/>
                </a:ext>
              </a:extLst>
            </p:cNvPr>
            <p:cNvSpPr/>
            <p:nvPr/>
          </p:nvSpPr>
          <p:spPr>
            <a:xfrm>
              <a:off x="2575324" y="1734504"/>
              <a:ext cx="73955" cy="38915"/>
            </a:xfrm>
            <a:custGeom>
              <a:avLst/>
              <a:gdLst/>
              <a:ahLst/>
              <a:cxnLst/>
              <a:rect l="l" t="t" r="r" b="b"/>
              <a:pathLst>
                <a:path w="1279" h="673" extrusionOk="0">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2355;p52">
              <a:extLst>
                <a:ext uri="{FF2B5EF4-FFF2-40B4-BE49-F238E27FC236}">
                  <a16:creationId xmlns:a16="http://schemas.microsoft.com/office/drawing/2014/main" id="{FC2506AA-6152-A806-E99E-06CCD9FA80E6}"/>
                </a:ext>
              </a:extLst>
            </p:cNvPr>
            <p:cNvSpPr/>
            <p:nvPr/>
          </p:nvSpPr>
          <p:spPr>
            <a:xfrm>
              <a:off x="2593365" y="1736123"/>
              <a:ext cx="37758" cy="27986"/>
            </a:xfrm>
            <a:custGeom>
              <a:avLst/>
              <a:gdLst/>
              <a:ahLst/>
              <a:cxnLst/>
              <a:rect l="l" t="t" r="r" b="b"/>
              <a:pathLst>
                <a:path w="653" h="484" extrusionOk="0">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2356;p52">
              <a:extLst>
                <a:ext uri="{FF2B5EF4-FFF2-40B4-BE49-F238E27FC236}">
                  <a16:creationId xmlns:a16="http://schemas.microsoft.com/office/drawing/2014/main" id="{75171CA2-DC51-6933-B993-C5BEA2CB6DA7}"/>
                </a:ext>
              </a:extLst>
            </p:cNvPr>
            <p:cNvSpPr/>
            <p:nvPr/>
          </p:nvSpPr>
          <p:spPr>
            <a:xfrm>
              <a:off x="1104534" y="1723691"/>
              <a:ext cx="221113" cy="160342"/>
            </a:xfrm>
            <a:custGeom>
              <a:avLst/>
              <a:gdLst/>
              <a:ahLst/>
              <a:cxnLst/>
              <a:rect l="l" t="t" r="r" b="b"/>
              <a:pathLst>
                <a:path w="3824" h="2773" extrusionOk="0">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2357;p52">
              <a:extLst>
                <a:ext uri="{FF2B5EF4-FFF2-40B4-BE49-F238E27FC236}">
                  <a16:creationId xmlns:a16="http://schemas.microsoft.com/office/drawing/2014/main" id="{734C4E17-826C-22FF-3B0A-C87B664035C3}"/>
                </a:ext>
              </a:extLst>
            </p:cNvPr>
            <p:cNvSpPr/>
            <p:nvPr/>
          </p:nvSpPr>
          <p:spPr>
            <a:xfrm>
              <a:off x="1299051" y="1771337"/>
              <a:ext cx="371914" cy="92400"/>
            </a:xfrm>
            <a:custGeom>
              <a:avLst/>
              <a:gdLst/>
              <a:ahLst/>
              <a:cxnLst/>
              <a:rect l="l" t="t" r="r" b="b"/>
              <a:pathLst>
                <a:path w="6432" h="1598" extrusionOk="0">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2358;p52">
              <a:extLst>
                <a:ext uri="{FF2B5EF4-FFF2-40B4-BE49-F238E27FC236}">
                  <a16:creationId xmlns:a16="http://schemas.microsoft.com/office/drawing/2014/main" id="{D0252B80-4EF7-45FE-CCC1-FB4199DFF95D}"/>
                </a:ext>
              </a:extLst>
            </p:cNvPr>
            <p:cNvSpPr/>
            <p:nvPr/>
          </p:nvSpPr>
          <p:spPr>
            <a:xfrm>
              <a:off x="1093664" y="1679745"/>
              <a:ext cx="242739" cy="140162"/>
            </a:xfrm>
            <a:custGeom>
              <a:avLst/>
              <a:gdLst/>
              <a:ahLst/>
              <a:cxnLst/>
              <a:rect l="l" t="t" r="r" b="b"/>
              <a:pathLst>
                <a:path w="4198" h="2424" extrusionOk="0">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2359;p52">
              <a:extLst>
                <a:ext uri="{FF2B5EF4-FFF2-40B4-BE49-F238E27FC236}">
                  <a16:creationId xmlns:a16="http://schemas.microsoft.com/office/drawing/2014/main" id="{4EEFD6AF-AC6D-91EB-5F2B-FCC57170B898}"/>
                </a:ext>
              </a:extLst>
            </p:cNvPr>
            <p:cNvSpPr/>
            <p:nvPr/>
          </p:nvSpPr>
          <p:spPr>
            <a:xfrm>
              <a:off x="1168776" y="1727565"/>
              <a:ext cx="92516" cy="48687"/>
            </a:xfrm>
            <a:custGeom>
              <a:avLst/>
              <a:gdLst/>
              <a:ahLst/>
              <a:cxnLst/>
              <a:rect l="l" t="t" r="r" b="b"/>
              <a:pathLst>
                <a:path w="1600" h="842" extrusionOk="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2360;p52">
              <a:extLst>
                <a:ext uri="{FF2B5EF4-FFF2-40B4-BE49-F238E27FC236}">
                  <a16:creationId xmlns:a16="http://schemas.microsoft.com/office/drawing/2014/main" id="{7484E3A6-1946-4262-6047-6C28FD8DC225}"/>
                </a:ext>
              </a:extLst>
            </p:cNvPr>
            <p:cNvSpPr/>
            <p:nvPr/>
          </p:nvSpPr>
          <p:spPr>
            <a:xfrm>
              <a:off x="913776" y="1742715"/>
              <a:ext cx="312935" cy="175549"/>
            </a:xfrm>
            <a:custGeom>
              <a:avLst/>
              <a:gdLst/>
              <a:ahLst/>
              <a:cxnLst/>
              <a:rect l="l" t="t" r="r" b="b"/>
              <a:pathLst>
                <a:path w="5412" h="3036" extrusionOk="0">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2361;p52">
              <a:extLst>
                <a:ext uri="{FF2B5EF4-FFF2-40B4-BE49-F238E27FC236}">
                  <a16:creationId xmlns:a16="http://schemas.microsoft.com/office/drawing/2014/main" id="{DFBD449D-9C29-5D8F-1055-B0B4DE66CF73}"/>
                </a:ext>
              </a:extLst>
            </p:cNvPr>
            <p:cNvSpPr/>
            <p:nvPr/>
          </p:nvSpPr>
          <p:spPr>
            <a:xfrm>
              <a:off x="1204800" y="1582024"/>
              <a:ext cx="308657" cy="180753"/>
            </a:xfrm>
            <a:custGeom>
              <a:avLst/>
              <a:gdLst/>
              <a:ahLst/>
              <a:cxnLst/>
              <a:rect l="l" t="t" r="r" b="b"/>
              <a:pathLst>
                <a:path w="5338" h="3126" extrusionOk="0">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2362;p52">
              <a:extLst>
                <a:ext uri="{FF2B5EF4-FFF2-40B4-BE49-F238E27FC236}">
                  <a16:creationId xmlns:a16="http://schemas.microsoft.com/office/drawing/2014/main" id="{11DE0E05-C6D7-F914-E2C7-E67BEC29E435}"/>
                </a:ext>
              </a:extLst>
            </p:cNvPr>
            <p:cNvSpPr/>
            <p:nvPr/>
          </p:nvSpPr>
          <p:spPr>
            <a:xfrm>
              <a:off x="950204" y="1544208"/>
              <a:ext cx="280266" cy="223715"/>
            </a:xfrm>
            <a:custGeom>
              <a:avLst/>
              <a:gdLst/>
              <a:ahLst/>
              <a:cxnLst/>
              <a:rect l="l" t="t" r="r" b="b"/>
              <a:pathLst>
                <a:path w="4847" h="3869" extrusionOk="0">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2363;p52">
              <a:extLst>
                <a:ext uri="{FF2B5EF4-FFF2-40B4-BE49-F238E27FC236}">
                  <a16:creationId xmlns:a16="http://schemas.microsoft.com/office/drawing/2014/main" id="{D9F32863-68EE-E861-2A99-76CFAC8271E1}"/>
                </a:ext>
              </a:extLst>
            </p:cNvPr>
            <p:cNvSpPr/>
            <p:nvPr/>
          </p:nvSpPr>
          <p:spPr>
            <a:xfrm>
              <a:off x="1188609" y="1709351"/>
              <a:ext cx="260259" cy="242276"/>
            </a:xfrm>
            <a:custGeom>
              <a:avLst/>
              <a:gdLst/>
              <a:ahLst/>
              <a:cxnLst/>
              <a:rect l="l" t="t" r="r" b="b"/>
              <a:pathLst>
                <a:path w="4501" h="4190" extrusionOk="0">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2364;p52">
              <a:extLst>
                <a:ext uri="{FF2B5EF4-FFF2-40B4-BE49-F238E27FC236}">
                  <a16:creationId xmlns:a16="http://schemas.microsoft.com/office/drawing/2014/main" id="{55D58D7A-ED7E-13A1-13AA-1D620A9043E6}"/>
                </a:ext>
              </a:extLst>
            </p:cNvPr>
            <p:cNvSpPr/>
            <p:nvPr/>
          </p:nvSpPr>
          <p:spPr>
            <a:xfrm>
              <a:off x="1181381" y="1731613"/>
              <a:ext cx="67421" cy="38857"/>
            </a:xfrm>
            <a:custGeom>
              <a:avLst/>
              <a:gdLst/>
              <a:ahLst/>
              <a:cxnLst/>
              <a:rect l="l" t="t" r="r" b="b"/>
              <a:pathLst>
                <a:path w="1166" h="672" extrusionOk="0">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2365;p52">
              <a:extLst>
                <a:ext uri="{FF2B5EF4-FFF2-40B4-BE49-F238E27FC236}">
                  <a16:creationId xmlns:a16="http://schemas.microsoft.com/office/drawing/2014/main" id="{8F384A32-71BE-5FC8-E095-EF39FA287FCA}"/>
                </a:ext>
              </a:extLst>
            </p:cNvPr>
            <p:cNvSpPr/>
            <p:nvPr/>
          </p:nvSpPr>
          <p:spPr>
            <a:xfrm>
              <a:off x="1178085" y="1718255"/>
              <a:ext cx="73897" cy="38857"/>
            </a:xfrm>
            <a:custGeom>
              <a:avLst/>
              <a:gdLst/>
              <a:ahLst/>
              <a:cxnLst/>
              <a:rect l="l" t="t" r="r" b="b"/>
              <a:pathLst>
                <a:path w="1278" h="672" extrusionOk="0">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2366;p52">
              <a:extLst>
                <a:ext uri="{FF2B5EF4-FFF2-40B4-BE49-F238E27FC236}">
                  <a16:creationId xmlns:a16="http://schemas.microsoft.com/office/drawing/2014/main" id="{BDEEBCB5-B01A-325E-5CE4-CB57752AC74F}"/>
                </a:ext>
              </a:extLst>
            </p:cNvPr>
            <p:cNvSpPr/>
            <p:nvPr/>
          </p:nvSpPr>
          <p:spPr>
            <a:xfrm>
              <a:off x="1196126" y="1719874"/>
              <a:ext cx="37816" cy="28044"/>
            </a:xfrm>
            <a:custGeom>
              <a:avLst/>
              <a:gdLst/>
              <a:ahLst/>
              <a:cxnLst/>
              <a:rect l="l" t="t" r="r" b="b"/>
              <a:pathLst>
                <a:path w="654" h="485" extrusionOk="0">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2367;p52">
              <a:extLst>
                <a:ext uri="{FF2B5EF4-FFF2-40B4-BE49-F238E27FC236}">
                  <a16:creationId xmlns:a16="http://schemas.microsoft.com/office/drawing/2014/main" id="{B1E6F487-81AA-D66C-E0F0-18E30946D18F}"/>
                </a:ext>
              </a:extLst>
            </p:cNvPr>
            <p:cNvSpPr/>
            <p:nvPr/>
          </p:nvSpPr>
          <p:spPr>
            <a:xfrm>
              <a:off x="1786385" y="2137647"/>
              <a:ext cx="220998" cy="160226"/>
            </a:xfrm>
            <a:custGeom>
              <a:avLst/>
              <a:gdLst/>
              <a:ahLst/>
              <a:cxnLst/>
              <a:rect l="l" t="t" r="r" b="b"/>
              <a:pathLst>
                <a:path w="3822" h="2771" extrusionOk="0">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2368;p52">
              <a:extLst>
                <a:ext uri="{FF2B5EF4-FFF2-40B4-BE49-F238E27FC236}">
                  <a16:creationId xmlns:a16="http://schemas.microsoft.com/office/drawing/2014/main" id="{82DADE2B-B97C-4442-337A-DD964B35176F}"/>
                </a:ext>
              </a:extLst>
            </p:cNvPr>
            <p:cNvSpPr/>
            <p:nvPr/>
          </p:nvSpPr>
          <p:spPr>
            <a:xfrm>
              <a:off x="1846579" y="1934456"/>
              <a:ext cx="92516" cy="219032"/>
            </a:xfrm>
            <a:custGeom>
              <a:avLst/>
              <a:gdLst/>
              <a:ahLst/>
              <a:cxnLst/>
              <a:rect l="l" t="t" r="r" b="b"/>
              <a:pathLst>
                <a:path w="1600" h="3788" extrusionOk="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2369;p52">
              <a:extLst>
                <a:ext uri="{FF2B5EF4-FFF2-40B4-BE49-F238E27FC236}">
                  <a16:creationId xmlns:a16="http://schemas.microsoft.com/office/drawing/2014/main" id="{141519FE-D80B-8C31-8C6C-930B3EABE196}"/>
                </a:ext>
              </a:extLst>
            </p:cNvPr>
            <p:cNvSpPr/>
            <p:nvPr/>
          </p:nvSpPr>
          <p:spPr>
            <a:xfrm>
              <a:off x="1775630" y="2093701"/>
              <a:ext cx="242681" cy="140104"/>
            </a:xfrm>
            <a:custGeom>
              <a:avLst/>
              <a:gdLst/>
              <a:ahLst/>
              <a:cxnLst/>
              <a:rect l="l" t="t" r="r" b="b"/>
              <a:pathLst>
                <a:path w="4197" h="2423" extrusionOk="0">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2370;p52">
              <a:extLst>
                <a:ext uri="{FF2B5EF4-FFF2-40B4-BE49-F238E27FC236}">
                  <a16:creationId xmlns:a16="http://schemas.microsoft.com/office/drawing/2014/main" id="{40EA2955-2CB7-CAB1-8DB3-8191053157C1}"/>
                </a:ext>
              </a:extLst>
            </p:cNvPr>
            <p:cNvSpPr/>
            <p:nvPr/>
          </p:nvSpPr>
          <p:spPr>
            <a:xfrm>
              <a:off x="1850684" y="2141521"/>
              <a:ext cx="92574" cy="48687"/>
            </a:xfrm>
            <a:custGeom>
              <a:avLst/>
              <a:gdLst/>
              <a:ahLst/>
              <a:cxnLst/>
              <a:rect l="l" t="t" r="r" b="b"/>
              <a:pathLst>
                <a:path w="1601" h="842" extrusionOk="0">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2371;p52">
              <a:extLst>
                <a:ext uri="{FF2B5EF4-FFF2-40B4-BE49-F238E27FC236}">
                  <a16:creationId xmlns:a16="http://schemas.microsoft.com/office/drawing/2014/main" id="{C4B6313A-C0E9-1698-9163-6A259D33115A}"/>
                </a:ext>
              </a:extLst>
            </p:cNvPr>
            <p:cNvSpPr/>
            <p:nvPr/>
          </p:nvSpPr>
          <p:spPr>
            <a:xfrm>
              <a:off x="1885205" y="2156555"/>
              <a:ext cx="313051" cy="175665"/>
            </a:xfrm>
            <a:custGeom>
              <a:avLst/>
              <a:gdLst/>
              <a:ahLst/>
              <a:cxnLst/>
              <a:rect l="l" t="t" r="r" b="b"/>
              <a:pathLst>
                <a:path w="5414" h="3038" extrusionOk="0">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2372;p52">
              <a:extLst>
                <a:ext uri="{FF2B5EF4-FFF2-40B4-BE49-F238E27FC236}">
                  <a16:creationId xmlns:a16="http://schemas.microsoft.com/office/drawing/2014/main" id="{53C7DB01-819F-DD67-3B6D-4E1AEA06D1E2}"/>
                </a:ext>
              </a:extLst>
            </p:cNvPr>
            <p:cNvSpPr/>
            <p:nvPr/>
          </p:nvSpPr>
          <p:spPr>
            <a:xfrm>
              <a:off x="1598518" y="1995922"/>
              <a:ext cx="308714" cy="180695"/>
            </a:xfrm>
            <a:custGeom>
              <a:avLst/>
              <a:gdLst/>
              <a:ahLst/>
              <a:cxnLst/>
              <a:rect l="l" t="t" r="r" b="b"/>
              <a:pathLst>
                <a:path w="5339" h="3125" extrusionOk="0">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2373;p52">
              <a:extLst>
                <a:ext uri="{FF2B5EF4-FFF2-40B4-BE49-F238E27FC236}">
                  <a16:creationId xmlns:a16="http://schemas.microsoft.com/office/drawing/2014/main" id="{46076E76-2D83-7796-E8ED-33132DCE2597}"/>
                </a:ext>
              </a:extLst>
            </p:cNvPr>
            <p:cNvSpPr/>
            <p:nvPr/>
          </p:nvSpPr>
          <p:spPr>
            <a:xfrm>
              <a:off x="1881562" y="1958164"/>
              <a:ext cx="280208" cy="223715"/>
            </a:xfrm>
            <a:custGeom>
              <a:avLst/>
              <a:gdLst/>
              <a:ahLst/>
              <a:cxnLst/>
              <a:rect l="l" t="t" r="r" b="b"/>
              <a:pathLst>
                <a:path w="4846" h="3869" extrusionOk="0">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2374;p52">
              <a:extLst>
                <a:ext uri="{FF2B5EF4-FFF2-40B4-BE49-F238E27FC236}">
                  <a16:creationId xmlns:a16="http://schemas.microsoft.com/office/drawing/2014/main" id="{E17FE66C-6E3F-E9E2-CCE0-93EA9681C595}"/>
                </a:ext>
              </a:extLst>
            </p:cNvPr>
            <p:cNvSpPr/>
            <p:nvPr/>
          </p:nvSpPr>
          <p:spPr>
            <a:xfrm>
              <a:off x="1663106" y="2123307"/>
              <a:ext cx="260317" cy="242161"/>
            </a:xfrm>
            <a:custGeom>
              <a:avLst/>
              <a:gdLst/>
              <a:ahLst/>
              <a:cxnLst/>
              <a:rect l="l" t="t" r="r" b="b"/>
              <a:pathLst>
                <a:path w="4502" h="4188" extrusionOk="0">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2375;p52">
              <a:extLst>
                <a:ext uri="{FF2B5EF4-FFF2-40B4-BE49-F238E27FC236}">
                  <a16:creationId xmlns:a16="http://schemas.microsoft.com/office/drawing/2014/main" id="{B36D5FBB-0470-6F6B-EC23-8997A938D683}"/>
                </a:ext>
              </a:extLst>
            </p:cNvPr>
            <p:cNvSpPr/>
            <p:nvPr/>
          </p:nvSpPr>
          <p:spPr>
            <a:xfrm>
              <a:off x="1863232" y="2145511"/>
              <a:ext cx="67363" cy="38915"/>
            </a:xfrm>
            <a:custGeom>
              <a:avLst/>
              <a:gdLst/>
              <a:ahLst/>
              <a:cxnLst/>
              <a:rect l="l" t="t" r="r" b="b"/>
              <a:pathLst>
                <a:path w="1165" h="673" extrusionOk="0">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2376;p52">
              <a:extLst>
                <a:ext uri="{FF2B5EF4-FFF2-40B4-BE49-F238E27FC236}">
                  <a16:creationId xmlns:a16="http://schemas.microsoft.com/office/drawing/2014/main" id="{D172A78B-6A70-8F07-DCAF-4EE88F22057C}"/>
                </a:ext>
              </a:extLst>
            </p:cNvPr>
            <p:cNvSpPr/>
            <p:nvPr/>
          </p:nvSpPr>
          <p:spPr>
            <a:xfrm>
              <a:off x="1859936" y="2132154"/>
              <a:ext cx="73955" cy="38915"/>
            </a:xfrm>
            <a:custGeom>
              <a:avLst/>
              <a:gdLst/>
              <a:ahLst/>
              <a:cxnLst/>
              <a:rect l="l" t="t" r="r" b="b"/>
              <a:pathLst>
                <a:path w="1279" h="673" extrusionOk="0">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2377;p52">
              <a:extLst>
                <a:ext uri="{FF2B5EF4-FFF2-40B4-BE49-F238E27FC236}">
                  <a16:creationId xmlns:a16="http://schemas.microsoft.com/office/drawing/2014/main" id="{B969F6CD-F915-E0CC-9120-B008E066E0A7}"/>
                </a:ext>
              </a:extLst>
            </p:cNvPr>
            <p:cNvSpPr/>
            <p:nvPr/>
          </p:nvSpPr>
          <p:spPr>
            <a:xfrm>
              <a:off x="1878092" y="2133773"/>
              <a:ext cx="37758" cy="28044"/>
            </a:xfrm>
            <a:custGeom>
              <a:avLst/>
              <a:gdLst/>
              <a:ahLst/>
              <a:cxnLst/>
              <a:rect l="l" t="t" r="r" b="b"/>
              <a:pathLst>
                <a:path w="653" h="485" extrusionOk="0">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2378;p52">
              <a:extLst>
                <a:ext uri="{FF2B5EF4-FFF2-40B4-BE49-F238E27FC236}">
                  <a16:creationId xmlns:a16="http://schemas.microsoft.com/office/drawing/2014/main" id="{F30A6A2E-42E2-57F5-CA6D-2475118CE315}"/>
                </a:ext>
              </a:extLst>
            </p:cNvPr>
            <p:cNvSpPr/>
            <p:nvPr/>
          </p:nvSpPr>
          <p:spPr>
            <a:xfrm>
              <a:off x="1786385" y="1314361"/>
              <a:ext cx="220998" cy="160226"/>
            </a:xfrm>
            <a:custGeom>
              <a:avLst/>
              <a:gdLst/>
              <a:ahLst/>
              <a:cxnLst/>
              <a:rect l="l" t="t" r="r" b="b"/>
              <a:pathLst>
                <a:path w="3822" h="2771" extrusionOk="0">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2379;p52">
              <a:extLst>
                <a:ext uri="{FF2B5EF4-FFF2-40B4-BE49-F238E27FC236}">
                  <a16:creationId xmlns:a16="http://schemas.microsoft.com/office/drawing/2014/main" id="{16CEC9B6-5F33-A1B0-CD72-48EF30F02258}"/>
                </a:ext>
              </a:extLst>
            </p:cNvPr>
            <p:cNvSpPr/>
            <p:nvPr/>
          </p:nvSpPr>
          <p:spPr>
            <a:xfrm>
              <a:off x="1846579" y="1421102"/>
              <a:ext cx="92516" cy="219032"/>
            </a:xfrm>
            <a:custGeom>
              <a:avLst/>
              <a:gdLst/>
              <a:ahLst/>
              <a:cxnLst/>
              <a:rect l="l" t="t" r="r" b="b"/>
              <a:pathLst>
                <a:path w="1600" h="3788" extrusionOk="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2380;p52">
              <a:extLst>
                <a:ext uri="{FF2B5EF4-FFF2-40B4-BE49-F238E27FC236}">
                  <a16:creationId xmlns:a16="http://schemas.microsoft.com/office/drawing/2014/main" id="{9957F8E1-A6C6-0A45-6D3D-C2FE5891B814}"/>
                </a:ext>
              </a:extLst>
            </p:cNvPr>
            <p:cNvSpPr/>
            <p:nvPr/>
          </p:nvSpPr>
          <p:spPr>
            <a:xfrm>
              <a:off x="1775630" y="1270415"/>
              <a:ext cx="242681" cy="140162"/>
            </a:xfrm>
            <a:custGeom>
              <a:avLst/>
              <a:gdLst/>
              <a:ahLst/>
              <a:cxnLst/>
              <a:rect l="l" t="t" r="r" b="b"/>
              <a:pathLst>
                <a:path w="4197" h="2424" extrusionOk="0">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2381;p52">
              <a:extLst>
                <a:ext uri="{FF2B5EF4-FFF2-40B4-BE49-F238E27FC236}">
                  <a16:creationId xmlns:a16="http://schemas.microsoft.com/office/drawing/2014/main" id="{2B25D5C3-AC9E-E459-4725-6E225680F2C9}"/>
                </a:ext>
              </a:extLst>
            </p:cNvPr>
            <p:cNvSpPr/>
            <p:nvPr/>
          </p:nvSpPr>
          <p:spPr>
            <a:xfrm>
              <a:off x="1850684" y="1318235"/>
              <a:ext cx="92574" cy="48629"/>
            </a:xfrm>
            <a:custGeom>
              <a:avLst/>
              <a:gdLst/>
              <a:ahLst/>
              <a:cxnLst/>
              <a:rect l="l" t="t" r="r" b="b"/>
              <a:pathLst>
                <a:path w="1601" h="841" extrusionOk="0">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2382;p52">
              <a:extLst>
                <a:ext uri="{FF2B5EF4-FFF2-40B4-BE49-F238E27FC236}">
                  <a16:creationId xmlns:a16="http://schemas.microsoft.com/office/drawing/2014/main" id="{F597039D-6DE1-3E0B-40CC-512CD7880995}"/>
                </a:ext>
              </a:extLst>
            </p:cNvPr>
            <p:cNvSpPr/>
            <p:nvPr/>
          </p:nvSpPr>
          <p:spPr>
            <a:xfrm>
              <a:off x="1885205" y="1333327"/>
              <a:ext cx="313051" cy="175607"/>
            </a:xfrm>
            <a:custGeom>
              <a:avLst/>
              <a:gdLst/>
              <a:ahLst/>
              <a:cxnLst/>
              <a:rect l="l" t="t" r="r" b="b"/>
              <a:pathLst>
                <a:path w="5414" h="3037" extrusionOk="0">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2383;p52">
              <a:extLst>
                <a:ext uri="{FF2B5EF4-FFF2-40B4-BE49-F238E27FC236}">
                  <a16:creationId xmlns:a16="http://schemas.microsoft.com/office/drawing/2014/main" id="{7D07F3D9-A252-0670-4E94-13F18C66167F}"/>
                </a:ext>
              </a:extLst>
            </p:cNvPr>
            <p:cNvSpPr/>
            <p:nvPr/>
          </p:nvSpPr>
          <p:spPr>
            <a:xfrm>
              <a:off x="1598518" y="1172694"/>
              <a:ext cx="308714" cy="180695"/>
            </a:xfrm>
            <a:custGeom>
              <a:avLst/>
              <a:gdLst/>
              <a:ahLst/>
              <a:cxnLst/>
              <a:rect l="l" t="t" r="r" b="b"/>
              <a:pathLst>
                <a:path w="5339" h="3125" extrusionOk="0">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2384;p52">
              <a:extLst>
                <a:ext uri="{FF2B5EF4-FFF2-40B4-BE49-F238E27FC236}">
                  <a16:creationId xmlns:a16="http://schemas.microsoft.com/office/drawing/2014/main" id="{8F9F938D-0B4F-F700-D1A9-F3150FF524CC}"/>
                </a:ext>
              </a:extLst>
            </p:cNvPr>
            <p:cNvSpPr/>
            <p:nvPr/>
          </p:nvSpPr>
          <p:spPr>
            <a:xfrm>
              <a:off x="1881562" y="1134878"/>
              <a:ext cx="280208" cy="223773"/>
            </a:xfrm>
            <a:custGeom>
              <a:avLst/>
              <a:gdLst/>
              <a:ahLst/>
              <a:cxnLst/>
              <a:rect l="l" t="t" r="r" b="b"/>
              <a:pathLst>
                <a:path w="4846" h="3870" extrusionOk="0">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2385;p52">
              <a:extLst>
                <a:ext uri="{FF2B5EF4-FFF2-40B4-BE49-F238E27FC236}">
                  <a16:creationId xmlns:a16="http://schemas.microsoft.com/office/drawing/2014/main" id="{D05134AB-DBBB-243E-39B1-A958A3B92460}"/>
                </a:ext>
              </a:extLst>
            </p:cNvPr>
            <p:cNvSpPr/>
            <p:nvPr/>
          </p:nvSpPr>
          <p:spPr>
            <a:xfrm>
              <a:off x="1663106" y="1300021"/>
              <a:ext cx="260317" cy="242161"/>
            </a:xfrm>
            <a:custGeom>
              <a:avLst/>
              <a:gdLst/>
              <a:ahLst/>
              <a:cxnLst/>
              <a:rect l="l" t="t" r="r" b="b"/>
              <a:pathLst>
                <a:path w="4502" h="4188" extrusionOk="0">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2386;p52">
              <a:extLst>
                <a:ext uri="{FF2B5EF4-FFF2-40B4-BE49-F238E27FC236}">
                  <a16:creationId xmlns:a16="http://schemas.microsoft.com/office/drawing/2014/main" id="{C530B7B6-04B6-7CC2-4BBD-87EF9B7960F4}"/>
                </a:ext>
              </a:extLst>
            </p:cNvPr>
            <p:cNvSpPr/>
            <p:nvPr/>
          </p:nvSpPr>
          <p:spPr>
            <a:xfrm>
              <a:off x="1863232" y="1322282"/>
              <a:ext cx="67363" cy="38857"/>
            </a:xfrm>
            <a:custGeom>
              <a:avLst/>
              <a:gdLst/>
              <a:ahLst/>
              <a:cxnLst/>
              <a:rect l="l" t="t" r="r" b="b"/>
              <a:pathLst>
                <a:path w="1165" h="672" extrusionOk="0">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2387;p52">
              <a:extLst>
                <a:ext uri="{FF2B5EF4-FFF2-40B4-BE49-F238E27FC236}">
                  <a16:creationId xmlns:a16="http://schemas.microsoft.com/office/drawing/2014/main" id="{6DEBEDD5-B9A6-F7A5-E974-62E6DA85AD2A}"/>
                </a:ext>
              </a:extLst>
            </p:cNvPr>
            <p:cNvSpPr/>
            <p:nvPr/>
          </p:nvSpPr>
          <p:spPr>
            <a:xfrm>
              <a:off x="1859936" y="1308867"/>
              <a:ext cx="73955" cy="38857"/>
            </a:xfrm>
            <a:custGeom>
              <a:avLst/>
              <a:gdLst/>
              <a:ahLst/>
              <a:cxnLst/>
              <a:rect l="l" t="t" r="r" b="b"/>
              <a:pathLst>
                <a:path w="1279" h="672" extrusionOk="0">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2388;p52">
              <a:extLst>
                <a:ext uri="{FF2B5EF4-FFF2-40B4-BE49-F238E27FC236}">
                  <a16:creationId xmlns:a16="http://schemas.microsoft.com/office/drawing/2014/main" id="{BB5E653E-9723-019C-EAB6-B2447F62ED9B}"/>
                </a:ext>
              </a:extLst>
            </p:cNvPr>
            <p:cNvSpPr/>
            <p:nvPr/>
          </p:nvSpPr>
          <p:spPr>
            <a:xfrm>
              <a:off x="1878092" y="1310486"/>
              <a:ext cx="37758" cy="28044"/>
            </a:xfrm>
            <a:custGeom>
              <a:avLst/>
              <a:gdLst/>
              <a:ahLst/>
              <a:cxnLst/>
              <a:rect l="l" t="t" r="r" b="b"/>
              <a:pathLst>
                <a:path w="653" h="485" extrusionOk="0">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2389;p52">
              <a:extLst>
                <a:ext uri="{FF2B5EF4-FFF2-40B4-BE49-F238E27FC236}">
                  <a16:creationId xmlns:a16="http://schemas.microsoft.com/office/drawing/2014/main" id="{09E817ED-A9EC-C433-89D3-FF343CA427DD}"/>
                </a:ext>
              </a:extLst>
            </p:cNvPr>
            <p:cNvSpPr/>
            <p:nvPr/>
          </p:nvSpPr>
          <p:spPr>
            <a:xfrm>
              <a:off x="660857" y="991303"/>
              <a:ext cx="2504639" cy="1486038"/>
            </a:xfrm>
            <a:custGeom>
              <a:avLst/>
              <a:gdLst/>
              <a:ahLst/>
              <a:cxnLst/>
              <a:rect l="l" t="t" r="r" b="b"/>
              <a:pathLst>
                <a:path w="43316" h="25700" extrusionOk="0">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2390;p52">
              <a:extLst>
                <a:ext uri="{FF2B5EF4-FFF2-40B4-BE49-F238E27FC236}">
                  <a16:creationId xmlns:a16="http://schemas.microsoft.com/office/drawing/2014/main" id="{74FFCA9E-4A59-A087-EF3C-F1919A49E7B9}"/>
                </a:ext>
              </a:extLst>
            </p:cNvPr>
            <p:cNvSpPr/>
            <p:nvPr/>
          </p:nvSpPr>
          <p:spPr>
            <a:xfrm>
              <a:off x="1430137" y="1001653"/>
              <a:ext cx="959854" cy="633677"/>
            </a:xfrm>
            <a:custGeom>
              <a:avLst/>
              <a:gdLst/>
              <a:ahLst/>
              <a:cxnLst/>
              <a:rect l="l" t="t" r="r" b="b"/>
              <a:pathLst>
                <a:path w="16600" h="10959" extrusionOk="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2391;p52">
              <a:extLst>
                <a:ext uri="{FF2B5EF4-FFF2-40B4-BE49-F238E27FC236}">
                  <a16:creationId xmlns:a16="http://schemas.microsoft.com/office/drawing/2014/main" id="{00090B64-BEA0-7A99-024B-F8093856970F}"/>
                </a:ext>
              </a:extLst>
            </p:cNvPr>
            <p:cNvSpPr/>
            <p:nvPr/>
          </p:nvSpPr>
          <p:spPr>
            <a:xfrm>
              <a:off x="1382837" y="1005816"/>
              <a:ext cx="1054393" cy="608813"/>
            </a:xfrm>
            <a:custGeom>
              <a:avLst/>
              <a:gdLst/>
              <a:ahLst/>
              <a:cxnLst/>
              <a:rect l="l" t="t" r="r" b="b"/>
              <a:pathLst>
                <a:path w="18235" h="10529" extrusionOk="0">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2392;p52">
              <a:extLst>
                <a:ext uri="{FF2B5EF4-FFF2-40B4-BE49-F238E27FC236}">
                  <a16:creationId xmlns:a16="http://schemas.microsoft.com/office/drawing/2014/main" id="{6309EECA-78CA-74BB-46F6-9206F5251AD1}"/>
                </a:ext>
              </a:extLst>
            </p:cNvPr>
            <p:cNvSpPr/>
            <p:nvPr/>
          </p:nvSpPr>
          <p:spPr>
            <a:xfrm>
              <a:off x="2130953" y="1406242"/>
              <a:ext cx="959854" cy="633677"/>
            </a:xfrm>
            <a:custGeom>
              <a:avLst/>
              <a:gdLst/>
              <a:ahLst/>
              <a:cxnLst/>
              <a:rect l="l" t="t" r="r" b="b"/>
              <a:pathLst>
                <a:path w="16600" h="10959" extrusionOk="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2393;p52">
              <a:extLst>
                <a:ext uri="{FF2B5EF4-FFF2-40B4-BE49-F238E27FC236}">
                  <a16:creationId xmlns:a16="http://schemas.microsoft.com/office/drawing/2014/main" id="{B646C432-0F40-9ADA-602E-45F5DB9759D1}"/>
                </a:ext>
              </a:extLst>
            </p:cNvPr>
            <p:cNvSpPr/>
            <p:nvPr/>
          </p:nvSpPr>
          <p:spPr>
            <a:xfrm>
              <a:off x="2083654" y="1410405"/>
              <a:ext cx="1054393" cy="608813"/>
            </a:xfrm>
            <a:custGeom>
              <a:avLst/>
              <a:gdLst/>
              <a:ahLst/>
              <a:cxnLst/>
              <a:rect l="l" t="t" r="r" b="b"/>
              <a:pathLst>
                <a:path w="18235" h="10529" extrusionOk="0">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2394;p52">
              <a:extLst>
                <a:ext uri="{FF2B5EF4-FFF2-40B4-BE49-F238E27FC236}">
                  <a16:creationId xmlns:a16="http://schemas.microsoft.com/office/drawing/2014/main" id="{73D727C0-C0F6-63DF-AFC2-F0F5E1CD4748}"/>
                </a:ext>
              </a:extLst>
            </p:cNvPr>
            <p:cNvSpPr/>
            <p:nvPr/>
          </p:nvSpPr>
          <p:spPr>
            <a:xfrm>
              <a:off x="733714" y="1406704"/>
              <a:ext cx="959854" cy="630728"/>
            </a:xfrm>
            <a:custGeom>
              <a:avLst/>
              <a:gdLst/>
              <a:ahLst/>
              <a:cxnLst/>
              <a:rect l="l" t="t" r="r" b="b"/>
              <a:pathLst>
                <a:path w="16600" h="10908" extrusionOk="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2395;p52">
              <a:extLst>
                <a:ext uri="{FF2B5EF4-FFF2-40B4-BE49-F238E27FC236}">
                  <a16:creationId xmlns:a16="http://schemas.microsoft.com/office/drawing/2014/main" id="{56CF3045-5FEC-4B46-A561-500675A8905D}"/>
                </a:ext>
              </a:extLst>
            </p:cNvPr>
            <p:cNvSpPr/>
            <p:nvPr/>
          </p:nvSpPr>
          <p:spPr>
            <a:xfrm>
              <a:off x="2415732" y="2029113"/>
              <a:ext cx="162597" cy="71122"/>
            </a:xfrm>
            <a:custGeom>
              <a:avLst/>
              <a:gdLst/>
              <a:ahLst/>
              <a:cxnLst/>
              <a:rect l="l" t="t" r="r" b="b"/>
              <a:pathLst>
                <a:path w="2812" h="1230" extrusionOk="0">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2396;p52">
              <a:extLst>
                <a:ext uri="{FF2B5EF4-FFF2-40B4-BE49-F238E27FC236}">
                  <a16:creationId xmlns:a16="http://schemas.microsoft.com/office/drawing/2014/main" id="{E061F47B-0194-8501-9614-538DF3780A48}"/>
                </a:ext>
              </a:extLst>
            </p:cNvPr>
            <p:cNvSpPr/>
            <p:nvPr/>
          </p:nvSpPr>
          <p:spPr>
            <a:xfrm>
              <a:off x="1247820" y="1353912"/>
              <a:ext cx="160978" cy="71179"/>
            </a:xfrm>
            <a:custGeom>
              <a:avLst/>
              <a:gdLst/>
              <a:ahLst/>
              <a:cxnLst/>
              <a:rect l="l" t="t" r="r" b="b"/>
              <a:pathLst>
                <a:path w="2784" h="1231" extrusionOk="0">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2397;p52">
              <a:extLst>
                <a:ext uri="{FF2B5EF4-FFF2-40B4-BE49-F238E27FC236}">
                  <a16:creationId xmlns:a16="http://schemas.microsoft.com/office/drawing/2014/main" id="{0002480F-9202-41DF-C6B3-3204806F0792}"/>
                </a:ext>
              </a:extLst>
            </p:cNvPr>
            <p:cNvSpPr/>
            <p:nvPr/>
          </p:nvSpPr>
          <p:spPr>
            <a:xfrm>
              <a:off x="1251116" y="2027031"/>
              <a:ext cx="161325" cy="71064"/>
            </a:xfrm>
            <a:custGeom>
              <a:avLst/>
              <a:gdLst/>
              <a:ahLst/>
              <a:cxnLst/>
              <a:rect l="l" t="t" r="r" b="b"/>
              <a:pathLst>
                <a:path w="2790" h="1229" extrusionOk="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2398;p52">
              <a:extLst>
                <a:ext uri="{FF2B5EF4-FFF2-40B4-BE49-F238E27FC236}">
                  <a16:creationId xmlns:a16="http://schemas.microsoft.com/office/drawing/2014/main" id="{2754988F-F03A-2BA3-6E10-809846A630D0}"/>
                </a:ext>
              </a:extLst>
            </p:cNvPr>
            <p:cNvSpPr/>
            <p:nvPr/>
          </p:nvSpPr>
          <p:spPr>
            <a:xfrm>
              <a:off x="2412089" y="1356051"/>
              <a:ext cx="161498" cy="71064"/>
            </a:xfrm>
            <a:custGeom>
              <a:avLst/>
              <a:gdLst/>
              <a:ahLst/>
              <a:cxnLst/>
              <a:rect l="l" t="t" r="r" b="b"/>
              <a:pathLst>
                <a:path w="2793" h="1229" extrusionOk="0">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2399;p52">
              <a:extLst>
                <a:ext uri="{FF2B5EF4-FFF2-40B4-BE49-F238E27FC236}">
                  <a16:creationId xmlns:a16="http://schemas.microsoft.com/office/drawing/2014/main" id="{623F0159-E49E-FFD6-9853-6EBA185F37D8}"/>
                </a:ext>
              </a:extLst>
            </p:cNvPr>
            <p:cNvSpPr/>
            <p:nvPr/>
          </p:nvSpPr>
          <p:spPr>
            <a:xfrm>
              <a:off x="686415" y="1407919"/>
              <a:ext cx="1054393" cy="608697"/>
            </a:xfrm>
            <a:custGeom>
              <a:avLst/>
              <a:gdLst/>
              <a:ahLst/>
              <a:cxnLst/>
              <a:rect l="l" t="t" r="r" b="b"/>
              <a:pathLst>
                <a:path w="18235" h="10527" extrusionOk="0">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2400;p52">
              <a:extLst>
                <a:ext uri="{FF2B5EF4-FFF2-40B4-BE49-F238E27FC236}">
                  <a16:creationId xmlns:a16="http://schemas.microsoft.com/office/drawing/2014/main" id="{8B8A0218-52B9-BEDE-F5B3-3CA519A33E8B}"/>
                </a:ext>
              </a:extLst>
            </p:cNvPr>
            <p:cNvSpPr/>
            <p:nvPr/>
          </p:nvSpPr>
          <p:spPr>
            <a:xfrm>
              <a:off x="1434531" y="1808344"/>
              <a:ext cx="959854" cy="633677"/>
            </a:xfrm>
            <a:custGeom>
              <a:avLst/>
              <a:gdLst/>
              <a:ahLst/>
              <a:cxnLst/>
              <a:rect l="l" t="t" r="r" b="b"/>
              <a:pathLst>
                <a:path w="16600" h="10959" extrusionOk="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2401;p52">
              <a:extLst>
                <a:ext uri="{FF2B5EF4-FFF2-40B4-BE49-F238E27FC236}">
                  <a16:creationId xmlns:a16="http://schemas.microsoft.com/office/drawing/2014/main" id="{26187503-E19F-9F22-05EA-B779BBAA0CD2}"/>
                </a:ext>
              </a:extLst>
            </p:cNvPr>
            <p:cNvSpPr/>
            <p:nvPr/>
          </p:nvSpPr>
          <p:spPr>
            <a:xfrm>
              <a:off x="1387232" y="1812565"/>
              <a:ext cx="1054335" cy="608755"/>
            </a:xfrm>
            <a:custGeom>
              <a:avLst/>
              <a:gdLst/>
              <a:ahLst/>
              <a:cxnLst/>
              <a:rect l="l" t="t" r="r" b="b"/>
              <a:pathLst>
                <a:path w="18234" h="10528" extrusionOk="0">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1" name="Google Shape;2402;p52">
              <a:extLst>
                <a:ext uri="{FF2B5EF4-FFF2-40B4-BE49-F238E27FC236}">
                  <a16:creationId xmlns:a16="http://schemas.microsoft.com/office/drawing/2014/main" id="{154B4288-2E68-587D-1E92-4513DE2AF1AE}"/>
                </a:ext>
              </a:extLst>
            </p:cNvPr>
            <p:cNvGrpSpPr/>
            <p:nvPr/>
          </p:nvGrpSpPr>
          <p:grpSpPr>
            <a:xfrm>
              <a:off x="758116" y="1057260"/>
              <a:ext cx="2260120" cy="1352706"/>
              <a:chOff x="770076" y="1073509"/>
              <a:chExt cx="2537750" cy="1518871"/>
            </a:xfrm>
          </p:grpSpPr>
          <p:sp>
            <p:nvSpPr>
              <p:cNvPr id="1762" name="Google Shape;2403;p52">
                <a:extLst>
                  <a:ext uri="{FF2B5EF4-FFF2-40B4-BE49-F238E27FC236}">
                    <a16:creationId xmlns:a16="http://schemas.microsoft.com/office/drawing/2014/main" id="{FDC36819-5D89-DA6B-1B45-C5A179D282AD}"/>
                  </a:ext>
                </a:extLst>
              </p:cNvPr>
              <p:cNvSpPr/>
              <p:nvPr/>
            </p:nvSpPr>
            <p:spPr>
              <a:xfrm>
                <a:off x="2372646" y="1572271"/>
                <a:ext cx="935180" cy="541280"/>
              </a:xfrm>
              <a:custGeom>
                <a:avLst/>
                <a:gdLst/>
                <a:ahLst/>
                <a:cxnLst/>
                <a:rect l="l" t="t" r="r" b="b"/>
                <a:pathLst>
                  <a:path w="14404" h="8337" extrusionOk="0">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2404;p52">
                <a:extLst>
                  <a:ext uri="{FF2B5EF4-FFF2-40B4-BE49-F238E27FC236}">
                    <a16:creationId xmlns:a16="http://schemas.microsoft.com/office/drawing/2014/main" id="{7852B1E1-07EE-BB7E-4B65-FFBC985C3E35}"/>
                  </a:ext>
                </a:extLst>
              </p:cNvPr>
              <p:cNvSpPr/>
              <p:nvPr/>
            </p:nvSpPr>
            <p:spPr>
              <a:xfrm>
                <a:off x="770076" y="1521823"/>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2405;p52">
                <a:extLst>
                  <a:ext uri="{FF2B5EF4-FFF2-40B4-BE49-F238E27FC236}">
                    <a16:creationId xmlns:a16="http://schemas.microsoft.com/office/drawing/2014/main" id="{CE41BFC0-E2F5-229F-057D-358A3B5E5F55}"/>
                  </a:ext>
                </a:extLst>
              </p:cNvPr>
              <p:cNvSpPr/>
              <p:nvPr/>
            </p:nvSpPr>
            <p:spPr>
              <a:xfrm>
                <a:off x="1552954" y="2000004"/>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2406;p52">
                <a:extLst>
                  <a:ext uri="{FF2B5EF4-FFF2-40B4-BE49-F238E27FC236}">
                    <a16:creationId xmlns:a16="http://schemas.microsoft.com/office/drawing/2014/main" id="{EE913518-3140-BF2A-7928-78602FE6DB8F}"/>
                  </a:ext>
                </a:extLst>
              </p:cNvPr>
              <p:cNvSpPr/>
              <p:nvPr/>
            </p:nvSpPr>
            <p:spPr>
              <a:xfrm>
                <a:off x="1556915" y="1073509"/>
                <a:ext cx="1026010" cy="592376"/>
              </a:xfrm>
              <a:custGeom>
                <a:avLst/>
                <a:gdLst/>
                <a:ahLst/>
                <a:cxnLst/>
                <a:rect l="l" t="t" r="r" b="b"/>
                <a:pathLst>
                  <a:path w="15803" h="9124" extrusionOk="0">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6" name="Google Shape;1719;p48">
            <a:extLst>
              <a:ext uri="{FF2B5EF4-FFF2-40B4-BE49-F238E27FC236}">
                <a16:creationId xmlns:a16="http://schemas.microsoft.com/office/drawing/2014/main" id="{6B891916-7C22-A22E-9138-276FFABEEAF6}"/>
              </a:ext>
            </a:extLst>
          </p:cNvPr>
          <p:cNvGrpSpPr/>
          <p:nvPr/>
        </p:nvGrpSpPr>
        <p:grpSpPr>
          <a:xfrm flipH="1">
            <a:off x="7256606" y="1942489"/>
            <a:ext cx="1706776" cy="1487950"/>
            <a:chOff x="2232600" y="4049963"/>
            <a:chExt cx="2584849" cy="2253446"/>
          </a:xfrm>
        </p:grpSpPr>
        <p:sp>
          <p:nvSpPr>
            <p:cNvPr id="1767" name="Google Shape;1720;p48">
              <a:extLst>
                <a:ext uri="{FF2B5EF4-FFF2-40B4-BE49-F238E27FC236}">
                  <a16:creationId xmlns:a16="http://schemas.microsoft.com/office/drawing/2014/main" id="{4B585B2E-3590-9C0E-0E48-9985615DDA71}"/>
                </a:ext>
              </a:extLst>
            </p:cNvPr>
            <p:cNvSpPr/>
            <p:nvPr/>
          </p:nvSpPr>
          <p:spPr>
            <a:xfrm>
              <a:off x="2232600" y="4049963"/>
              <a:ext cx="586500" cy="757388"/>
            </a:xfrm>
            <a:custGeom>
              <a:avLst/>
              <a:gdLst/>
              <a:ahLst/>
              <a:cxnLst/>
              <a:rect l="l" t="t" r="r" b="b"/>
              <a:pathLst>
                <a:path w="11065" h="14289" extrusionOk="0">
                  <a:moveTo>
                    <a:pt x="3059" y="0"/>
                  </a:moveTo>
                  <a:cubicBezTo>
                    <a:pt x="1245" y="0"/>
                    <a:pt x="0" y="1447"/>
                    <a:pt x="0" y="3950"/>
                  </a:cubicBezTo>
                  <a:cubicBezTo>
                    <a:pt x="0" y="7481"/>
                    <a:pt x="2475" y="11766"/>
                    <a:pt x="5531" y="13532"/>
                  </a:cubicBezTo>
                  <a:cubicBezTo>
                    <a:pt x="6421" y="14045"/>
                    <a:pt x="7261" y="14288"/>
                    <a:pt x="8005" y="14288"/>
                  </a:cubicBezTo>
                  <a:cubicBezTo>
                    <a:pt x="9820" y="14288"/>
                    <a:pt x="11064" y="12842"/>
                    <a:pt x="11064" y="10339"/>
                  </a:cubicBezTo>
                  <a:cubicBezTo>
                    <a:pt x="11064" y="6807"/>
                    <a:pt x="8589" y="2521"/>
                    <a:pt x="5531" y="757"/>
                  </a:cubicBezTo>
                  <a:cubicBezTo>
                    <a:pt x="4642" y="244"/>
                    <a:pt x="3803" y="0"/>
                    <a:pt x="3059"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21;p48">
              <a:extLst>
                <a:ext uri="{FF2B5EF4-FFF2-40B4-BE49-F238E27FC236}">
                  <a16:creationId xmlns:a16="http://schemas.microsoft.com/office/drawing/2014/main" id="{8A9AF7A2-5889-A2C5-07EA-FC6E98D39741}"/>
                </a:ext>
              </a:extLst>
            </p:cNvPr>
            <p:cNvGrpSpPr/>
            <p:nvPr/>
          </p:nvGrpSpPr>
          <p:grpSpPr>
            <a:xfrm>
              <a:off x="3280027" y="4685987"/>
              <a:ext cx="1537422" cy="810564"/>
              <a:chOff x="3357500" y="1620888"/>
              <a:chExt cx="867375" cy="457300"/>
            </a:xfrm>
          </p:grpSpPr>
          <p:sp>
            <p:nvSpPr>
              <p:cNvPr id="1798" name="Google Shape;1722;p48">
                <a:extLst>
                  <a:ext uri="{FF2B5EF4-FFF2-40B4-BE49-F238E27FC236}">
                    <a16:creationId xmlns:a16="http://schemas.microsoft.com/office/drawing/2014/main" id="{CC271636-6AF7-77C6-7DC7-59CA75F987AF}"/>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23;p48">
                <a:extLst>
                  <a:ext uri="{FF2B5EF4-FFF2-40B4-BE49-F238E27FC236}">
                    <a16:creationId xmlns:a16="http://schemas.microsoft.com/office/drawing/2014/main" id="{D5C76AAD-71E7-DB5F-1B8F-ADA815B6F63D}"/>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724;p48">
                <a:extLst>
                  <a:ext uri="{FF2B5EF4-FFF2-40B4-BE49-F238E27FC236}">
                    <a16:creationId xmlns:a16="http://schemas.microsoft.com/office/drawing/2014/main" id="{CEE609CD-A709-58E1-DFD9-12CD49E3E886}"/>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25;p48">
                <a:extLst>
                  <a:ext uri="{FF2B5EF4-FFF2-40B4-BE49-F238E27FC236}">
                    <a16:creationId xmlns:a16="http://schemas.microsoft.com/office/drawing/2014/main" id="{10BF11FF-53D5-DE1E-2FEA-ECEE790F4184}"/>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26;p48">
              <a:extLst>
                <a:ext uri="{FF2B5EF4-FFF2-40B4-BE49-F238E27FC236}">
                  <a16:creationId xmlns:a16="http://schemas.microsoft.com/office/drawing/2014/main" id="{F64CAA14-54A5-6B2F-2448-A908F0A9BC20}"/>
                </a:ext>
              </a:extLst>
            </p:cNvPr>
            <p:cNvSpPr/>
            <p:nvPr/>
          </p:nvSpPr>
          <p:spPr>
            <a:xfrm>
              <a:off x="4036081" y="5619587"/>
              <a:ext cx="659329" cy="388633"/>
            </a:xfrm>
            <a:custGeom>
              <a:avLst/>
              <a:gdLst/>
              <a:ahLst/>
              <a:cxnLst/>
              <a:rect l="l" t="t" r="r" b="b"/>
              <a:pathLst>
                <a:path w="12439" h="7332" extrusionOk="0">
                  <a:moveTo>
                    <a:pt x="252" y="1"/>
                  </a:moveTo>
                  <a:cubicBezTo>
                    <a:pt x="176" y="1"/>
                    <a:pt x="101" y="40"/>
                    <a:pt x="60" y="112"/>
                  </a:cubicBezTo>
                  <a:cubicBezTo>
                    <a:pt x="0" y="216"/>
                    <a:pt x="36" y="351"/>
                    <a:pt x="140" y="411"/>
                  </a:cubicBezTo>
                  <a:lnTo>
                    <a:pt x="12077" y="7303"/>
                  </a:lnTo>
                  <a:cubicBezTo>
                    <a:pt x="12111" y="7323"/>
                    <a:pt x="12149" y="7332"/>
                    <a:pt x="12186" y="7332"/>
                  </a:cubicBezTo>
                  <a:cubicBezTo>
                    <a:pt x="12263" y="7332"/>
                    <a:pt x="12337" y="7292"/>
                    <a:pt x="12377" y="7221"/>
                  </a:cubicBezTo>
                  <a:cubicBezTo>
                    <a:pt x="12438" y="7117"/>
                    <a:pt x="12403" y="6981"/>
                    <a:pt x="12297" y="6921"/>
                  </a:cubicBezTo>
                  <a:lnTo>
                    <a:pt x="362" y="30"/>
                  </a:lnTo>
                  <a:cubicBezTo>
                    <a:pt x="327" y="10"/>
                    <a:pt x="290" y="1"/>
                    <a:pt x="252" y="1"/>
                  </a:cubicBezTo>
                  <a:close/>
                </a:path>
              </a:pathLst>
            </a:custGeom>
            <a:solidFill>
              <a:srgbClr val="1E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27;p48">
              <a:extLst>
                <a:ext uri="{FF2B5EF4-FFF2-40B4-BE49-F238E27FC236}">
                  <a16:creationId xmlns:a16="http://schemas.microsoft.com/office/drawing/2014/main" id="{13E88A33-72C7-6095-626B-6055C62C3186}"/>
                </a:ext>
              </a:extLst>
            </p:cNvPr>
            <p:cNvSpPr/>
            <p:nvPr/>
          </p:nvSpPr>
          <p:spPr>
            <a:xfrm>
              <a:off x="2472764" y="4254295"/>
              <a:ext cx="243293" cy="283100"/>
            </a:xfrm>
            <a:custGeom>
              <a:avLst/>
              <a:gdLst/>
              <a:ahLst/>
              <a:cxnLst/>
              <a:rect l="l" t="t" r="r" b="b"/>
              <a:pathLst>
                <a:path w="4590" h="5341" extrusionOk="0">
                  <a:moveTo>
                    <a:pt x="2033" y="0"/>
                  </a:moveTo>
                  <a:cubicBezTo>
                    <a:pt x="1857" y="0"/>
                    <a:pt x="1698" y="43"/>
                    <a:pt x="1562" y="125"/>
                  </a:cubicBezTo>
                  <a:lnTo>
                    <a:pt x="1" y="1026"/>
                  </a:lnTo>
                  <a:lnTo>
                    <a:pt x="2522" y="5341"/>
                  </a:lnTo>
                  <a:lnTo>
                    <a:pt x="4083" y="4439"/>
                  </a:lnTo>
                  <a:cubicBezTo>
                    <a:pt x="4397" y="4253"/>
                    <a:pt x="4589" y="3859"/>
                    <a:pt x="4589" y="3303"/>
                  </a:cubicBezTo>
                  <a:cubicBezTo>
                    <a:pt x="4589" y="2175"/>
                    <a:pt x="3798" y="806"/>
                    <a:pt x="2823" y="242"/>
                  </a:cubicBezTo>
                  <a:cubicBezTo>
                    <a:pt x="2539" y="78"/>
                    <a:pt x="2271"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28;p48">
              <a:extLst>
                <a:ext uri="{FF2B5EF4-FFF2-40B4-BE49-F238E27FC236}">
                  <a16:creationId xmlns:a16="http://schemas.microsoft.com/office/drawing/2014/main" id="{8627796B-E799-59BD-9838-DEC542A109DD}"/>
                </a:ext>
              </a:extLst>
            </p:cNvPr>
            <p:cNvSpPr/>
            <p:nvPr/>
          </p:nvSpPr>
          <p:spPr>
            <a:xfrm>
              <a:off x="2445943" y="4302052"/>
              <a:ext cx="187320" cy="241968"/>
            </a:xfrm>
            <a:custGeom>
              <a:avLst/>
              <a:gdLst/>
              <a:ahLst/>
              <a:cxnLst/>
              <a:rect l="l" t="t" r="r" b="b"/>
              <a:pathLst>
                <a:path w="3534" h="4565" extrusionOk="0">
                  <a:moveTo>
                    <a:pt x="979" y="1"/>
                  </a:moveTo>
                  <a:cubicBezTo>
                    <a:pt x="399" y="1"/>
                    <a:pt x="0" y="463"/>
                    <a:pt x="0" y="1263"/>
                  </a:cubicBezTo>
                  <a:cubicBezTo>
                    <a:pt x="0" y="2389"/>
                    <a:pt x="791" y="3760"/>
                    <a:pt x="1768" y="4323"/>
                  </a:cubicBezTo>
                  <a:cubicBezTo>
                    <a:pt x="2052" y="4487"/>
                    <a:pt x="2320" y="4565"/>
                    <a:pt x="2557" y="4565"/>
                  </a:cubicBezTo>
                  <a:cubicBezTo>
                    <a:pt x="3136" y="4565"/>
                    <a:pt x="3534" y="4102"/>
                    <a:pt x="3534" y="3303"/>
                  </a:cubicBezTo>
                  <a:cubicBezTo>
                    <a:pt x="3534" y="2177"/>
                    <a:pt x="2743" y="806"/>
                    <a:pt x="1768" y="242"/>
                  </a:cubicBezTo>
                  <a:cubicBezTo>
                    <a:pt x="1484" y="78"/>
                    <a:pt x="1216" y="1"/>
                    <a:pt x="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29;p48">
              <a:extLst>
                <a:ext uri="{FF2B5EF4-FFF2-40B4-BE49-F238E27FC236}">
                  <a16:creationId xmlns:a16="http://schemas.microsoft.com/office/drawing/2014/main" id="{F3951C93-B342-319A-C483-3EB2BDEEE4F3}"/>
                </a:ext>
              </a:extLst>
            </p:cNvPr>
            <p:cNvSpPr/>
            <p:nvPr/>
          </p:nvSpPr>
          <p:spPr>
            <a:xfrm>
              <a:off x="3524851" y="5169313"/>
              <a:ext cx="1015629" cy="1134095"/>
            </a:xfrm>
            <a:custGeom>
              <a:avLst/>
              <a:gdLst/>
              <a:ahLst/>
              <a:cxnLst/>
              <a:rect l="l" t="t" r="r" b="b"/>
              <a:pathLst>
                <a:path w="19161" h="21396" extrusionOk="0">
                  <a:moveTo>
                    <a:pt x="8424" y="11258"/>
                  </a:moveTo>
                  <a:lnTo>
                    <a:pt x="10417" y="12411"/>
                  </a:lnTo>
                  <a:lnTo>
                    <a:pt x="9099" y="14489"/>
                  </a:lnTo>
                  <a:lnTo>
                    <a:pt x="9099" y="14490"/>
                  </a:lnTo>
                  <a:lnTo>
                    <a:pt x="7106" y="13338"/>
                  </a:lnTo>
                  <a:lnTo>
                    <a:pt x="8424" y="11258"/>
                  </a:lnTo>
                  <a:close/>
                  <a:moveTo>
                    <a:pt x="6987" y="13524"/>
                  </a:moveTo>
                  <a:lnTo>
                    <a:pt x="8982" y="14675"/>
                  </a:lnTo>
                  <a:lnTo>
                    <a:pt x="7998" y="16227"/>
                  </a:lnTo>
                  <a:cubicBezTo>
                    <a:pt x="7755" y="16611"/>
                    <a:pt x="7621" y="17016"/>
                    <a:pt x="7621" y="17370"/>
                  </a:cubicBezTo>
                  <a:lnTo>
                    <a:pt x="7621" y="18283"/>
                  </a:lnTo>
                  <a:lnTo>
                    <a:pt x="5686" y="17167"/>
                  </a:lnTo>
                  <a:lnTo>
                    <a:pt x="5686" y="15998"/>
                  </a:lnTo>
                  <a:cubicBezTo>
                    <a:pt x="5686" y="15730"/>
                    <a:pt x="5798" y="15401"/>
                    <a:pt x="5993" y="15092"/>
                  </a:cubicBezTo>
                  <a:lnTo>
                    <a:pt x="6987" y="13524"/>
                  </a:lnTo>
                  <a:close/>
                  <a:moveTo>
                    <a:pt x="1853" y="0"/>
                  </a:moveTo>
                  <a:lnTo>
                    <a:pt x="1853" y="1852"/>
                  </a:lnTo>
                  <a:cubicBezTo>
                    <a:pt x="1853" y="4157"/>
                    <a:pt x="2589" y="6432"/>
                    <a:pt x="4078" y="8190"/>
                  </a:cubicBezTo>
                  <a:cubicBezTo>
                    <a:pt x="4635" y="8848"/>
                    <a:pt x="5315" y="9465"/>
                    <a:pt x="6141" y="9942"/>
                  </a:cubicBezTo>
                  <a:lnTo>
                    <a:pt x="8042" y="11038"/>
                  </a:lnTo>
                  <a:lnTo>
                    <a:pt x="5621" y="14856"/>
                  </a:lnTo>
                  <a:cubicBezTo>
                    <a:pt x="5378" y="15238"/>
                    <a:pt x="5246" y="15644"/>
                    <a:pt x="5246" y="15998"/>
                  </a:cubicBezTo>
                  <a:lnTo>
                    <a:pt x="5246" y="16913"/>
                  </a:lnTo>
                  <a:lnTo>
                    <a:pt x="362" y="14093"/>
                  </a:lnTo>
                  <a:cubicBezTo>
                    <a:pt x="328" y="14074"/>
                    <a:pt x="290" y="14064"/>
                    <a:pt x="252" y="14064"/>
                  </a:cubicBezTo>
                  <a:cubicBezTo>
                    <a:pt x="176" y="14064"/>
                    <a:pt x="102" y="14103"/>
                    <a:pt x="61" y="14173"/>
                  </a:cubicBezTo>
                  <a:cubicBezTo>
                    <a:pt x="1" y="14279"/>
                    <a:pt x="36" y="14415"/>
                    <a:pt x="142" y="14475"/>
                  </a:cubicBezTo>
                  <a:lnTo>
                    <a:pt x="12077" y="21366"/>
                  </a:lnTo>
                  <a:cubicBezTo>
                    <a:pt x="12111" y="21386"/>
                    <a:pt x="12149" y="21395"/>
                    <a:pt x="12186" y="21395"/>
                  </a:cubicBezTo>
                  <a:cubicBezTo>
                    <a:pt x="12263" y="21395"/>
                    <a:pt x="12337" y="21355"/>
                    <a:pt x="12379" y="21284"/>
                  </a:cubicBezTo>
                  <a:cubicBezTo>
                    <a:pt x="12439" y="21180"/>
                    <a:pt x="12403" y="21044"/>
                    <a:pt x="12297" y="20984"/>
                  </a:cubicBezTo>
                  <a:lnTo>
                    <a:pt x="8062" y="18539"/>
                  </a:lnTo>
                  <a:lnTo>
                    <a:pt x="8062" y="17370"/>
                  </a:lnTo>
                  <a:cubicBezTo>
                    <a:pt x="8062" y="17102"/>
                    <a:pt x="8175" y="16773"/>
                    <a:pt x="8370" y="16464"/>
                  </a:cubicBezTo>
                  <a:lnTo>
                    <a:pt x="10799" y="12630"/>
                  </a:lnTo>
                  <a:lnTo>
                    <a:pt x="15432" y="15305"/>
                  </a:lnTo>
                  <a:cubicBezTo>
                    <a:pt x="15563" y="15382"/>
                    <a:pt x="15711" y="15420"/>
                    <a:pt x="15858" y="15420"/>
                  </a:cubicBezTo>
                  <a:cubicBezTo>
                    <a:pt x="16006" y="15420"/>
                    <a:pt x="16153" y="15382"/>
                    <a:pt x="16286" y="15305"/>
                  </a:cubicBezTo>
                  <a:lnTo>
                    <a:pt x="19161" y="13646"/>
                  </a:lnTo>
                  <a:lnTo>
                    <a:pt x="19161" y="7242"/>
                  </a:lnTo>
                  <a:lnTo>
                    <a:pt x="15859" y="9148"/>
                  </a:lnTo>
                  <a:lnTo>
                    <a:pt x="15859" y="9148"/>
                  </a:lnTo>
                  <a:lnTo>
                    <a:pt x="1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30;p48">
              <a:extLst>
                <a:ext uri="{FF2B5EF4-FFF2-40B4-BE49-F238E27FC236}">
                  <a16:creationId xmlns:a16="http://schemas.microsoft.com/office/drawing/2014/main" id="{1A1D6D77-524C-4101-31F7-2F3C82ACEF6E}"/>
                </a:ext>
              </a:extLst>
            </p:cNvPr>
            <p:cNvSpPr/>
            <p:nvPr/>
          </p:nvSpPr>
          <p:spPr>
            <a:xfrm>
              <a:off x="2628915" y="4442302"/>
              <a:ext cx="870819" cy="637226"/>
            </a:xfrm>
            <a:custGeom>
              <a:avLst/>
              <a:gdLst/>
              <a:ahLst/>
              <a:cxnLst/>
              <a:rect l="l" t="t" r="r" b="b"/>
              <a:pathLst>
                <a:path w="16429" h="12022" extrusionOk="0">
                  <a:moveTo>
                    <a:pt x="0" y="0"/>
                  </a:moveTo>
                  <a:lnTo>
                    <a:pt x="0" y="1214"/>
                  </a:lnTo>
                  <a:lnTo>
                    <a:pt x="16428" y="12021"/>
                  </a:lnTo>
                  <a:lnTo>
                    <a:pt x="16428" y="948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31;p48">
              <a:extLst>
                <a:ext uri="{FF2B5EF4-FFF2-40B4-BE49-F238E27FC236}">
                  <a16:creationId xmlns:a16="http://schemas.microsoft.com/office/drawing/2014/main" id="{E48E7637-E4C6-39EA-DDBE-E13F6696A6B9}"/>
                </a:ext>
              </a:extLst>
            </p:cNvPr>
            <p:cNvSpPr/>
            <p:nvPr/>
          </p:nvSpPr>
          <p:spPr>
            <a:xfrm>
              <a:off x="2628915" y="4394598"/>
              <a:ext cx="953401" cy="550457"/>
            </a:xfrm>
            <a:custGeom>
              <a:avLst/>
              <a:gdLst/>
              <a:ahLst/>
              <a:cxnLst/>
              <a:rect l="l" t="t" r="r" b="b"/>
              <a:pathLst>
                <a:path w="17987" h="10385" extrusionOk="0">
                  <a:moveTo>
                    <a:pt x="1558" y="0"/>
                  </a:moveTo>
                  <a:lnTo>
                    <a:pt x="0" y="900"/>
                  </a:lnTo>
                  <a:lnTo>
                    <a:pt x="16428" y="10385"/>
                  </a:lnTo>
                  <a:lnTo>
                    <a:pt x="17987" y="9485"/>
                  </a:lnTo>
                  <a:lnTo>
                    <a:pt x="1558"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32;p48">
              <a:extLst>
                <a:ext uri="{FF2B5EF4-FFF2-40B4-BE49-F238E27FC236}">
                  <a16:creationId xmlns:a16="http://schemas.microsoft.com/office/drawing/2014/main" id="{D8A49093-1507-4D51-6F44-26A5D4A04BD1}"/>
                </a:ext>
              </a:extLst>
            </p:cNvPr>
            <p:cNvSpPr/>
            <p:nvPr/>
          </p:nvSpPr>
          <p:spPr>
            <a:xfrm>
              <a:off x="3446087" y="4914096"/>
              <a:ext cx="216313" cy="297305"/>
            </a:xfrm>
            <a:custGeom>
              <a:avLst/>
              <a:gdLst/>
              <a:ahLst/>
              <a:cxnLst/>
              <a:rect l="l" t="t" r="r" b="b"/>
              <a:pathLst>
                <a:path w="4081" h="5609" extrusionOk="0">
                  <a:moveTo>
                    <a:pt x="2" y="1"/>
                  </a:moveTo>
                  <a:lnTo>
                    <a:pt x="1" y="2419"/>
                  </a:lnTo>
                  <a:lnTo>
                    <a:pt x="3236" y="5609"/>
                  </a:lnTo>
                  <a:lnTo>
                    <a:pt x="4080" y="3214"/>
                  </a:lnTo>
                  <a:cubicBezTo>
                    <a:pt x="4080" y="3214"/>
                    <a:pt x="1704" y="701"/>
                    <a:pt x="1704" y="670"/>
                  </a:cubicBezTo>
                  <a:cubicBezTo>
                    <a:pt x="1704" y="639"/>
                    <a:pt x="2"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33;p48">
              <a:extLst>
                <a:ext uri="{FF2B5EF4-FFF2-40B4-BE49-F238E27FC236}">
                  <a16:creationId xmlns:a16="http://schemas.microsoft.com/office/drawing/2014/main" id="{10F16022-03BE-E563-7F31-C9DA517627ED}"/>
                </a:ext>
              </a:extLst>
            </p:cNvPr>
            <p:cNvSpPr/>
            <p:nvPr/>
          </p:nvSpPr>
          <p:spPr>
            <a:xfrm>
              <a:off x="3446193" y="4865915"/>
              <a:ext cx="1082733" cy="627685"/>
            </a:xfrm>
            <a:custGeom>
              <a:avLst/>
              <a:gdLst/>
              <a:ahLst/>
              <a:cxnLst/>
              <a:rect l="l" t="t" r="r" b="b"/>
              <a:pathLst>
                <a:path w="20427" h="11842" extrusionOk="0">
                  <a:moveTo>
                    <a:pt x="1543" y="1"/>
                  </a:moveTo>
                  <a:lnTo>
                    <a:pt x="0" y="910"/>
                  </a:lnTo>
                  <a:lnTo>
                    <a:pt x="3230" y="4603"/>
                  </a:lnTo>
                  <a:lnTo>
                    <a:pt x="15767" y="11842"/>
                  </a:lnTo>
                  <a:lnTo>
                    <a:pt x="20426" y="9134"/>
                  </a:lnTo>
                  <a:lnTo>
                    <a:pt x="7916" y="1913"/>
                  </a:lnTo>
                  <a:lnTo>
                    <a:pt x="1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34;p48">
              <a:extLst>
                <a:ext uri="{FF2B5EF4-FFF2-40B4-BE49-F238E27FC236}">
                  <a16:creationId xmlns:a16="http://schemas.microsoft.com/office/drawing/2014/main" id="{F854E07E-07DF-4078-B62F-BC577F5DE140}"/>
                </a:ext>
              </a:extLst>
            </p:cNvPr>
            <p:cNvSpPr/>
            <p:nvPr/>
          </p:nvSpPr>
          <p:spPr>
            <a:xfrm>
              <a:off x="4461230" y="5574109"/>
              <a:ext cx="275997" cy="410153"/>
            </a:xfrm>
            <a:custGeom>
              <a:avLst/>
              <a:gdLst/>
              <a:ahLst/>
              <a:cxnLst/>
              <a:rect l="l" t="t" r="r" b="b"/>
              <a:pathLst>
                <a:path w="5207" h="7738" extrusionOk="0">
                  <a:moveTo>
                    <a:pt x="5206" y="0"/>
                  </a:moveTo>
                  <a:lnTo>
                    <a:pt x="1121" y="2377"/>
                  </a:lnTo>
                  <a:lnTo>
                    <a:pt x="1" y="7738"/>
                  </a:lnTo>
                  <a:lnTo>
                    <a:pt x="1" y="7738"/>
                  </a:lnTo>
                  <a:lnTo>
                    <a:pt x="4086" y="5361"/>
                  </a:lnTo>
                  <a:lnTo>
                    <a:pt x="520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35;p48">
              <a:extLst>
                <a:ext uri="{FF2B5EF4-FFF2-40B4-BE49-F238E27FC236}">
                  <a16:creationId xmlns:a16="http://schemas.microsoft.com/office/drawing/2014/main" id="{13E43E9D-9117-130E-B6B6-183F21F49960}"/>
                </a:ext>
              </a:extLst>
            </p:cNvPr>
            <p:cNvSpPr/>
            <p:nvPr/>
          </p:nvSpPr>
          <p:spPr>
            <a:xfrm>
              <a:off x="4494835" y="5653192"/>
              <a:ext cx="202002" cy="284531"/>
            </a:xfrm>
            <a:custGeom>
              <a:avLst/>
              <a:gdLst/>
              <a:ahLst/>
              <a:cxnLst/>
              <a:rect l="l" t="t" r="r" b="b"/>
              <a:pathLst>
                <a:path w="3811" h="5368" extrusionOk="0">
                  <a:moveTo>
                    <a:pt x="3811" y="1"/>
                  </a:moveTo>
                  <a:lnTo>
                    <a:pt x="753" y="1766"/>
                  </a:lnTo>
                  <a:lnTo>
                    <a:pt x="1" y="5367"/>
                  </a:lnTo>
                  <a:lnTo>
                    <a:pt x="3062" y="3586"/>
                  </a:lnTo>
                  <a:lnTo>
                    <a:pt x="3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36;p48">
              <a:extLst>
                <a:ext uri="{FF2B5EF4-FFF2-40B4-BE49-F238E27FC236}">
                  <a16:creationId xmlns:a16="http://schemas.microsoft.com/office/drawing/2014/main" id="{438337E5-8071-091E-0B4C-6824247BDB8B}"/>
                </a:ext>
              </a:extLst>
            </p:cNvPr>
            <p:cNvSpPr/>
            <p:nvPr/>
          </p:nvSpPr>
          <p:spPr>
            <a:xfrm>
              <a:off x="4500878" y="5528207"/>
              <a:ext cx="236349" cy="171895"/>
            </a:xfrm>
            <a:custGeom>
              <a:avLst/>
              <a:gdLst/>
              <a:ahLst/>
              <a:cxnLst/>
              <a:rect l="l" t="t" r="r" b="b"/>
              <a:pathLst>
                <a:path w="4459" h="3243" extrusionOk="0">
                  <a:moveTo>
                    <a:pt x="4086" y="0"/>
                  </a:moveTo>
                  <a:lnTo>
                    <a:pt x="1" y="2377"/>
                  </a:lnTo>
                  <a:lnTo>
                    <a:pt x="373" y="3243"/>
                  </a:lnTo>
                  <a:lnTo>
                    <a:pt x="4458" y="866"/>
                  </a:lnTo>
                  <a:lnTo>
                    <a:pt x="40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37;p48">
              <a:extLst>
                <a:ext uri="{FF2B5EF4-FFF2-40B4-BE49-F238E27FC236}">
                  <a16:creationId xmlns:a16="http://schemas.microsoft.com/office/drawing/2014/main" id="{F233839B-5909-5B44-E88C-324360C10E99}"/>
                </a:ext>
              </a:extLst>
            </p:cNvPr>
            <p:cNvSpPr/>
            <p:nvPr/>
          </p:nvSpPr>
          <p:spPr>
            <a:xfrm>
              <a:off x="4281863" y="5350059"/>
              <a:ext cx="435595" cy="304143"/>
            </a:xfrm>
            <a:custGeom>
              <a:avLst/>
              <a:gdLst/>
              <a:ahLst/>
              <a:cxnLst/>
              <a:rect l="l" t="t" r="r" b="b"/>
              <a:pathLst>
                <a:path w="8218" h="5738" extrusionOk="0">
                  <a:moveTo>
                    <a:pt x="4660" y="0"/>
                  </a:moveTo>
                  <a:lnTo>
                    <a:pt x="1" y="2708"/>
                  </a:lnTo>
                  <a:lnTo>
                    <a:pt x="4133" y="5738"/>
                  </a:lnTo>
                  <a:lnTo>
                    <a:pt x="8218" y="3361"/>
                  </a:lnTo>
                  <a:lnTo>
                    <a:pt x="4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38;p48">
              <a:extLst>
                <a:ext uri="{FF2B5EF4-FFF2-40B4-BE49-F238E27FC236}">
                  <a16:creationId xmlns:a16="http://schemas.microsoft.com/office/drawing/2014/main" id="{735ECA2C-3125-1C93-69C8-15DBB91989B6}"/>
                </a:ext>
              </a:extLst>
            </p:cNvPr>
            <p:cNvSpPr/>
            <p:nvPr/>
          </p:nvSpPr>
          <p:spPr>
            <a:xfrm>
              <a:off x="3617397" y="5109842"/>
              <a:ext cx="903258" cy="874423"/>
            </a:xfrm>
            <a:custGeom>
              <a:avLst/>
              <a:gdLst/>
              <a:ahLst/>
              <a:cxnLst/>
              <a:rect l="l" t="t" r="r" b="b"/>
              <a:pathLst>
                <a:path w="17041" h="16497" extrusionOk="0">
                  <a:moveTo>
                    <a:pt x="0" y="1"/>
                  </a:moveTo>
                  <a:lnTo>
                    <a:pt x="4" y="1916"/>
                  </a:lnTo>
                  <a:lnTo>
                    <a:pt x="3114" y="5103"/>
                  </a:lnTo>
                  <a:lnTo>
                    <a:pt x="9963" y="9058"/>
                  </a:lnTo>
                  <a:lnTo>
                    <a:pt x="11274" y="12973"/>
                  </a:lnTo>
                  <a:cubicBezTo>
                    <a:pt x="11568" y="13851"/>
                    <a:pt x="12194" y="14580"/>
                    <a:pt x="13018" y="15005"/>
                  </a:cubicBezTo>
                  <a:lnTo>
                    <a:pt x="15921" y="16497"/>
                  </a:lnTo>
                  <a:lnTo>
                    <a:pt x="17041" y="11136"/>
                  </a:lnTo>
                  <a:lnTo>
                    <a:pt x="16669" y="10270"/>
                  </a:lnTo>
                  <a:lnTo>
                    <a:pt x="12537" y="7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39;p48">
              <a:extLst>
                <a:ext uri="{FF2B5EF4-FFF2-40B4-BE49-F238E27FC236}">
                  <a16:creationId xmlns:a16="http://schemas.microsoft.com/office/drawing/2014/main" id="{32607FBD-122A-02EC-1C43-6AEEF8C3182A}"/>
                </a:ext>
              </a:extLst>
            </p:cNvPr>
            <p:cNvSpPr/>
            <p:nvPr/>
          </p:nvSpPr>
          <p:spPr>
            <a:xfrm>
              <a:off x="3747630" y="5036643"/>
              <a:ext cx="316069" cy="131982"/>
            </a:xfrm>
            <a:custGeom>
              <a:avLst/>
              <a:gdLst/>
              <a:ahLst/>
              <a:cxnLst/>
              <a:rect l="l" t="t" r="r" b="b"/>
              <a:pathLst>
                <a:path w="5963" h="2490" extrusionOk="0">
                  <a:moveTo>
                    <a:pt x="3073" y="1"/>
                  </a:moveTo>
                  <a:lnTo>
                    <a:pt x="0" y="1791"/>
                  </a:lnTo>
                  <a:lnTo>
                    <a:pt x="2889" y="2489"/>
                  </a:lnTo>
                  <a:lnTo>
                    <a:pt x="5962" y="699"/>
                  </a:lnTo>
                  <a:lnTo>
                    <a:pt x="3073"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40;p48">
              <a:extLst>
                <a:ext uri="{FF2B5EF4-FFF2-40B4-BE49-F238E27FC236}">
                  <a16:creationId xmlns:a16="http://schemas.microsoft.com/office/drawing/2014/main" id="{024E38A0-494F-00EB-AD93-0D19BC0F8B31}"/>
                </a:ext>
              </a:extLst>
            </p:cNvPr>
            <p:cNvSpPr/>
            <p:nvPr/>
          </p:nvSpPr>
          <p:spPr>
            <a:xfrm>
              <a:off x="3900707" y="5073640"/>
              <a:ext cx="360858" cy="209211"/>
            </a:xfrm>
            <a:custGeom>
              <a:avLst/>
              <a:gdLst/>
              <a:ahLst/>
              <a:cxnLst/>
              <a:rect l="l" t="t" r="r" b="b"/>
              <a:pathLst>
                <a:path w="6808" h="3947" extrusionOk="0">
                  <a:moveTo>
                    <a:pt x="3074" y="1"/>
                  </a:moveTo>
                  <a:lnTo>
                    <a:pt x="1" y="1791"/>
                  </a:lnTo>
                  <a:lnTo>
                    <a:pt x="3734" y="3946"/>
                  </a:lnTo>
                  <a:lnTo>
                    <a:pt x="6807" y="215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41;p48">
              <a:extLst>
                <a:ext uri="{FF2B5EF4-FFF2-40B4-BE49-F238E27FC236}">
                  <a16:creationId xmlns:a16="http://schemas.microsoft.com/office/drawing/2014/main" id="{DCD3EB67-DA7F-82B7-F5CA-D12A512AD5DA}"/>
                </a:ext>
              </a:extLst>
            </p:cNvPr>
            <p:cNvSpPr/>
            <p:nvPr/>
          </p:nvSpPr>
          <p:spPr>
            <a:xfrm>
              <a:off x="4098573" y="5187865"/>
              <a:ext cx="315857" cy="234653"/>
            </a:xfrm>
            <a:custGeom>
              <a:avLst/>
              <a:gdLst/>
              <a:ahLst/>
              <a:cxnLst/>
              <a:rect l="l" t="t" r="r" b="b"/>
              <a:pathLst>
                <a:path w="5959" h="4427" extrusionOk="0">
                  <a:moveTo>
                    <a:pt x="3074" y="1"/>
                  </a:moveTo>
                  <a:lnTo>
                    <a:pt x="1" y="1791"/>
                  </a:lnTo>
                  <a:lnTo>
                    <a:pt x="2884" y="4426"/>
                  </a:lnTo>
                  <a:lnTo>
                    <a:pt x="5958" y="263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42;p48">
              <a:extLst>
                <a:ext uri="{FF2B5EF4-FFF2-40B4-BE49-F238E27FC236}">
                  <a16:creationId xmlns:a16="http://schemas.microsoft.com/office/drawing/2014/main" id="{D14D14B2-68CC-BFF1-483C-4082AAA0BE80}"/>
                </a:ext>
              </a:extLst>
            </p:cNvPr>
            <p:cNvSpPr/>
            <p:nvPr/>
          </p:nvSpPr>
          <p:spPr>
            <a:xfrm>
              <a:off x="3747630" y="5131574"/>
              <a:ext cx="503813" cy="290944"/>
            </a:xfrm>
            <a:custGeom>
              <a:avLst/>
              <a:gdLst/>
              <a:ahLst/>
              <a:cxnLst/>
              <a:rect l="l" t="t" r="r" b="b"/>
              <a:pathLst>
                <a:path w="9505" h="5489" extrusionOk="0">
                  <a:moveTo>
                    <a:pt x="0" y="0"/>
                  </a:moveTo>
                  <a:lnTo>
                    <a:pt x="9505" y="5488"/>
                  </a:lnTo>
                  <a:lnTo>
                    <a:pt x="6622" y="2853"/>
                  </a:lnTo>
                  <a:lnTo>
                    <a:pt x="2889" y="69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43;p48">
              <a:extLst>
                <a:ext uri="{FF2B5EF4-FFF2-40B4-BE49-F238E27FC236}">
                  <a16:creationId xmlns:a16="http://schemas.microsoft.com/office/drawing/2014/main" id="{7A8D1F09-7457-EB5E-35C3-2C7F55228168}"/>
                </a:ext>
              </a:extLst>
            </p:cNvPr>
            <p:cNvSpPr/>
            <p:nvPr/>
          </p:nvSpPr>
          <p:spPr>
            <a:xfrm>
              <a:off x="3996857" y="5142811"/>
              <a:ext cx="178786" cy="86080"/>
            </a:xfrm>
            <a:custGeom>
              <a:avLst/>
              <a:gdLst/>
              <a:ahLst/>
              <a:cxnLst/>
              <a:rect l="l" t="t" r="r" b="b"/>
              <a:pathLst>
                <a:path w="3373" h="1624" extrusionOk="0">
                  <a:moveTo>
                    <a:pt x="5" y="0"/>
                  </a:moveTo>
                  <a:lnTo>
                    <a:pt x="5" y="643"/>
                  </a:lnTo>
                  <a:cubicBezTo>
                    <a:pt x="0" y="894"/>
                    <a:pt x="165" y="1148"/>
                    <a:pt x="497" y="1339"/>
                  </a:cubicBezTo>
                  <a:cubicBezTo>
                    <a:pt x="826" y="1529"/>
                    <a:pt x="1257" y="1624"/>
                    <a:pt x="1688" y="1624"/>
                  </a:cubicBezTo>
                  <a:cubicBezTo>
                    <a:pt x="2119" y="1624"/>
                    <a:pt x="2550" y="1529"/>
                    <a:pt x="2878" y="1339"/>
                  </a:cubicBezTo>
                  <a:cubicBezTo>
                    <a:pt x="3204" y="1151"/>
                    <a:pt x="3369" y="906"/>
                    <a:pt x="3372" y="660"/>
                  </a:cubicBezTo>
                  <a:lnTo>
                    <a:pt x="3372" y="19"/>
                  </a:ln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44;p48">
              <a:extLst>
                <a:ext uri="{FF2B5EF4-FFF2-40B4-BE49-F238E27FC236}">
                  <a16:creationId xmlns:a16="http://schemas.microsoft.com/office/drawing/2014/main" id="{2A411CD2-E040-D77F-AC38-C09AF131AEF5}"/>
                </a:ext>
              </a:extLst>
            </p:cNvPr>
            <p:cNvSpPr/>
            <p:nvPr/>
          </p:nvSpPr>
          <p:spPr>
            <a:xfrm>
              <a:off x="3988376" y="5091767"/>
              <a:ext cx="195959" cy="103148"/>
            </a:xfrm>
            <a:custGeom>
              <a:avLst/>
              <a:gdLst/>
              <a:ahLst/>
              <a:cxnLst/>
              <a:rect l="l" t="t" r="r" b="b"/>
              <a:pathLst>
                <a:path w="3697" h="1946" extrusionOk="0">
                  <a:moveTo>
                    <a:pt x="1848" y="0"/>
                  </a:moveTo>
                  <a:cubicBezTo>
                    <a:pt x="1417" y="0"/>
                    <a:pt x="986" y="95"/>
                    <a:pt x="657" y="285"/>
                  </a:cubicBezTo>
                  <a:cubicBezTo>
                    <a:pt x="0" y="665"/>
                    <a:pt x="0" y="1280"/>
                    <a:pt x="657" y="1660"/>
                  </a:cubicBezTo>
                  <a:cubicBezTo>
                    <a:pt x="986" y="1850"/>
                    <a:pt x="1417" y="1945"/>
                    <a:pt x="1848" y="1945"/>
                  </a:cubicBezTo>
                  <a:cubicBezTo>
                    <a:pt x="2280" y="1945"/>
                    <a:pt x="2711" y="1850"/>
                    <a:pt x="3040" y="1660"/>
                  </a:cubicBezTo>
                  <a:cubicBezTo>
                    <a:pt x="3697" y="1280"/>
                    <a:pt x="3697" y="665"/>
                    <a:pt x="3040" y="285"/>
                  </a:cubicBezTo>
                  <a:cubicBezTo>
                    <a:pt x="2711" y="95"/>
                    <a:pt x="2280" y="0"/>
                    <a:pt x="1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45;p48">
              <a:extLst>
                <a:ext uri="{FF2B5EF4-FFF2-40B4-BE49-F238E27FC236}">
                  <a16:creationId xmlns:a16="http://schemas.microsoft.com/office/drawing/2014/main" id="{94E7A2EC-D10F-EF7D-EE5E-5E18D765D383}"/>
                </a:ext>
              </a:extLst>
            </p:cNvPr>
            <p:cNvSpPr/>
            <p:nvPr/>
          </p:nvSpPr>
          <p:spPr>
            <a:xfrm>
              <a:off x="2672432" y="4418556"/>
              <a:ext cx="812461" cy="469041"/>
            </a:xfrm>
            <a:custGeom>
              <a:avLst/>
              <a:gdLst/>
              <a:ahLst/>
              <a:cxnLst/>
              <a:rect l="l" t="t" r="r" b="b"/>
              <a:pathLst>
                <a:path w="15328" h="8849" extrusionOk="0">
                  <a:moveTo>
                    <a:pt x="734" y="1"/>
                  </a:moveTo>
                  <a:lnTo>
                    <a:pt x="1" y="424"/>
                  </a:lnTo>
                  <a:lnTo>
                    <a:pt x="14594" y="8848"/>
                  </a:lnTo>
                  <a:lnTo>
                    <a:pt x="15327" y="8425"/>
                  </a:lnTo>
                  <a:lnTo>
                    <a:pt x="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46;p48">
              <a:extLst>
                <a:ext uri="{FF2B5EF4-FFF2-40B4-BE49-F238E27FC236}">
                  <a16:creationId xmlns:a16="http://schemas.microsoft.com/office/drawing/2014/main" id="{5C8E8BA3-A9FA-C715-1B0D-9004876CE25D}"/>
                </a:ext>
              </a:extLst>
            </p:cNvPr>
            <p:cNvSpPr/>
            <p:nvPr/>
          </p:nvSpPr>
          <p:spPr>
            <a:xfrm>
              <a:off x="2672432" y="4418556"/>
              <a:ext cx="38959" cy="44895"/>
            </a:xfrm>
            <a:custGeom>
              <a:avLst/>
              <a:gdLst/>
              <a:ahLst/>
              <a:cxnLst/>
              <a:rect l="l" t="t" r="r" b="b"/>
              <a:pathLst>
                <a:path w="735" h="847" extrusionOk="0">
                  <a:moveTo>
                    <a:pt x="734" y="1"/>
                  </a:moveTo>
                  <a:lnTo>
                    <a:pt x="1" y="424"/>
                  </a:lnTo>
                  <a:lnTo>
                    <a:pt x="734" y="847"/>
                  </a:lnTo>
                  <a:lnTo>
                    <a:pt x="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47;p48">
              <a:extLst>
                <a:ext uri="{FF2B5EF4-FFF2-40B4-BE49-F238E27FC236}">
                  <a16:creationId xmlns:a16="http://schemas.microsoft.com/office/drawing/2014/main" id="{702AC4AC-5C26-FB99-E22A-85CC8E5D7EFC}"/>
                </a:ext>
              </a:extLst>
            </p:cNvPr>
            <p:cNvSpPr/>
            <p:nvPr/>
          </p:nvSpPr>
          <p:spPr>
            <a:xfrm>
              <a:off x="2506051" y="4390199"/>
              <a:ext cx="57033" cy="68058"/>
            </a:xfrm>
            <a:custGeom>
              <a:avLst/>
              <a:gdLst/>
              <a:ahLst/>
              <a:cxnLst/>
              <a:rect l="l" t="t" r="r" b="b"/>
              <a:pathLst>
                <a:path w="1076" h="1284" extrusionOk="0">
                  <a:moveTo>
                    <a:pt x="0" y="246"/>
                  </a:moveTo>
                  <a:lnTo>
                    <a:pt x="348" y="46"/>
                  </a:lnTo>
                  <a:cubicBezTo>
                    <a:pt x="425" y="0"/>
                    <a:pt x="531" y="6"/>
                    <a:pt x="651" y="74"/>
                  </a:cubicBezTo>
                  <a:cubicBezTo>
                    <a:pt x="885" y="209"/>
                    <a:pt x="1075" y="539"/>
                    <a:pt x="1075" y="809"/>
                  </a:cubicBezTo>
                  <a:cubicBezTo>
                    <a:pt x="1075" y="943"/>
                    <a:pt x="1028" y="1038"/>
                    <a:pt x="954" y="1083"/>
                  </a:cubicBezTo>
                  <a:lnTo>
                    <a:pt x="606" y="12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48;p48">
              <a:extLst>
                <a:ext uri="{FF2B5EF4-FFF2-40B4-BE49-F238E27FC236}">
                  <a16:creationId xmlns:a16="http://schemas.microsoft.com/office/drawing/2014/main" id="{A1C56A76-43B5-700F-5E41-CDEF9EEE74E3}"/>
                </a:ext>
              </a:extLst>
            </p:cNvPr>
            <p:cNvSpPr/>
            <p:nvPr/>
          </p:nvSpPr>
          <p:spPr>
            <a:xfrm>
              <a:off x="2490891" y="4397354"/>
              <a:ext cx="59737" cy="69596"/>
            </a:xfrm>
            <a:custGeom>
              <a:avLst/>
              <a:gdLst/>
              <a:ahLst/>
              <a:cxnLst/>
              <a:rect l="l" t="t" r="r" b="b"/>
              <a:pathLst>
                <a:path w="1127" h="1313" extrusionOk="0">
                  <a:moveTo>
                    <a:pt x="0" y="277"/>
                  </a:moveTo>
                  <a:lnTo>
                    <a:pt x="398" y="47"/>
                  </a:lnTo>
                  <a:cubicBezTo>
                    <a:pt x="475" y="1"/>
                    <a:pt x="583" y="7"/>
                    <a:pt x="701" y="74"/>
                  </a:cubicBezTo>
                  <a:cubicBezTo>
                    <a:pt x="937" y="210"/>
                    <a:pt x="1126" y="539"/>
                    <a:pt x="1126" y="810"/>
                  </a:cubicBezTo>
                  <a:cubicBezTo>
                    <a:pt x="1126" y="943"/>
                    <a:pt x="1080" y="1037"/>
                    <a:pt x="1004" y="1083"/>
                  </a:cubicBezTo>
                  <a:lnTo>
                    <a:pt x="606" y="1313"/>
                  </a:lnTo>
                  <a:lnTo>
                    <a:pt x="0" y="2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49;p48">
              <a:extLst>
                <a:ext uri="{FF2B5EF4-FFF2-40B4-BE49-F238E27FC236}">
                  <a16:creationId xmlns:a16="http://schemas.microsoft.com/office/drawing/2014/main" id="{E1E406E4-9763-A199-A0DB-599047F0E7AB}"/>
                </a:ext>
              </a:extLst>
            </p:cNvPr>
            <p:cNvSpPr/>
            <p:nvPr/>
          </p:nvSpPr>
          <p:spPr>
            <a:xfrm>
              <a:off x="2484425" y="4410447"/>
              <a:ext cx="45054" cy="58146"/>
            </a:xfrm>
            <a:custGeom>
              <a:avLst/>
              <a:gdLst/>
              <a:ahLst/>
              <a:cxnLst/>
              <a:rect l="l" t="t" r="r" b="b"/>
              <a:pathLst>
                <a:path w="850" h="1097" extrusionOk="0">
                  <a:moveTo>
                    <a:pt x="235" y="0"/>
                  </a:moveTo>
                  <a:cubicBezTo>
                    <a:pt x="96" y="0"/>
                    <a:pt x="1" y="111"/>
                    <a:pt x="1" y="303"/>
                  </a:cubicBezTo>
                  <a:cubicBezTo>
                    <a:pt x="1" y="573"/>
                    <a:pt x="191" y="903"/>
                    <a:pt x="425" y="1038"/>
                  </a:cubicBezTo>
                  <a:cubicBezTo>
                    <a:pt x="493" y="1077"/>
                    <a:pt x="558" y="1096"/>
                    <a:pt x="615" y="1096"/>
                  </a:cubicBezTo>
                  <a:cubicBezTo>
                    <a:pt x="754" y="1096"/>
                    <a:pt x="850" y="985"/>
                    <a:pt x="850" y="793"/>
                  </a:cubicBezTo>
                  <a:cubicBezTo>
                    <a:pt x="850" y="523"/>
                    <a:pt x="659" y="193"/>
                    <a:pt x="425" y="58"/>
                  </a:cubicBezTo>
                  <a:cubicBezTo>
                    <a:pt x="357" y="19"/>
                    <a:pt x="293"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50;p48">
              <a:extLst>
                <a:ext uri="{FF2B5EF4-FFF2-40B4-BE49-F238E27FC236}">
                  <a16:creationId xmlns:a16="http://schemas.microsoft.com/office/drawing/2014/main" id="{CB4CC727-F2EA-CD2C-0F27-0D27E632952B}"/>
                </a:ext>
              </a:extLst>
            </p:cNvPr>
            <p:cNvSpPr/>
            <p:nvPr/>
          </p:nvSpPr>
          <p:spPr>
            <a:xfrm>
              <a:off x="4037936" y="5109365"/>
              <a:ext cx="99437" cy="59896"/>
            </a:xfrm>
            <a:custGeom>
              <a:avLst/>
              <a:gdLst/>
              <a:ahLst/>
              <a:cxnLst/>
              <a:rect l="l" t="t" r="r" b="b"/>
              <a:pathLst>
                <a:path w="1876" h="1130" extrusionOk="0">
                  <a:moveTo>
                    <a:pt x="2" y="1"/>
                  </a:moveTo>
                  <a:lnTo>
                    <a:pt x="2" y="584"/>
                  </a:lnTo>
                  <a:cubicBezTo>
                    <a:pt x="1" y="724"/>
                    <a:pt x="91" y="864"/>
                    <a:pt x="276" y="971"/>
                  </a:cubicBezTo>
                  <a:cubicBezTo>
                    <a:pt x="459" y="1077"/>
                    <a:pt x="699" y="1129"/>
                    <a:pt x="939" y="1129"/>
                  </a:cubicBezTo>
                  <a:cubicBezTo>
                    <a:pt x="1179" y="1129"/>
                    <a:pt x="1419" y="1077"/>
                    <a:pt x="1602" y="971"/>
                  </a:cubicBezTo>
                  <a:cubicBezTo>
                    <a:pt x="1782" y="867"/>
                    <a:pt x="1874" y="730"/>
                    <a:pt x="1876" y="593"/>
                  </a:cubicBezTo>
                  <a:lnTo>
                    <a:pt x="1876" y="11"/>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51;p48">
              <a:extLst>
                <a:ext uri="{FF2B5EF4-FFF2-40B4-BE49-F238E27FC236}">
                  <a16:creationId xmlns:a16="http://schemas.microsoft.com/office/drawing/2014/main" id="{7EADC6D5-76BC-B335-32E4-C4F28F0406C6}"/>
                </a:ext>
              </a:extLst>
            </p:cNvPr>
            <p:cNvSpPr/>
            <p:nvPr/>
          </p:nvSpPr>
          <p:spPr>
            <a:xfrm>
              <a:off x="4033218" y="5081007"/>
              <a:ext cx="109031" cy="57351"/>
            </a:xfrm>
            <a:custGeom>
              <a:avLst/>
              <a:gdLst/>
              <a:ahLst/>
              <a:cxnLst/>
              <a:rect l="l" t="t" r="r" b="b"/>
              <a:pathLst>
                <a:path w="2057" h="1082" extrusionOk="0">
                  <a:moveTo>
                    <a:pt x="1028" y="1"/>
                  </a:moveTo>
                  <a:cubicBezTo>
                    <a:pt x="788" y="1"/>
                    <a:pt x="549" y="53"/>
                    <a:pt x="366" y="159"/>
                  </a:cubicBezTo>
                  <a:cubicBezTo>
                    <a:pt x="0" y="370"/>
                    <a:pt x="0" y="713"/>
                    <a:pt x="366" y="923"/>
                  </a:cubicBezTo>
                  <a:cubicBezTo>
                    <a:pt x="549" y="1029"/>
                    <a:pt x="788" y="1081"/>
                    <a:pt x="1028" y="1081"/>
                  </a:cubicBezTo>
                  <a:cubicBezTo>
                    <a:pt x="1268" y="1081"/>
                    <a:pt x="1508" y="1029"/>
                    <a:pt x="1691" y="923"/>
                  </a:cubicBezTo>
                  <a:cubicBezTo>
                    <a:pt x="2057" y="713"/>
                    <a:pt x="2057" y="370"/>
                    <a:pt x="1691" y="159"/>
                  </a:cubicBezTo>
                  <a:cubicBezTo>
                    <a:pt x="1508" y="53"/>
                    <a:pt x="1268"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52;p48">
              <a:extLst>
                <a:ext uri="{FF2B5EF4-FFF2-40B4-BE49-F238E27FC236}">
                  <a16:creationId xmlns:a16="http://schemas.microsoft.com/office/drawing/2014/main" id="{37B0B247-FA6E-009E-FED5-68D8A1C23227}"/>
                </a:ext>
              </a:extLst>
            </p:cNvPr>
            <p:cNvSpPr/>
            <p:nvPr/>
          </p:nvSpPr>
          <p:spPr>
            <a:xfrm>
              <a:off x="4056275" y="5039611"/>
              <a:ext cx="62705" cy="86769"/>
            </a:xfrm>
            <a:custGeom>
              <a:avLst/>
              <a:gdLst/>
              <a:ahLst/>
              <a:cxnLst/>
              <a:rect l="l" t="t" r="r" b="b"/>
              <a:pathLst>
                <a:path w="1183" h="1637" extrusionOk="0">
                  <a:moveTo>
                    <a:pt x="2" y="0"/>
                  </a:moveTo>
                  <a:lnTo>
                    <a:pt x="2" y="1260"/>
                  </a:lnTo>
                  <a:cubicBezTo>
                    <a:pt x="1" y="1347"/>
                    <a:pt x="58" y="1437"/>
                    <a:pt x="174" y="1503"/>
                  </a:cubicBezTo>
                  <a:cubicBezTo>
                    <a:pt x="405" y="1637"/>
                    <a:pt x="779" y="1637"/>
                    <a:pt x="1010" y="1503"/>
                  </a:cubicBezTo>
                  <a:cubicBezTo>
                    <a:pt x="1124" y="1438"/>
                    <a:pt x="1180" y="1352"/>
                    <a:pt x="1182" y="1266"/>
                  </a:cubicBezTo>
                  <a:lnTo>
                    <a:pt x="1182" y="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53;p48">
              <a:extLst>
                <a:ext uri="{FF2B5EF4-FFF2-40B4-BE49-F238E27FC236}">
                  <a16:creationId xmlns:a16="http://schemas.microsoft.com/office/drawing/2014/main" id="{0DB60432-824B-8F7B-9B58-4353AD3A5FE7}"/>
                </a:ext>
              </a:extLst>
            </p:cNvPr>
            <p:cNvSpPr/>
            <p:nvPr/>
          </p:nvSpPr>
          <p:spPr>
            <a:xfrm>
              <a:off x="4053254" y="5027844"/>
              <a:ext cx="68694" cy="36202"/>
            </a:xfrm>
            <a:custGeom>
              <a:avLst/>
              <a:gdLst/>
              <a:ahLst/>
              <a:cxnLst/>
              <a:rect l="l" t="t" r="r" b="b"/>
              <a:pathLst>
                <a:path w="1296" h="683" extrusionOk="0">
                  <a:moveTo>
                    <a:pt x="649" y="0"/>
                  </a:moveTo>
                  <a:cubicBezTo>
                    <a:pt x="498" y="0"/>
                    <a:pt x="347" y="34"/>
                    <a:pt x="231" y="100"/>
                  </a:cubicBezTo>
                  <a:cubicBezTo>
                    <a:pt x="1" y="233"/>
                    <a:pt x="1" y="450"/>
                    <a:pt x="231" y="582"/>
                  </a:cubicBezTo>
                  <a:cubicBezTo>
                    <a:pt x="347" y="649"/>
                    <a:pt x="498" y="682"/>
                    <a:pt x="649" y="682"/>
                  </a:cubicBezTo>
                  <a:cubicBezTo>
                    <a:pt x="800" y="682"/>
                    <a:pt x="951" y="649"/>
                    <a:pt x="1067" y="582"/>
                  </a:cubicBezTo>
                  <a:cubicBezTo>
                    <a:pt x="1296" y="450"/>
                    <a:pt x="1296" y="233"/>
                    <a:pt x="1067" y="100"/>
                  </a:cubicBezTo>
                  <a:cubicBezTo>
                    <a:pt x="951" y="34"/>
                    <a:pt x="800" y="0"/>
                    <a:pt x="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54;p48">
              <a:extLst>
                <a:ext uri="{FF2B5EF4-FFF2-40B4-BE49-F238E27FC236}">
                  <a16:creationId xmlns:a16="http://schemas.microsoft.com/office/drawing/2014/main" id="{5769ED90-1415-EE58-6954-9D3E8F3C93DF}"/>
                </a:ext>
              </a:extLst>
            </p:cNvPr>
            <p:cNvSpPr/>
            <p:nvPr/>
          </p:nvSpPr>
          <p:spPr>
            <a:xfrm>
              <a:off x="2232653" y="4069786"/>
              <a:ext cx="586341" cy="717688"/>
            </a:xfrm>
            <a:custGeom>
              <a:avLst/>
              <a:gdLst/>
              <a:ahLst/>
              <a:cxnLst/>
              <a:rect l="l" t="t" r="r" b="b"/>
              <a:pathLst>
                <a:path w="11062" h="13540" extrusionOk="0">
                  <a:moveTo>
                    <a:pt x="1610" y="0"/>
                  </a:moveTo>
                  <a:cubicBezTo>
                    <a:pt x="617" y="578"/>
                    <a:pt x="4" y="1809"/>
                    <a:pt x="1" y="3559"/>
                  </a:cubicBezTo>
                  <a:lnTo>
                    <a:pt x="5497" y="6733"/>
                  </a:lnTo>
                  <a:lnTo>
                    <a:pt x="1610" y="0"/>
                  </a:lnTo>
                  <a:close/>
                  <a:moveTo>
                    <a:pt x="5546" y="392"/>
                  </a:moveTo>
                  <a:lnTo>
                    <a:pt x="5546" y="6737"/>
                  </a:lnTo>
                  <a:lnTo>
                    <a:pt x="9433" y="4493"/>
                  </a:lnTo>
                  <a:cubicBezTo>
                    <a:pt x="8436" y="2773"/>
                    <a:pt x="7064" y="1272"/>
                    <a:pt x="5546" y="392"/>
                  </a:cubicBezTo>
                  <a:close/>
                  <a:moveTo>
                    <a:pt x="5517" y="6802"/>
                  </a:moveTo>
                  <a:lnTo>
                    <a:pt x="1630" y="9046"/>
                  </a:lnTo>
                  <a:cubicBezTo>
                    <a:pt x="2626" y="10767"/>
                    <a:pt x="3998" y="12267"/>
                    <a:pt x="5517" y="13149"/>
                  </a:cubicBezTo>
                  <a:lnTo>
                    <a:pt x="5517" y="6802"/>
                  </a:lnTo>
                  <a:close/>
                  <a:moveTo>
                    <a:pt x="5566" y="6807"/>
                  </a:moveTo>
                  <a:lnTo>
                    <a:pt x="9453" y="13539"/>
                  </a:lnTo>
                  <a:cubicBezTo>
                    <a:pt x="10445" y="12961"/>
                    <a:pt x="11059" y="11730"/>
                    <a:pt x="11062" y="9980"/>
                  </a:cubicBezTo>
                  <a:lnTo>
                    <a:pt x="5566" y="6807"/>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8031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0A81198D-167C-9430-8A62-DD9B3F9304EE}"/>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467BD59B-8E85-106F-648E-EF9114AF9CCA}"/>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IMPORTANT POINTS</a:t>
            </a:r>
            <a:endParaRPr dirty="0"/>
          </a:p>
        </p:txBody>
      </p:sp>
      <p:sp>
        <p:nvSpPr>
          <p:cNvPr id="1228" name="Google Shape;1228;p46">
            <a:extLst>
              <a:ext uri="{FF2B5EF4-FFF2-40B4-BE49-F238E27FC236}">
                <a16:creationId xmlns:a16="http://schemas.microsoft.com/office/drawing/2014/main" id="{A5276E05-462B-BE5B-9A75-4CDB15BF4D9F}"/>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139700" lvl="0" indent="0">
              <a:buSzPts val="1400"/>
              <a:buNone/>
            </a:pPr>
            <a:r>
              <a:rPr lang="en-US" dirty="0"/>
              <a:t>Estimators play a crucial role in control systems by providing accurate information about states or disturbances that are not directly measurable.</a:t>
            </a:r>
          </a:p>
          <a:p>
            <a:pPr lvl="0">
              <a:buSzPts val="1400"/>
            </a:pPr>
            <a:r>
              <a:rPr lang="en-US" dirty="0"/>
              <a:t>Robustness</a:t>
            </a:r>
          </a:p>
          <a:p>
            <a:pPr lvl="0">
              <a:buSzPts val="1400"/>
            </a:pPr>
            <a:r>
              <a:rPr lang="en-US" dirty="0"/>
              <a:t>Stable Flight</a:t>
            </a:r>
          </a:p>
          <a:p>
            <a:pPr lvl="0">
              <a:buSzPts val="1400"/>
            </a:pPr>
            <a:r>
              <a:rPr lang="en-US" dirty="0"/>
              <a:t>Momentum-Based Estimator</a:t>
            </a:r>
          </a:p>
          <a:p>
            <a:pPr lvl="0">
              <a:buSzPts val="1400"/>
            </a:pPr>
            <a:r>
              <a:rPr lang="en-US" dirty="0"/>
              <a:t>Constant and General Disturbances</a:t>
            </a:r>
          </a:p>
          <a:p>
            <a:pPr marL="0" lv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CE013549-2D60-9CA4-CE48-AF6FEFF9CF00}"/>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789;p49">
            <a:extLst>
              <a:ext uri="{FF2B5EF4-FFF2-40B4-BE49-F238E27FC236}">
                <a16:creationId xmlns:a16="http://schemas.microsoft.com/office/drawing/2014/main" id="{A754FFA6-D45C-B3DE-8D58-9E5B1B5F5B4B}"/>
              </a:ext>
            </a:extLst>
          </p:cNvPr>
          <p:cNvGrpSpPr/>
          <p:nvPr/>
        </p:nvGrpSpPr>
        <p:grpSpPr>
          <a:xfrm>
            <a:off x="6012652" y="1011919"/>
            <a:ext cx="1779549" cy="1060062"/>
            <a:chOff x="3024078" y="1987423"/>
            <a:chExt cx="3101881" cy="1847763"/>
          </a:xfrm>
        </p:grpSpPr>
        <p:grpSp>
          <p:nvGrpSpPr>
            <p:cNvPr id="3" name="Google Shape;1790;p49">
              <a:extLst>
                <a:ext uri="{FF2B5EF4-FFF2-40B4-BE49-F238E27FC236}">
                  <a16:creationId xmlns:a16="http://schemas.microsoft.com/office/drawing/2014/main" id="{C9E6B61A-06F5-98F8-4072-9226A335E7AF}"/>
                </a:ext>
              </a:extLst>
            </p:cNvPr>
            <p:cNvGrpSpPr/>
            <p:nvPr/>
          </p:nvGrpSpPr>
          <p:grpSpPr>
            <a:xfrm>
              <a:off x="3339466" y="2138929"/>
              <a:ext cx="2455292" cy="1617889"/>
              <a:chOff x="-3209756" y="1803812"/>
              <a:chExt cx="2235335" cy="1472951"/>
            </a:xfrm>
          </p:grpSpPr>
          <p:grpSp>
            <p:nvGrpSpPr>
              <p:cNvPr id="2028" name="Google Shape;1791;p49">
                <a:extLst>
                  <a:ext uri="{FF2B5EF4-FFF2-40B4-BE49-F238E27FC236}">
                    <a16:creationId xmlns:a16="http://schemas.microsoft.com/office/drawing/2014/main" id="{4B7388C8-E091-BEA8-C9CA-5FFE98E1ED28}"/>
                  </a:ext>
                </a:extLst>
              </p:cNvPr>
              <p:cNvGrpSpPr/>
              <p:nvPr/>
            </p:nvGrpSpPr>
            <p:grpSpPr>
              <a:xfrm>
                <a:off x="-1885420" y="1803812"/>
                <a:ext cx="163333" cy="251385"/>
                <a:chOff x="-3916750" y="2838725"/>
                <a:chExt cx="106150" cy="163375"/>
              </a:xfrm>
            </p:grpSpPr>
            <p:sp>
              <p:nvSpPr>
                <p:cNvPr id="2071" name="Google Shape;1792;p49">
                  <a:extLst>
                    <a:ext uri="{FF2B5EF4-FFF2-40B4-BE49-F238E27FC236}">
                      <a16:creationId xmlns:a16="http://schemas.microsoft.com/office/drawing/2014/main" id="{AB8F7B52-8128-BE7D-D7D0-20089C8170F2}"/>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1793;p49">
                  <a:extLst>
                    <a:ext uri="{FF2B5EF4-FFF2-40B4-BE49-F238E27FC236}">
                      <a16:creationId xmlns:a16="http://schemas.microsoft.com/office/drawing/2014/main" id="{0E531BCC-97BB-F663-04B0-D728957E2E09}"/>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1794;p49">
                  <a:extLst>
                    <a:ext uri="{FF2B5EF4-FFF2-40B4-BE49-F238E27FC236}">
                      <a16:creationId xmlns:a16="http://schemas.microsoft.com/office/drawing/2014/main" id="{9AB45A3B-724F-328F-C9E9-91146183CA92}"/>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1795;p49">
                  <a:extLst>
                    <a:ext uri="{FF2B5EF4-FFF2-40B4-BE49-F238E27FC236}">
                      <a16:creationId xmlns:a16="http://schemas.microsoft.com/office/drawing/2014/main" id="{28236833-D18F-EB49-F08B-119253E588C3}"/>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1796;p49">
                  <a:extLst>
                    <a:ext uri="{FF2B5EF4-FFF2-40B4-BE49-F238E27FC236}">
                      <a16:creationId xmlns:a16="http://schemas.microsoft.com/office/drawing/2014/main" id="{6BE5C54A-49BE-D9E8-49DC-037D232ED313}"/>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1797;p49">
                  <a:extLst>
                    <a:ext uri="{FF2B5EF4-FFF2-40B4-BE49-F238E27FC236}">
                      <a16:creationId xmlns:a16="http://schemas.microsoft.com/office/drawing/2014/main" id="{0F0EAE2F-86AC-4F8B-5C72-C4A7BDD39BE1}"/>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1798;p49">
                <a:extLst>
                  <a:ext uri="{FF2B5EF4-FFF2-40B4-BE49-F238E27FC236}">
                    <a16:creationId xmlns:a16="http://schemas.microsoft.com/office/drawing/2014/main" id="{A67F15C3-B177-B981-DCCD-959571A3F7ED}"/>
                  </a:ext>
                </a:extLst>
              </p:cNvPr>
              <p:cNvGrpSpPr/>
              <p:nvPr/>
            </p:nvGrpSpPr>
            <p:grpSpPr>
              <a:xfrm>
                <a:off x="-1137754" y="2214606"/>
                <a:ext cx="163333" cy="251385"/>
                <a:chOff x="-3916750" y="2838725"/>
                <a:chExt cx="106150" cy="163375"/>
              </a:xfrm>
            </p:grpSpPr>
            <p:sp>
              <p:nvSpPr>
                <p:cNvPr id="2065" name="Google Shape;1799;p49">
                  <a:extLst>
                    <a:ext uri="{FF2B5EF4-FFF2-40B4-BE49-F238E27FC236}">
                      <a16:creationId xmlns:a16="http://schemas.microsoft.com/office/drawing/2014/main" id="{EA0EA864-EBF9-96AF-735B-461BDF247F8E}"/>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1800;p49">
                  <a:extLst>
                    <a:ext uri="{FF2B5EF4-FFF2-40B4-BE49-F238E27FC236}">
                      <a16:creationId xmlns:a16="http://schemas.microsoft.com/office/drawing/2014/main" id="{01FD90B1-A6D9-2FF2-DD2D-CC8167B63CC2}"/>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1801;p49">
                  <a:extLst>
                    <a:ext uri="{FF2B5EF4-FFF2-40B4-BE49-F238E27FC236}">
                      <a16:creationId xmlns:a16="http://schemas.microsoft.com/office/drawing/2014/main" id="{67A6ED81-2806-585D-61C7-CFE4B0AE999B}"/>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1802;p49">
                  <a:extLst>
                    <a:ext uri="{FF2B5EF4-FFF2-40B4-BE49-F238E27FC236}">
                      <a16:creationId xmlns:a16="http://schemas.microsoft.com/office/drawing/2014/main" id="{BF51DB12-7C7A-E83B-E7E2-E3EF49DBE033}"/>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1803;p49">
                  <a:extLst>
                    <a:ext uri="{FF2B5EF4-FFF2-40B4-BE49-F238E27FC236}">
                      <a16:creationId xmlns:a16="http://schemas.microsoft.com/office/drawing/2014/main" id="{68D0E53C-B93B-AC3C-9761-A9929DA3BAE0}"/>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1804;p49">
                  <a:extLst>
                    <a:ext uri="{FF2B5EF4-FFF2-40B4-BE49-F238E27FC236}">
                      <a16:creationId xmlns:a16="http://schemas.microsoft.com/office/drawing/2014/main" id="{ECE23E8C-B471-B7FE-90B7-CD1512FBCF00}"/>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0" name="Google Shape;1805;p49">
                <a:extLst>
                  <a:ext uri="{FF2B5EF4-FFF2-40B4-BE49-F238E27FC236}">
                    <a16:creationId xmlns:a16="http://schemas.microsoft.com/office/drawing/2014/main" id="{920D7C1E-7C8C-C44B-E8C5-CC65EA0307F4}"/>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1806;p49">
                <a:extLst>
                  <a:ext uri="{FF2B5EF4-FFF2-40B4-BE49-F238E27FC236}">
                    <a16:creationId xmlns:a16="http://schemas.microsoft.com/office/drawing/2014/main" id="{D40DED1A-F45F-0EA8-64FD-6727139B5EB3}"/>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1807;p49">
                <a:extLst>
                  <a:ext uri="{FF2B5EF4-FFF2-40B4-BE49-F238E27FC236}">
                    <a16:creationId xmlns:a16="http://schemas.microsoft.com/office/drawing/2014/main" id="{536D57A1-2018-6937-4806-52E2C04B247D}"/>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1808;p49">
                <a:extLst>
                  <a:ext uri="{FF2B5EF4-FFF2-40B4-BE49-F238E27FC236}">
                    <a16:creationId xmlns:a16="http://schemas.microsoft.com/office/drawing/2014/main" id="{4701175A-6F8D-1947-D385-3F25A9E7EB04}"/>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1809;p49">
                <a:extLst>
                  <a:ext uri="{FF2B5EF4-FFF2-40B4-BE49-F238E27FC236}">
                    <a16:creationId xmlns:a16="http://schemas.microsoft.com/office/drawing/2014/main" id="{2B901669-172D-99B1-5EF5-48A2BC9F94CB}"/>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1810;p49">
                <a:extLst>
                  <a:ext uri="{FF2B5EF4-FFF2-40B4-BE49-F238E27FC236}">
                    <a16:creationId xmlns:a16="http://schemas.microsoft.com/office/drawing/2014/main" id="{374B41F9-9C81-1429-2E20-DD585ACC7F96}"/>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1811;p49">
                <a:extLst>
                  <a:ext uri="{FF2B5EF4-FFF2-40B4-BE49-F238E27FC236}">
                    <a16:creationId xmlns:a16="http://schemas.microsoft.com/office/drawing/2014/main" id="{CDD360C0-1812-04E4-8B4F-2EF67A1DBD20}"/>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1812;p49">
                <a:extLst>
                  <a:ext uri="{FF2B5EF4-FFF2-40B4-BE49-F238E27FC236}">
                    <a16:creationId xmlns:a16="http://schemas.microsoft.com/office/drawing/2014/main" id="{B920FECC-9B01-D973-4223-773E6E5EFC05}"/>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1813;p49">
                <a:extLst>
                  <a:ext uri="{FF2B5EF4-FFF2-40B4-BE49-F238E27FC236}">
                    <a16:creationId xmlns:a16="http://schemas.microsoft.com/office/drawing/2014/main" id="{CA3FA40A-F16F-789E-66ED-D30D19E6AD2C}"/>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1814;p49">
                <a:extLst>
                  <a:ext uri="{FF2B5EF4-FFF2-40B4-BE49-F238E27FC236}">
                    <a16:creationId xmlns:a16="http://schemas.microsoft.com/office/drawing/2014/main" id="{2593B197-DA2F-60D1-205E-8B974A38DE88}"/>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1815;p49">
                <a:extLst>
                  <a:ext uri="{FF2B5EF4-FFF2-40B4-BE49-F238E27FC236}">
                    <a16:creationId xmlns:a16="http://schemas.microsoft.com/office/drawing/2014/main" id="{2D7CB47F-475F-D25D-3A25-9A2BD3B4905B}"/>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1816;p49">
                <a:extLst>
                  <a:ext uri="{FF2B5EF4-FFF2-40B4-BE49-F238E27FC236}">
                    <a16:creationId xmlns:a16="http://schemas.microsoft.com/office/drawing/2014/main" id="{49FA3F6B-7A6B-3A6A-F550-46EBBB3908A5}"/>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1817;p49">
                <a:extLst>
                  <a:ext uri="{FF2B5EF4-FFF2-40B4-BE49-F238E27FC236}">
                    <a16:creationId xmlns:a16="http://schemas.microsoft.com/office/drawing/2014/main" id="{3CAE57D5-22A7-964B-348B-EA55B5224E9E}"/>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1818;p49">
                <a:extLst>
                  <a:ext uri="{FF2B5EF4-FFF2-40B4-BE49-F238E27FC236}">
                    <a16:creationId xmlns:a16="http://schemas.microsoft.com/office/drawing/2014/main" id="{367ED136-AABF-D1E3-B2F5-F8DFC08D8753}"/>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1819;p49">
                <a:extLst>
                  <a:ext uri="{FF2B5EF4-FFF2-40B4-BE49-F238E27FC236}">
                    <a16:creationId xmlns:a16="http://schemas.microsoft.com/office/drawing/2014/main" id="{C7C6ED56-7C81-B4C4-B06D-BC2DEFFD0D09}"/>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820;p49">
                <a:extLst>
                  <a:ext uri="{FF2B5EF4-FFF2-40B4-BE49-F238E27FC236}">
                    <a16:creationId xmlns:a16="http://schemas.microsoft.com/office/drawing/2014/main" id="{DDF2295D-1B89-48B5-4B21-73CFB17BE134}"/>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821;p49">
                <a:extLst>
                  <a:ext uri="{FF2B5EF4-FFF2-40B4-BE49-F238E27FC236}">
                    <a16:creationId xmlns:a16="http://schemas.microsoft.com/office/drawing/2014/main" id="{6EB906E5-CD5A-2CCA-E3E3-699F29F938B9}"/>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822;p49">
                <a:extLst>
                  <a:ext uri="{FF2B5EF4-FFF2-40B4-BE49-F238E27FC236}">
                    <a16:creationId xmlns:a16="http://schemas.microsoft.com/office/drawing/2014/main" id="{95AC064F-3CBC-11D3-4717-785A8C11682C}"/>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823;p49">
                <a:extLst>
                  <a:ext uri="{FF2B5EF4-FFF2-40B4-BE49-F238E27FC236}">
                    <a16:creationId xmlns:a16="http://schemas.microsoft.com/office/drawing/2014/main" id="{06B29AB3-7E20-60DA-AB41-71965A69FDB0}"/>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824;p49">
                <a:extLst>
                  <a:ext uri="{FF2B5EF4-FFF2-40B4-BE49-F238E27FC236}">
                    <a16:creationId xmlns:a16="http://schemas.microsoft.com/office/drawing/2014/main" id="{89B3508C-F66D-A44A-46F1-FC795DF462CA}"/>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825;p49">
                <a:extLst>
                  <a:ext uri="{FF2B5EF4-FFF2-40B4-BE49-F238E27FC236}">
                    <a16:creationId xmlns:a16="http://schemas.microsoft.com/office/drawing/2014/main" id="{DB9C987E-BC20-10E5-D7F0-57C2B230699E}"/>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826;p49">
                <a:extLst>
                  <a:ext uri="{FF2B5EF4-FFF2-40B4-BE49-F238E27FC236}">
                    <a16:creationId xmlns:a16="http://schemas.microsoft.com/office/drawing/2014/main" id="{9D1DD304-BAD9-C7FD-AEBC-4A3BBAE4CDC4}"/>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827;p49">
                <a:extLst>
                  <a:ext uri="{FF2B5EF4-FFF2-40B4-BE49-F238E27FC236}">
                    <a16:creationId xmlns:a16="http://schemas.microsoft.com/office/drawing/2014/main" id="{80CDF40C-359F-B484-6690-075135C5C3EC}"/>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828;p49">
                <a:extLst>
                  <a:ext uri="{FF2B5EF4-FFF2-40B4-BE49-F238E27FC236}">
                    <a16:creationId xmlns:a16="http://schemas.microsoft.com/office/drawing/2014/main" id="{8300CE06-8059-619F-C2FD-98EC2646ECBE}"/>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829;p49">
                <a:extLst>
                  <a:ext uri="{FF2B5EF4-FFF2-40B4-BE49-F238E27FC236}">
                    <a16:creationId xmlns:a16="http://schemas.microsoft.com/office/drawing/2014/main" id="{C2EF47D4-2DBA-41F2-B2C3-4599FE325289}"/>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830;p49">
                <a:extLst>
                  <a:ext uri="{FF2B5EF4-FFF2-40B4-BE49-F238E27FC236}">
                    <a16:creationId xmlns:a16="http://schemas.microsoft.com/office/drawing/2014/main" id="{E39E5B0E-B66A-778F-1D04-2075D327C04A}"/>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831;p49">
                <a:extLst>
                  <a:ext uri="{FF2B5EF4-FFF2-40B4-BE49-F238E27FC236}">
                    <a16:creationId xmlns:a16="http://schemas.microsoft.com/office/drawing/2014/main" id="{2E29C3E1-DEFF-EE51-B917-9DDEACDEEE2D}"/>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832;p49">
                <a:extLst>
                  <a:ext uri="{FF2B5EF4-FFF2-40B4-BE49-F238E27FC236}">
                    <a16:creationId xmlns:a16="http://schemas.microsoft.com/office/drawing/2014/main" id="{8311B0CA-85F0-48E7-3916-38133EAA4F9F}"/>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833;p49">
                <a:extLst>
                  <a:ext uri="{FF2B5EF4-FFF2-40B4-BE49-F238E27FC236}">
                    <a16:creationId xmlns:a16="http://schemas.microsoft.com/office/drawing/2014/main" id="{2DA7B1CA-851A-D620-8C1C-033FA9FC8BDB}"/>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834;p49">
                <a:extLst>
                  <a:ext uri="{FF2B5EF4-FFF2-40B4-BE49-F238E27FC236}">
                    <a16:creationId xmlns:a16="http://schemas.microsoft.com/office/drawing/2014/main" id="{EA4001A6-75EA-467F-C18D-EFE7DB03B127}"/>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835;p49">
                <a:extLst>
                  <a:ext uri="{FF2B5EF4-FFF2-40B4-BE49-F238E27FC236}">
                    <a16:creationId xmlns:a16="http://schemas.microsoft.com/office/drawing/2014/main" id="{6749AE64-2C10-36B2-0615-3F62ED7A9D1C}"/>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836;p49">
                <a:extLst>
                  <a:ext uri="{FF2B5EF4-FFF2-40B4-BE49-F238E27FC236}">
                    <a16:creationId xmlns:a16="http://schemas.microsoft.com/office/drawing/2014/main" id="{8B50D9CD-447E-D842-3F09-044041EA9E28}"/>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837;p49">
                <a:extLst>
                  <a:ext uri="{FF2B5EF4-FFF2-40B4-BE49-F238E27FC236}">
                    <a16:creationId xmlns:a16="http://schemas.microsoft.com/office/drawing/2014/main" id="{D8DC1AD6-6D5C-CD56-4C53-A01024A8E7DD}"/>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838;p49">
                <a:extLst>
                  <a:ext uri="{FF2B5EF4-FFF2-40B4-BE49-F238E27FC236}">
                    <a16:creationId xmlns:a16="http://schemas.microsoft.com/office/drawing/2014/main" id="{E56097EE-34D1-E7EF-6E4C-A87FC02B16FB}"/>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839;p49">
                <a:extLst>
                  <a:ext uri="{FF2B5EF4-FFF2-40B4-BE49-F238E27FC236}">
                    <a16:creationId xmlns:a16="http://schemas.microsoft.com/office/drawing/2014/main" id="{12C2D2C5-7FA4-0791-E39C-647BBD5B14F4}"/>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840;p49">
                <a:extLst>
                  <a:ext uri="{FF2B5EF4-FFF2-40B4-BE49-F238E27FC236}">
                    <a16:creationId xmlns:a16="http://schemas.microsoft.com/office/drawing/2014/main" id="{273EFC58-AC23-5EE1-541B-9D314A8CD26B}"/>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841;p49">
                <a:extLst>
                  <a:ext uri="{FF2B5EF4-FFF2-40B4-BE49-F238E27FC236}">
                    <a16:creationId xmlns:a16="http://schemas.microsoft.com/office/drawing/2014/main" id="{8BC6A82D-F7F7-9E07-4B7A-BC9AE07EC950}"/>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842;p49">
                <a:extLst>
                  <a:ext uri="{FF2B5EF4-FFF2-40B4-BE49-F238E27FC236}">
                    <a16:creationId xmlns:a16="http://schemas.microsoft.com/office/drawing/2014/main" id="{DDC8B3D9-D486-93F6-9418-8BE06A93505E}"/>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843;p49">
                <a:extLst>
                  <a:ext uri="{FF2B5EF4-FFF2-40B4-BE49-F238E27FC236}">
                    <a16:creationId xmlns:a16="http://schemas.microsoft.com/office/drawing/2014/main" id="{E15D8AE4-BECE-D44A-D50E-107518D5E976}"/>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844;p49">
                <a:extLst>
                  <a:ext uri="{FF2B5EF4-FFF2-40B4-BE49-F238E27FC236}">
                    <a16:creationId xmlns:a16="http://schemas.microsoft.com/office/drawing/2014/main" id="{CD17C4C6-2E22-C177-51E3-C1CCD5E025C4}"/>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845;p49">
                <a:extLst>
                  <a:ext uri="{FF2B5EF4-FFF2-40B4-BE49-F238E27FC236}">
                    <a16:creationId xmlns:a16="http://schemas.microsoft.com/office/drawing/2014/main" id="{4E11C3C4-DC4D-CD97-FDBA-E8197B34B59D}"/>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846;p49">
                <a:extLst>
                  <a:ext uri="{FF2B5EF4-FFF2-40B4-BE49-F238E27FC236}">
                    <a16:creationId xmlns:a16="http://schemas.microsoft.com/office/drawing/2014/main" id="{C269B739-EF56-14C9-E094-BFECE710A0D7}"/>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847;p49">
                <a:extLst>
                  <a:ext uri="{FF2B5EF4-FFF2-40B4-BE49-F238E27FC236}">
                    <a16:creationId xmlns:a16="http://schemas.microsoft.com/office/drawing/2014/main" id="{EB0D76F7-B932-8D50-7170-6C6406277CF0}"/>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848;p49">
                <a:extLst>
                  <a:ext uri="{FF2B5EF4-FFF2-40B4-BE49-F238E27FC236}">
                    <a16:creationId xmlns:a16="http://schemas.microsoft.com/office/drawing/2014/main" id="{72909E75-5867-7264-6613-9FF15E04419F}"/>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849;p49">
                <a:extLst>
                  <a:ext uri="{FF2B5EF4-FFF2-40B4-BE49-F238E27FC236}">
                    <a16:creationId xmlns:a16="http://schemas.microsoft.com/office/drawing/2014/main" id="{381E50D6-99C6-5192-5044-C708A25219D3}"/>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850;p49">
                <a:extLst>
                  <a:ext uri="{FF2B5EF4-FFF2-40B4-BE49-F238E27FC236}">
                    <a16:creationId xmlns:a16="http://schemas.microsoft.com/office/drawing/2014/main" id="{AE2B6094-EF28-20AA-8AF2-AA841502707F}"/>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851;p49">
                <a:extLst>
                  <a:ext uri="{FF2B5EF4-FFF2-40B4-BE49-F238E27FC236}">
                    <a16:creationId xmlns:a16="http://schemas.microsoft.com/office/drawing/2014/main" id="{07FD43FE-0A09-70CE-CE03-EDE88BFF6DDE}"/>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852;p49">
                <a:extLst>
                  <a:ext uri="{FF2B5EF4-FFF2-40B4-BE49-F238E27FC236}">
                    <a16:creationId xmlns:a16="http://schemas.microsoft.com/office/drawing/2014/main" id="{37BFDD9F-3442-60E8-CA1B-FA92872192FB}"/>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853;p49">
                <a:extLst>
                  <a:ext uri="{FF2B5EF4-FFF2-40B4-BE49-F238E27FC236}">
                    <a16:creationId xmlns:a16="http://schemas.microsoft.com/office/drawing/2014/main" id="{74D24CBA-E692-3BD9-1131-DA42772DE600}"/>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54;p49">
                <a:extLst>
                  <a:ext uri="{FF2B5EF4-FFF2-40B4-BE49-F238E27FC236}">
                    <a16:creationId xmlns:a16="http://schemas.microsoft.com/office/drawing/2014/main" id="{66ADE02B-977F-C984-2B9D-F88AFC588B9C}"/>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55;p49">
                <a:extLst>
                  <a:ext uri="{FF2B5EF4-FFF2-40B4-BE49-F238E27FC236}">
                    <a16:creationId xmlns:a16="http://schemas.microsoft.com/office/drawing/2014/main" id="{C12937E1-791B-5622-3298-F3E979593884}"/>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56;p49">
                <a:extLst>
                  <a:ext uri="{FF2B5EF4-FFF2-40B4-BE49-F238E27FC236}">
                    <a16:creationId xmlns:a16="http://schemas.microsoft.com/office/drawing/2014/main" id="{9C34D7E9-733D-D545-AB66-C0340732F984}"/>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57;p49">
                <a:extLst>
                  <a:ext uri="{FF2B5EF4-FFF2-40B4-BE49-F238E27FC236}">
                    <a16:creationId xmlns:a16="http://schemas.microsoft.com/office/drawing/2014/main" id="{85CCB432-D7DD-4476-DA17-57DEB4B4147C}"/>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58;p49">
                <a:extLst>
                  <a:ext uri="{FF2B5EF4-FFF2-40B4-BE49-F238E27FC236}">
                    <a16:creationId xmlns:a16="http://schemas.microsoft.com/office/drawing/2014/main" id="{3D2603E9-F873-54F9-4EE7-FECB35471758}"/>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59;p49">
                <a:extLst>
                  <a:ext uri="{FF2B5EF4-FFF2-40B4-BE49-F238E27FC236}">
                    <a16:creationId xmlns:a16="http://schemas.microsoft.com/office/drawing/2014/main" id="{63446E70-28DB-BF4C-3383-D12645C49CAD}"/>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60;p49">
                <a:extLst>
                  <a:ext uri="{FF2B5EF4-FFF2-40B4-BE49-F238E27FC236}">
                    <a16:creationId xmlns:a16="http://schemas.microsoft.com/office/drawing/2014/main" id="{1E17CBA9-39A0-FA0E-0938-8B6F344C5736}"/>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61;p49">
                <a:extLst>
                  <a:ext uri="{FF2B5EF4-FFF2-40B4-BE49-F238E27FC236}">
                    <a16:creationId xmlns:a16="http://schemas.microsoft.com/office/drawing/2014/main" id="{754238EA-D766-43D0-D791-C9D9AA448814}"/>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62;p49">
                <a:extLst>
                  <a:ext uri="{FF2B5EF4-FFF2-40B4-BE49-F238E27FC236}">
                    <a16:creationId xmlns:a16="http://schemas.microsoft.com/office/drawing/2014/main" id="{AC891E19-536D-1947-FF97-0D5EEE9FC4E6}"/>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63;p49">
                <a:extLst>
                  <a:ext uri="{FF2B5EF4-FFF2-40B4-BE49-F238E27FC236}">
                    <a16:creationId xmlns:a16="http://schemas.microsoft.com/office/drawing/2014/main" id="{24C12560-BE79-721B-C042-9BF9ABE2D0E9}"/>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864;p49">
                <a:extLst>
                  <a:ext uri="{FF2B5EF4-FFF2-40B4-BE49-F238E27FC236}">
                    <a16:creationId xmlns:a16="http://schemas.microsoft.com/office/drawing/2014/main" id="{DF99E0DA-7575-8FB2-828D-35EB883E21C1}"/>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865;p49">
                <a:extLst>
                  <a:ext uri="{FF2B5EF4-FFF2-40B4-BE49-F238E27FC236}">
                    <a16:creationId xmlns:a16="http://schemas.microsoft.com/office/drawing/2014/main" id="{E1FEA9C4-E35A-2663-544E-A2BD109DA9C8}"/>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866;p49">
                <a:extLst>
                  <a:ext uri="{FF2B5EF4-FFF2-40B4-BE49-F238E27FC236}">
                    <a16:creationId xmlns:a16="http://schemas.microsoft.com/office/drawing/2014/main" id="{26A7809A-57AA-3E32-D1AC-1911CC5A4CC7}"/>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867;p49">
                <a:extLst>
                  <a:ext uri="{FF2B5EF4-FFF2-40B4-BE49-F238E27FC236}">
                    <a16:creationId xmlns:a16="http://schemas.microsoft.com/office/drawing/2014/main" id="{D03C7E3B-F59A-67EA-8CA6-86FE5DC012E4}"/>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868;p49">
                <a:extLst>
                  <a:ext uri="{FF2B5EF4-FFF2-40B4-BE49-F238E27FC236}">
                    <a16:creationId xmlns:a16="http://schemas.microsoft.com/office/drawing/2014/main" id="{1A37AA12-E972-F478-A0A0-06C3180DFD70}"/>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869;p49">
                <a:extLst>
                  <a:ext uri="{FF2B5EF4-FFF2-40B4-BE49-F238E27FC236}">
                    <a16:creationId xmlns:a16="http://schemas.microsoft.com/office/drawing/2014/main" id="{5D943550-6541-5991-128D-4836C811F525}"/>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870;p49">
                <a:extLst>
                  <a:ext uri="{FF2B5EF4-FFF2-40B4-BE49-F238E27FC236}">
                    <a16:creationId xmlns:a16="http://schemas.microsoft.com/office/drawing/2014/main" id="{64013FBC-B774-E344-FF1C-410BB0707663}"/>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871;p49">
                <a:extLst>
                  <a:ext uri="{FF2B5EF4-FFF2-40B4-BE49-F238E27FC236}">
                    <a16:creationId xmlns:a16="http://schemas.microsoft.com/office/drawing/2014/main" id="{21B2389E-9CB3-41EF-2A36-D4187D28B9EA}"/>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872;p49">
                <a:extLst>
                  <a:ext uri="{FF2B5EF4-FFF2-40B4-BE49-F238E27FC236}">
                    <a16:creationId xmlns:a16="http://schemas.microsoft.com/office/drawing/2014/main" id="{A5FFDDC8-89A6-9882-6646-AB412732674E}"/>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873;p49">
                <a:extLst>
                  <a:ext uri="{FF2B5EF4-FFF2-40B4-BE49-F238E27FC236}">
                    <a16:creationId xmlns:a16="http://schemas.microsoft.com/office/drawing/2014/main" id="{FD1BFE66-12EA-F3EA-BBA2-067414024F4C}"/>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1874;p49">
                <a:extLst>
                  <a:ext uri="{FF2B5EF4-FFF2-40B4-BE49-F238E27FC236}">
                    <a16:creationId xmlns:a16="http://schemas.microsoft.com/office/drawing/2014/main" id="{61A1F487-AAB1-D20B-CCD4-6CE18D22DA93}"/>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1" name="Google Shape;1875;p49">
                <a:extLst>
                  <a:ext uri="{FF2B5EF4-FFF2-40B4-BE49-F238E27FC236}">
                    <a16:creationId xmlns:a16="http://schemas.microsoft.com/office/drawing/2014/main" id="{C619F52B-C077-B364-1347-4DD933BBA186}"/>
                  </a:ext>
                </a:extLst>
              </p:cNvPr>
              <p:cNvGrpSpPr/>
              <p:nvPr/>
            </p:nvGrpSpPr>
            <p:grpSpPr>
              <a:xfrm>
                <a:off x="-3209756" y="2554613"/>
                <a:ext cx="163333" cy="251385"/>
                <a:chOff x="-3916750" y="2838725"/>
                <a:chExt cx="106150" cy="163375"/>
              </a:xfrm>
            </p:grpSpPr>
            <p:sp>
              <p:nvSpPr>
                <p:cNvPr id="2059" name="Google Shape;1876;p49">
                  <a:extLst>
                    <a:ext uri="{FF2B5EF4-FFF2-40B4-BE49-F238E27FC236}">
                      <a16:creationId xmlns:a16="http://schemas.microsoft.com/office/drawing/2014/main" id="{64D96678-81A2-B5E8-1FD3-93E5F748FCF3}"/>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1877;p49">
                  <a:extLst>
                    <a:ext uri="{FF2B5EF4-FFF2-40B4-BE49-F238E27FC236}">
                      <a16:creationId xmlns:a16="http://schemas.microsoft.com/office/drawing/2014/main" id="{9EC0202C-A957-5351-5C6C-2FB1EC063D8B}"/>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1878;p49">
                  <a:extLst>
                    <a:ext uri="{FF2B5EF4-FFF2-40B4-BE49-F238E27FC236}">
                      <a16:creationId xmlns:a16="http://schemas.microsoft.com/office/drawing/2014/main" id="{14B2C7CD-3F02-F971-5E78-6EB84921ECF4}"/>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1879;p49">
                  <a:extLst>
                    <a:ext uri="{FF2B5EF4-FFF2-40B4-BE49-F238E27FC236}">
                      <a16:creationId xmlns:a16="http://schemas.microsoft.com/office/drawing/2014/main" id="{154AA021-B141-ADFF-85FC-700E1E1263C4}"/>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1880;p49">
                  <a:extLst>
                    <a:ext uri="{FF2B5EF4-FFF2-40B4-BE49-F238E27FC236}">
                      <a16:creationId xmlns:a16="http://schemas.microsoft.com/office/drawing/2014/main" id="{1CCE0FEF-72E4-2EDD-24F6-0D3E50602E59}"/>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1881;p49">
                  <a:extLst>
                    <a:ext uri="{FF2B5EF4-FFF2-40B4-BE49-F238E27FC236}">
                      <a16:creationId xmlns:a16="http://schemas.microsoft.com/office/drawing/2014/main" id="{F952E608-F72B-68AE-B787-7AB6EF11CF3D}"/>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1882;p49">
                <a:extLst>
                  <a:ext uri="{FF2B5EF4-FFF2-40B4-BE49-F238E27FC236}">
                    <a16:creationId xmlns:a16="http://schemas.microsoft.com/office/drawing/2014/main" id="{DBE137B0-9EBC-72C9-A4F3-3DBDB87EEE83}"/>
                  </a:ext>
                </a:extLst>
              </p:cNvPr>
              <p:cNvGrpSpPr/>
              <p:nvPr/>
            </p:nvGrpSpPr>
            <p:grpSpPr>
              <a:xfrm>
                <a:off x="-2491885" y="3025377"/>
                <a:ext cx="163333" cy="251385"/>
                <a:chOff x="-3916750" y="2838725"/>
                <a:chExt cx="106150" cy="163375"/>
              </a:xfrm>
            </p:grpSpPr>
            <p:sp>
              <p:nvSpPr>
                <p:cNvPr id="2053" name="Google Shape;1883;p49">
                  <a:extLst>
                    <a:ext uri="{FF2B5EF4-FFF2-40B4-BE49-F238E27FC236}">
                      <a16:creationId xmlns:a16="http://schemas.microsoft.com/office/drawing/2014/main" id="{BD4378D9-1D32-F163-8AFB-0A7541296712}"/>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1884;p49">
                  <a:extLst>
                    <a:ext uri="{FF2B5EF4-FFF2-40B4-BE49-F238E27FC236}">
                      <a16:creationId xmlns:a16="http://schemas.microsoft.com/office/drawing/2014/main" id="{5EF5E3FF-8562-180D-9174-7148DE1B5830}"/>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1885;p49">
                  <a:extLst>
                    <a:ext uri="{FF2B5EF4-FFF2-40B4-BE49-F238E27FC236}">
                      <a16:creationId xmlns:a16="http://schemas.microsoft.com/office/drawing/2014/main" id="{C803498C-BEA4-A2BF-9076-7EE6ECB333A4}"/>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1886;p49">
                  <a:extLst>
                    <a:ext uri="{FF2B5EF4-FFF2-40B4-BE49-F238E27FC236}">
                      <a16:creationId xmlns:a16="http://schemas.microsoft.com/office/drawing/2014/main" id="{6D563C9A-2275-4CF5-893A-674D2B2657AA}"/>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1887;p49">
                  <a:extLst>
                    <a:ext uri="{FF2B5EF4-FFF2-40B4-BE49-F238E27FC236}">
                      <a16:creationId xmlns:a16="http://schemas.microsoft.com/office/drawing/2014/main" id="{BFA20430-3405-EDB7-5A7D-5888693183F4}"/>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1888;p49">
                  <a:extLst>
                    <a:ext uri="{FF2B5EF4-FFF2-40B4-BE49-F238E27FC236}">
                      <a16:creationId xmlns:a16="http://schemas.microsoft.com/office/drawing/2014/main" id="{28C1F21A-26CC-A9D4-BCC6-4CF644FB2F0B}"/>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1889;p49">
              <a:extLst>
                <a:ext uri="{FF2B5EF4-FFF2-40B4-BE49-F238E27FC236}">
                  <a16:creationId xmlns:a16="http://schemas.microsoft.com/office/drawing/2014/main" id="{D6B0D8DF-987F-392B-FACE-3B2AD38AC18D}"/>
                </a:ext>
              </a:extLst>
            </p:cNvPr>
            <p:cNvGrpSpPr/>
            <p:nvPr/>
          </p:nvGrpSpPr>
          <p:grpSpPr>
            <a:xfrm>
              <a:off x="3792143" y="3346195"/>
              <a:ext cx="814292" cy="488991"/>
              <a:chOff x="3357500" y="1620888"/>
              <a:chExt cx="867375" cy="457300"/>
            </a:xfrm>
          </p:grpSpPr>
          <p:sp>
            <p:nvSpPr>
              <p:cNvPr id="2024" name="Google Shape;1890;p49">
                <a:extLst>
                  <a:ext uri="{FF2B5EF4-FFF2-40B4-BE49-F238E27FC236}">
                    <a16:creationId xmlns:a16="http://schemas.microsoft.com/office/drawing/2014/main" id="{97FA108F-2F5C-8DD2-8593-F8086FDED99D}"/>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1891;p49">
                <a:extLst>
                  <a:ext uri="{FF2B5EF4-FFF2-40B4-BE49-F238E27FC236}">
                    <a16:creationId xmlns:a16="http://schemas.microsoft.com/office/drawing/2014/main" id="{1A620E7A-4A97-EF31-B64F-A7C7D5A4F846}"/>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1892;p49">
                <a:extLst>
                  <a:ext uri="{FF2B5EF4-FFF2-40B4-BE49-F238E27FC236}">
                    <a16:creationId xmlns:a16="http://schemas.microsoft.com/office/drawing/2014/main" id="{176D3DD7-9086-646A-E916-0914A638B210}"/>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1893;p49">
                <a:extLst>
                  <a:ext uri="{FF2B5EF4-FFF2-40B4-BE49-F238E27FC236}">
                    <a16:creationId xmlns:a16="http://schemas.microsoft.com/office/drawing/2014/main" id="{D4CAC77C-D629-B231-77D0-561327D6CD57}"/>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894;p49">
              <a:extLst>
                <a:ext uri="{FF2B5EF4-FFF2-40B4-BE49-F238E27FC236}">
                  <a16:creationId xmlns:a16="http://schemas.microsoft.com/office/drawing/2014/main" id="{AFEA4F64-1163-3FEA-2CB5-2779A9393E9D}"/>
                </a:ext>
              </a:extLst>
            </p:cNvPr>
            <p:cNvGrpSpPr/>
            <p:nvPr/>
          </p:nvGrpSpPr>
          <p:grpSpPr>
            <a:xfrm>
              <a:off x="3024078" y="2806336"/>
              <a:ext cx="814292" cy="488991"/>
              <a:chOff x="3357500" y="1620888"/>
              <a:chExt cx="867375" cy="457300"/>
            </a:xfrm>
          </p:grpSpPr>
          <p:sp>
            <p:nvSpPr>
              <p:cNvPr id="2020" name="Google Shape;1895;p49">
                <a:extLst>
                  <a:ext uri="{FF2B5EF4-FFF2-40B4-BE49-F238E27FC236}">
                    <a16:creationId xmlns:a16="http://schemas.microsoft.com/office/drawing/2014/main" id="{1BBED19C-DEFE-6B5C-165E-FEACD15D2AB7}"/>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1896;p49">
                <a:extLst>
                  <a:ext uri="{FF2B5EF4-FFF2-40B4-BE49-F238E27FC236}">
                    <a16:creationId xmlns:a16="http://schemas.microsoft.com/office/drawing/2014/main" id="{E25FFFD1-1BA5-75B2-045F-59FFF6D09A94}"/>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1897;p49">
                <a:extLst>
                  <a:ext uri="{FF2B5EF4-FFF2-40B4-BE49-F238E27FC236}">
                    <a16:creationId xmlns:a16="http://schemas.microsoft.com/office/drawing/2014/main" id="{6FD7A232-BF9B-EF64-BDE9-EE8D4F7F49CC}"/>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1898;p49">
                <a:extLst>
                  <a:ext uri="{FF2B5EF4-FFF2-40B4-BE49-F238E27FC236}">
                    <a16:creationId xmlns:a16="http://schemas.microsoft.com/office/drawing/2014/main" id="{6F6924F1-2472-1BCA-F50A-5D48249F8755}"/>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899;p49">
              <a:extLst>
                <a:ext uri="{FF2B5EF4-FFF2-40B4-BE49-F238E27FC236}">
                  <a16:creationId xmlns:a16="http://schemas.microsoft.com/office/drawing/2014/main" id="{4E8C44C0-AE96-E6A3-E321-05E13EE38BF8}"/>
                </a:ext>
              </a:extLst>
            </p:cNvPr>
            <p:cNvGrpSpPr/>
            <p:nvPr/>
          </p:nvGrpSpPr>
          <p:grpSpPr>
            <a:xfrm>
              <a:off x="4482582" y="1987423"/>
              <a:ext cx="814292" cy="488991"/>
              <a:chOff x="3357500" y="1620888"/>
              <a:chExt cx="867375" cy="457300"/>
            </a:xfrm>
          </p:grpSpPr>
          <p:sp>
            <p:nvSpPr>
              <p:cNvPr id="2016" name="Google Shape;1900;p49">
                <a:extLst>
                  <a:ext uri="{FF2B5EF4-FFF2-40B4-BE49-F238E27FC236}">
                    <a16:creationId xmlns:a16="http://schemas.microsoft.com/office/drawing/2014/main" id="{FA7E622E-7CE1-5837-64B7-AB67D95E1024}"/>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1901;p49">
                <a:extLst>
                  <a:ext uri="{FF2B5EF4-FFF2-40B4-BE49-F238E27FC236}">
                    <a16:creationId xmlns:a16="http://schemas.microsoft.com/office/drawing/2014/main" id="{BCDD81FD-068B-0F2F-2867-87D38D391FBF}"/>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1902;p49">
                <a:extLst>
                  <a:ext uri="{FF2B5EF4-FFF2-40B4-BE49-F238E27FC236}">
                    <a16:creationId xmlns:a16="http://schemas.microsoft.com/office/drawing/2014/main" id="{99ACC1A9-F19E-4C8A-2958-B95FF14B906D}"/>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1903;p49">
                <a:extLst>
                  <a:ext uri="{FF2B5EF4-FFF2-40B4-BE49-F238E27FC236}">
                    <a16:creationId xmlns:a16="http://schemas.microsoft.com/office/drawing/2014/main" id="{3312F1D2-AE08-26CD-A761-00D7EA981F72}"/>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904;p49">
              <a:extLst>
                <a:ext uri="{FF2B5EF4-FFF2-40B4-BE49-F238E27FC236}">
                  <a16:creationId xmlns:a16="http://schemas.microsoft.com/office/drawing/2014/main" id="{92B5FABB-C751-6CB7-1123-052CF30E8981}"/>
                </a:ext>
              </a:extLst>
            </p:cNvPr>
            <p:cNvGrpSpPr/>
            <p:nvPr/>
          </p:nvGrpSpPr>
          <p:grpSpPr>
            <a:xfrm>
              <a:off x="5311667" y="2439653"/>
              <a:ext cx="814292" cy="488991"/>
              <a:chOff x="3357500" y="1620888"/>
              <a:chExt cx="867375" cy="457300"/>
            </a:xfrm>
          </p:grpSpPr>
          <p:sp>
            <p:nvSpPr>
              <p:cNvPr id="8" name="Google Shape;1905;p49">
                <a:extLst>
                  <a:ext uri="{FF2B5EF4-FFF2-40B4-BE49-F238E27FC236}">
                    <a16:creationId xmlns:a16="http://schemas.microsoft.com/office/drawing/2014/main" id="{AC1CC0A9-8E1C-EF5A-4792-D62A6CA0BD5B}"/>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06;p49">
                <a:extLst>
                  <a:ext uri="{FF2B5EF4-FFF2-40B4-BE49-F238E27FC236}">
                    <a16:creationId xmlns:a16="http://schemas.microsoft.com/office/drawing/2014/main" id="{B30E80DE-15F6-C921-DB03-86BE9FF23566}"/>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07;p49">
                <a:extLst>
                  <a:ext uri="{FF2B5EF4-FFF2-40B4-BE49-F238E27FC236}">
                    <a16:creationId xmlns:a16="http://schemas.microsoft.com/office/drawing/2014/main" id="{C17511B8-2216-E6CA-1DD2-C4158DFD11B7}"/>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08;p49">
                <a:extLst>
                  <a:ext uri="{FF2B5EF4-FFF2-40B4-BE49-F238E27FC236}">
                    <a16:creationId xmlns:a16="http://schemas.microsoft.com/office/drawing/2014/main" id="{DE388559-CA66-3D76-04C1-C6578A7DFC58}"/>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7" name="Google Shape;2339;p52">
            <a:extLst>
              <a:ext uri="{FF2B5EF4-FFF2-40B4-BE49-F238E27FC236}">
                <a16:creationId xmlns:a16="http://schemas.microsoft.com/office/drawing/2014/main" id="{3EA5D189-D8F8-2CAB-C364-19FC0AC4DF4D}"/>
              </a:ext>
            </a:extLst>
          </p:cNvPr>
          <p:cNvGrpSpPr/>
          <p:nvPr/>
        </p:nvGrpSpPr>
        <p:grpSpPr>
          <a:xfrm>
            <a:off x="5580868" y="3487328"/>
            <a:ext cx="1746235" cy="1092954"/>
            <a:chOff x="660857" y="991303"/>
            <a:chExt cx="2504639" cy="1567634"/>
          </a:xfrm>
        </p:grpSpPr>
        <p:sp>
          <p:nvSpPr>
            <p:cNvPr id="2078" name="Google Shape;2340;p52">
              <a:extLst>
                <a:ext uri="{FF2B5EF4-FFF2-40B4-BE49-F238E27FC236}">
                  <a16:creationId xmlns:a16="http://schemas.microsoft.com/office/drawing/2014/main" id="{43A55073-893F-DFF7-9364-93893C05062C}"/>
                </a:ext>
              </a:extLst>
            </p:cNvPr>
            <p:cNvSpPr/>
            <p:nvPr/>
          </p:nvSpPr>
          <p:spPr>
            <a:xfrm>
              <a:off x="1461130" y="1862640"/>
              <a:ext cx="906715" cy="328316"/>
            </a:xfrm>
            <a:custGeom>
              <a:avLst/>
              <a:gdLst/>
              <a:ahLst/>
              <a:cxnLst/>
              <a:rect l="l" t="t" r="r" b="b"/>
              <a:pathLst>
                <a:path w="15681" h="5678" extrusionOk="0">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341;p52">
              <a:extLst>
                <a:ext uri="{FF2B5EF4-FFF2-40B4-BE49-F238E27FC236}">
                  <a16:creationId xmlns:a16="http://schemas.microsoft.com/office/drawing/2014/main" id="{B9DC337D-7E1D-5FB6-EB48-DF85E45B8AF6}"/>
                </a:ext>
              </a:extLst>
            </p:cNvPr>
            <p:cNvSpPr/>
            <p:nvPr/>
          </p:nvSpPr>
          <p:spPr>
            <a:xfrm>
              <a:off x="2157552" y="1476150"/>
              <a:ext cx="906830" cy="312704"/>
            </a:xfrm>
            <a:custGeom>
              <a:avLst/>
              <a:gdLst/>
              <a:ahLst/>
              <a:cxnLst/>
              <a:rect l="l" t="t" r="r" b="b"/>
              <a:pathLst>
                <a:path w="15683" h="5408" extrusionOk="0">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342;p52">
              <a:extLst>
                <a:ext uri="{FF2B5EF4-FFF2-40B4-BE49-F238E27FC236}">
                  <a16:creationId xmlns:a16="http://schemas.microsoft.com/office/drawing/2014/main" id="{33CEEEAE-4783-05A9-1F6D-0843E1CEFAC8}"/>
                </a:ext>
              </a:extLst>
            </p:cNvPr>
            <p:cNvSpPr/>
            <p:nvPr/>
          </p:nvSpPr>
          <p:spPr>
            <a:xfrm>
              <a:off x="1456735" y="1056007"/>
              <a:ext cx="906772" cy="328258"/>
            </a:xfrm>
            <a:custGeom>
              <a:avLst/>
              <a:gdLst/>
              <a:ahLst/>
              <a:cxnLst/>
              <a:rect l="l" t="t" r="r" b="b"/>
              <a:pathLst>
                <a:path w="15682" h="5677" extrusionOk="0">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343;p52">
              <a:extLst>
                <a:ext uri="{FF2B5EF4-FFF2-40B4-BE49-F238E27FC236}">
                  <a16:creationId xmlns:a16="http://schemas.microsoft.com/office/drawing/2014/main" id="{E87F5B31-D9D1-A668-8188-E659569E4197}"/>
                </a:ext>
              </a:extLst>
            </p:cNvPr>
            <p:cNvSpPr/>
            <p:nvPr/>
          </p:nvSpPr>
          <p:spPr>
            <a:xfrm>
              <a:off x="760313" y="1473490"/>
              <a:ext cx="906772" cy="312878"/>
            </a:xfrm>
            <a:custGeom>
              <a:avLst/>
              <a:gdLst/>
              <a:ahLst/>
              <a:cxnLst/>
              <a:rect l="l" t="t" r="r" b="b"/>
              <a:pathLst>
                <a:path w="15682" h="5411" extrusionOk="0">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344;p52">
              <a:extLst>
                <a:ext uri="{FF2B5EF4-FFF2-40B4-BE49-F238E27FC236}">
                  <a16:creationId xmlns:a16="http://schemas.microsoft.com/office/drawing/2014/main" id="{11512F9D-ED1A-3A26-F652-3C028FAC05A4}"/>
                </a:ext>
              </a:extLst>
            </p:cNvPr>
            <p:cNvSpPr/>
            <p:nvPr/>
          </p:nvSpPr>
          <p:spPr>
            <a:xfrm>
              <a:off x="675833" y="1706691"/>
              <a:ext cx="2472606" cy="852246"/>
            </a:xfrm>
            <a:custGeom>
              <a:avLst/>
              <a:gdLst/>
              <a:ahLst/>
              <a:cxnLst/>
              <a:rect l="l" t="t" r="r" b="b"/>
              <a:pathLst>
                <a:path w="42762" h="14739" extrusionOk="0">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345;p52">
              <a:extLst>
                <a:ext uri="{FF2B5EF4-FFF2-40B4-BE49-F238E27FC236}">
                  <a16:creationId xmlns:a16="http://schemas.microsoft.com/office/drawing/2014/main" id="{0C95E30B-DAF8-5B09-15CA-33EC6AF2FFBF}"/>
                </a:ext>
              </a:extLst>
            </p:cNvPr>
            <p:cNvSpPr/>
            <p:nvPr/>
          </p:nvSpPr>
          <p:spPr>
            <a:xfrm>
              <a:off x="2501831" y="1739939"/>
              <a:ext cx="220998" cy="160284"/>
            </a:xfrm>
            <a:custGeom>
              <a:avLst/>
              <a:gdLst/>
              <a:ahLst/>
              <a:cxnLst/>
              <a:rect l="l" t="t" r="r" b="b"/>
              <a:pathLst>
                <a:path w="3822" h="2772" extrusionOk="0">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346;p52">
              <a:extLst>
                <a:ext uri="{FF2B5EF4-FFF2-40B4-BE49-F238E27FC236}">
                  <a16:creationId xmlns:a16="http://schemas.microsoft.com/office/drawing/2014/main" id="{713A72A7-82CE-06AA-4433-93E442BA7A61}"/>
                </a:ext>
              </a:extLst>
            </p:cNvPr>
            <p:cNvSpPr/>
            <p:nvPr/>
          </p:nvSpPr>
          <p:spPr>
            <a:xfrm>
              <a:off x="2158072" y="1770354"/>
              <a:ext cx="371914" cy="92400"/>
            </a:xfrm>
            <a:custGeom>
              <a:avLst/>
              <a:gdLst/>
              <a:ahLst/>
              <a:cxnLst/>
              <a:rect l="l" t="t" r="r" b="b"/>
              <a:pathLst>
                <a:path w="6432" h="1598" extrusionOk="0">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347;p52">
              <a:extLst>
                <a:ext uri="{FF2B5EF4-FFF2-40B4-BE49-F238E27FC236}">
                  <a16:creationId xmlns:a16="http://schemas.microsoft.com/office/drawing/2014/main" id="{826045AF-EE09-E33B-3820-D426B4C50FB7}"/>
                </a:ext>
              </a:extLst>
            </p:cNvPr>
            <p:cNvSpPr/>
            <p:nvPr/>
          </p:nvSpPr>
          <p:spPr>
            <a:xfrm>
              <a:off x="2490902" y="1696051"/>
              <a:ext cx="242681" cy="140104"/>
            </a:xfrm>
            <a:custGeom>
              <a:avLst/>
              <a:gdLst/>
              <a:ahLst/>
              <a:cxnLst/>
              <a:rect l="l" t="t" r="r" b="b"/>
              <a:pathLst>
                <a:path w="4197" h="2423" extrusionOk="0">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348;p52">
              <a:extLst>
                <a:ext uri="{FF2B5EF4-FFF2-40B4-BE49-F238E27FC236}">
                  <a16:creationId xmlns:a16="http://schemas.microsoft.com/office/drawing/2014/main" id="{4F80F487-1142-604C-B861-6DEF9707AC4F}"/>
                </a:ext>
              </a:extLst>
            </p:cNvPr>
            <p:cNvSpPr/>
            <p:nvPr/>
          </p:nvSpPr>
          <p:spPr>
            <a:xfrm>
              <a:off x="2565957" y="1743813"/>
              <a:ext cx="92574" cy="48687"/>
            </a:xfrm>
            <a:custGeom>
              <a:avLst/>
              <a:gdLst/>
              <a:ahLst/>
              <a:cxnLst/>
              <a:rect l="l" t="t" r="r" b="b"/>
              <a:pathLst>
                <a:path w="1601" h="842" extrusionOk="0">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349;p52">
              <a:extLst>
                <a:ext uri="{FF2B5EF4-FFF2-40B4-BE49-F238E27FC236}">
                  <a16:creationId xmlns:a16="http://schemas.microsoft.com/office/drawing/2014/main" id="{63EAD7D4-90E2-D442-4F95-88282A80F6F6}"/>
                </a:ext>
              </a:extLst>
            </p:cNvPr>
            <p:cNvSpPr/>
            <p:nvPr/>
          </p:nvSpPr>
          <p:spPr>
            <a:xfrm>
              <a:off x="2311072" y="1758905"/>
              <a:ext cx="312935" cy="175607"/>
            </a:xfrm>
            <a:custGeom>
              <a:avLst/>
              <a:gdLst/>
              <a:ahLst/>
              <a:cxnLst/>
              <a:rect l="l" t="t" r="r" b="b"/>
              <a:pathLst>
                <a:path w="5412" h="3037" extrusionOk="0">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350;p52">
              <a:extLst>
                <a:ext uri="{FF2B5EF4-FFF2-40B4-BE49-F238E27FC236}">
                  <a16:creationId xmlns:a16="http://schemas.microsoft.com/office/drawing/2014/main" id="{E93F7BF9-69BC-89E2-0C03-34E56CF5C8CD}"/>
                </a:ext>
              </a:extLst>
            </p:cNvPr>
            <p:cNvSpPr/>
            <p:nvPr/>
          </p:nvSpPr>
          <p:spPr>
            <a:xfrm>
              <a:off x="2601981" y="1598272"/>
              <a:ext cx="308714" cy="180811"/>
            </a:xfrm>
            <a:custGeom>
              <a:avLst/>
              <a:gdLst/>
              <a:ahLst/>
              <a:cxnLst/>
              <a:rect l="l" t="t" r="r" b="b"/>
              <a:pathLst>
                <a:path w="5339" h="3127" extrusionOk="0">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351;p52">
              <a:extLst>
                <a:ext uri="{FF2B5EF4-FFF2-40B4-BE49-F238E27FC236}">
                  <a16:creationId xmlns:a16="http://schemas.microsoft.com/office/drawing/2014/main" id="{CB7B2160-AC28-F4F9-D600-E16B2C76EEC0}"/>
                </a:ext>
              </a:extLst>
            </p:cNvPr>
            <p:cNvSpPr/>
            <p:nvPr/>
          </p:nvSpPr>
          <p:spPr>
            <a:xfrm>
              <a:off x="2347443" y="1560456"/>
              <a:ext cx="280208" cy="223773"/>
            </a:xfrm>
            <a:custGeom>
              <a:avLst/>
              <a:gdLst/>
              <a:ahLst/>
              <a:cxnLst/>
              <a:rect l="l" t="t" r="r" b="b"/>
              <a:pathLst>
                <a:path w="4846" h="3870" extrusionOk="0">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352;p52">
              <a:extLst>
                <a:ext uri="{FF2B5EF4-FFF2-40B4-BE49-F238E27FC236}">
                  <a16:creationId xmlns:a16="http://schemas.microsoft.com/office/drawing/2014/main" id="{77C59C78-1D64-69C2-868B-0A3D316CD83C}"/>
                </a:ext>
              </a:extLst>
            </p:cNvPr>
            <p:cNvSpPr/>
            <p:nvPr/>
          </p:nvSpPr>
          <p:spPr>
            <a:xfrm>
              <a:off x="2585790" y="1725657"/>
              <a:ext cx="260433" cy="242161"/>
            </a:xfrm>
            <a:custGeom>
              <a:avLst/>
              <a:gdLst/>
              <a:ahLst/>
              <a:cxnLst/>
              <a:rect l="l" t="t" r="r" b="b"/>
              <a:pathLst>
                <a:path w="4504" h="4188" extrusionOk="0">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353;p52">
              <a:extLst>
                <a:ext uri="{FF2B5EF4-FFF2-40B4-BE49-F238E27FC236}">
                  <a16:creationId xmlns:a16="http://schemas.microsoft.com/office/drawing/2014/main" id="{3F1C7690-86CF-C2E9-8A7A-BDADB38FFAB5}"/>
                </a:ext>
              </a:extLst>
            </p:cNvPr>
            <p:cNvSpPr/>
            <p:nvPr/>
          </p:nvSpPr>
          <p:spPr>
            <a:xfrm>
              <a:off x="2578620" y="1747861"/>
              <a:ext cx="67363" cy="38915"/>
            </a:xfrm>
            <a:custGeom>
              <a:avLst/>
              <a:gdLst/>
              <a:ahLst/>
              <a:cxnLst/>
              <a:rect l="l" t="t" r="r" b="b"/>
              <a:pathLst>
                <a:path w="1165" h="673" extrusionOk="0">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354;p52">
              <a:extLst>
                <a:ext uri="{FF2B5EF4-FFF2-40B4-BE49-F238E27FC236}">
                  <a16:creationId xmlns:a16="http://schemas.microsoft.com/office/drawing/2014/main" id="{94D50F51-3180-E2FE-F20F-BAA342E21277}"/>
                </a:ext>
              </a:extLst>
            </p:cNvPr>
            <p:cNvSpPr/>
            <p:nvPr/>
          </p:nvSpPr>
          <p:spPr>
            <a:xfrm>
              <a:off x="2575324" y="1734504"/>
              <a:ext cx="73955" cy="38915"/>
            </a:xfrm>
            <a:custGeom>
              <a:avLst/>
              <a:gdLst/>
              <a:ahLst/>
              <a:cxnLst/>
              <a:rect l="l" t="t" r="r" b="b"/>
              <a:pathLst>
                <a:path w="1279" h="673" extrusionOk="0">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355;p52">
              <a:extLst>
                <a:ext uri="{FF2B5EF4-FFF2-40B4-BE49-F238E27FC236}">
                  <a16:creationId xmlns:a16="http://schemas.microsoft.com/office/drawing/2014/main" id="{372EE9E4-C079-490B-9C14-9A0C2C1E0EDE}"/>
                </a:ext>
              </a:extLst>
            </p:cNvPr>
            <p:cNvSpPr/>
            <p:nvPr/>
          </p:nvSpPr>
          <p:spPr>
            <a:xfrm>
              <a:off x="2593365" y="1736123"/>
              <a:ext cx="37758" cy="27986"/>
            </a:xfrm>
            <a:custGeom>
              <a:avLst/>
              <a:gdLst/>
              <a:ahLst/>
              <a:cxnLst/>
              <a:rect l="l" t="t" r="r" b="b"/>
              <a:pathLst>
                <a:path w="653" h="484" extrusionOk="0">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356;p52">
              <a:extLst>
                <a:ext uri="{FF2B5EF4-FFF2-40B4-BE49-F238E27FC236}">
                  <a16:creationId xmlns:a16="http://schemas.microsoft.com/office/drawing/2014/main" id="{483C9B10-99B3-DE86-B63D-09A24A5CBBD8}"/>
                </a:ext>
              </a:extLst>
            </p:cNvPr>
            <p:cNvSpPr/>
            <p:nvPr/>
          </p:nvSpPr>
          <p:spPr>
            <a:xfrm>
              <a:off x="1104534" y="1723691"/>
              <a:ext cx="221113" cy="160342"/>
            </a:xfrm>
            <a:custGeom>
              <a:avLst/>
              <a:gdLst/>
              <a:ahLst/>
              <a:cxnLst/>
              <a:rect l="l" t="t" r="r" b="b"/>
              <a:pathLst>
                <a:path w="3824" h="2773" extrusionOk="0">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357;p52">
              <a:extLst>
                <a:ext uri="{FF2B5EF4-FFF2-40B4-BE49-F238E27FC236}">
                  <a16:creationId xmlns:a16="http://schemas.microsoft.com/office/drawing/2014/main" id="{BEC91CA4-0A1A-45B1-0C81-89A53C8C606C}"/>
                </a:ext>
              </a:extLst>
            </p:cNvPr>
            <p:cNvSpPr/>
            <p:nvPr/>
          </p:nvSpPr>
          <p:spPr>
            <a:xfrm>
              <a:off x="1299051" y="1771337"/>
              <a:ext cx="371914" cy="92400"/>
            </a:xfrm>
            <a:custGeom>
              <a:avLst/>
              <a:gdLst/>
              <a:ahLst/>
              <a:cxnLst/>
              <a:rect l="l" t="t" r="r" b="b"/>
              <a:pathLst>
                <a:path w="6432" h="1598" extrusionOk="0">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358;p52">
              <a:extLst>
                <a:ext uri="{FF2B5EF4-FFF2-40B4-BE49-F238E27FC236}">
                  <a16:creationId xmlns:a16="http://schemas.microsoft.com/office/drawing/2014/main" id="{EB132C64-467E-B716-1EB0-1365A36E6126}"/>
                </a:ext>
              </a:extLst>
            </p:cNvPr>
            <p:cNvSpPr/>
            <p:nvPr/>
          </p:nvSpPr>
          <p:spPr>
            <a:xfrm>
              <a:off x="1093664" y="1679745"/>
              <a:ext cx="242739" cy="140162"/>
            </a:xfrm>
            <a:custGeom>
              <a:avLst/>
              <a:gdLst/>
              <a:ahLst/>
              <a:cxnLst/>
              <a:rect l="l" t="t" r="r" b="b"/>
              <a:pathLst>
                <a:path w="4198" h="2424" extrusionOk="0">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359;p52">
              <a:extLst>
                <a:ext uri="{FF2B5EF4-FFF2-40B4-BE49-F238E27FC236}">
                  <a16:creationId xmlns:a16="http://schemas.microsoft.com/office/drawing/2014/main" id="{6258BB14-1B17-4A33-8656-9327242B396E}"/>
                </a:ext>
              </a:extLst>
            </p:cNvPr>
            <p:cNvSpPr/>
            <p:nvPr/>
          </p:nvSpPr>
          <p:spPr>
            <a:xfrm>
              <a:off x="1168776" y="1727565"/>
              <a:ext cx="92516" cy="48687"/>
            </a:xfrm>
            <a:custGeom>
              <a:avLst/>
              <a:gdLst/>
              <a:ahLst/>
              <a:cxnLst/>
              <a:rect l="l" t="t" r="r" b="b"/>
              <a:pathLst>
                <a:path w="1600" h="842" extrusionOk="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360;p52">
              <a:extLst>
                <a:ext uri="{FF2B5EF4-FFF2-40B4-BE49-F238E27FC236}">
                  <a16:creationId xmlns:a16="http://schemas.microsoft.com/office/drawing/2014/main" id="{289AE621-1E11-E219-8406-51C652C2E502}"/>
                </a:ext>
              </a:extLst>
            </p:cNvPr>
            <p:cNvSpPr/>
            <p:nvPr/>
          </p:nvSpPr>
          <p:spPr>
            <a:xfrm>
              <a:off x="913776" y="1742715"/>
              <a:ext cx="312935" cy="175549"/>
            </a:xfrm>
            <a:custGeom>
              <a:avLst/>
              <a:gdLst/>
              <a:ahLst/>
              <a:cxnLst/>
              <a:rect l="l" t="t" r="r" b="b"/>
              <a:pathLst>
                <a:path w="5412" h="3036" extrusionOk="0">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361;p52">
              <a:extLst>
                <a:ext uri="{FF2B5EF4-FFF2-40B4-BE49-F238E27FC236}">
                  <a16:creationId xmlns:a16="http://schemas.microsoft.com/office/drawing/2014/main" id="{A8C024EA-BAB4-788B-FCBF-2AD83D92A10C}"/>
                </a:ext>
              </a:extLst>
            </p:cNvPr>
            <p:cNvSpPr/>
            <p:nvPr/>
          </p:nvSpPr>
          <p:spPr>
            <a:xfrm>
              <a:off x="1204800" y="1582024"/>
              <a:ext cx="308657" cy="180753"/>
            </a:xfrm>
            <a:custGeom>
              <a:avLst/>
              <a:gdLst/>
              <a:ahLst/>
              <a:cxnLst/>
              <a:rect l="l" t="t" r="r" b="b"/>
              <a:pathLst>
                <a:path w="5338" h="3126" extrusionOk="0">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362;p52">
              <a:extLst>
                <a:ext uri="{FF2B5EF4-FFF2-40B4-BE49-F238E27FC236}">
                  <a16:creationId xmlns:a16="http://schemas.microsoft.com/office/drawing/2014/main" id="{79ED467B-01A2-7039-4971-A69BA5596D03}"/>
                </a:ext>
              </a:extLst>
            </p:cNvPr>
            <p:cNvSpPr/>
            <p:nvPr/>
          </p:nvSpPr>
          <p:spPr>
            <a:xfrm>
              <a:off x="950204" y="1544208"/>
              <a:ext cx="280266" cy="223715"/>
            </a:xfrm>
            <a:custGeom>
              <a:avLst/>
              <a:gdLst/>
              <a:ahLst/>
              <a:cxnLst/>
              <a:rect l="l" t="t" r="r" b="b"/>
              <a:pathLst>
                <a:path w="4847" h="3869" extrusionOk="0">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363;p52">
              <a:extLst>
                <a:ext uri="{FF2B5EF4-FFF2-40B4-BE49-F238E27FC236}">
                  <a16:creationId xmlns:a16="http://schemas.microsoft.com/office/drawing/2014/main" id="{DBCB2487-F86C-45D4-69F5-09890D24853D}"/>
                </a:ext>
              </a:extLst>
            </p:cNvPr>
            <p:cNvSpPr/>
            <p:nvPr/>
          </p:nvSpPr>
          <p:spPr>
            <a:xfrm>
              <a:off x="1188609" y="1709351"/>
              <a:ext cx="260259" cy="242276"/>
            </a:xfrm>
            <a:custGeom>
              <a:avLst/>
              <a:gdLst/>
              <a:ahLst/>
              <a:cxnLst/>
              <a:rect l="l" t="t" r="r" b="b"/>
              <a:pathLst>
                <a:path w="4501" h="4190" extrusionOk="0">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364;p52">
              <a:extLst>
                <a:ext uri="{FF2B5EF4-FFF2-40B4-BE49-F238E27FC236}">
                  <a16:creationId xmlns:a16="http://schemas.microsoft.com/office/drawing/2014/main" id="{614F0883-69CA-0C2A-7B25-563D816FC3B0}"/>
                </a:ext>
              </a:extLst>
            </p:cNvPr>
            <p:cNvSpPr/>
            <p:nvPr/>
          </p:nvSpPr>
          <p:spPr>
            <a:xfrm>
              <a:off x="1181381" y="1731613"/>
              <a:ext cx="67421" cy="38857"/>
            </a:xfrm>
            <a:custGeom>
              <a:avLst/>
              <a:gdLst/>
              <a:ahLst/>
              <a:cxnLst/>
              <a:rect l="l" t="t" r="r" b="b"/>
              <a:pathLst>
                <a:path w="1166" h="672" extrusionOk="0">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365;p52">
              <a:extLst>
                <a:ext uri="{FF2B5EF4-FFF2-40B4-BE49-F238E27FC236}">
                  <a16:creationId xmlns:a16="http://schemas.microsoft.com/office/drawing/2014/main" id="{A1357FE5-4C2D-7DAB-4F99-186B1C6B2507}"/>
                </a:ext>
              </a:extLst>
            </p:cNvPr>
            <p:cNvSpPr/>
            <p:nvPr/>
          </p:nvSpPr>
          <p:spPr>
            <a:xfrm>
              <a:off x="1178085" y="1718255"/>
              <a:ext cx="73897" cy="38857"/>
            </a:xfrm>
            <a:custGeom>
              <a:avLst/>
              <a:gdLst/>
              <a:ahLst/>
              <a:cxnLst/>
              <a:rect l="l" t="t" r="r" b="b"/>
              <a:pathLst>
                <a:path w="1278" h="672" extrusionOk="0">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366;p52">
              <a:extLst>
                <a:ext uri="{FF2B5EF4-FFF2-40B4-BE49-F238E27FC236}">
                  <a16:creationId xmlns:a16="http://schemas.microsoft.com/office/drawing/2014/main" id="{6A4FE81F-218D-8E6F-C1AD-FD108055F61A}"/>
                </a:ext>
              </a:extLst>
            </p:cNvPr>
            <p:cNvSpPr/>
            <p:nvPr/>
          </p:nvSpPr>
          <p:spPr>
            <a:xfrm>
              <a:off x="1196126" y="1719874"/>
              <a:ext cx="37816" cy="28044"/>
            </a:xfrm>
            <a:custGeom>
              <a:avLst/>
              <a:gdLst/>
              <a:ahLst/>
              <a:cxnLst/>
              <a:rect l="l" t="t" r="r" b="b"/>
              <a:pathLst>
                <a:path w="654" h="485" extrusionOk="0">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367;p52">
              <a:extLst>
                <a:ext uri="{FF2B5EF4-FFF2-40B4-BE49-F238E27FC236}">
                  <a16:creationId xmlns:a16="http://schemas.microsoft.com/office/drawing/2014/main" id="{7C9695E2-3FF1-4FB8-6632-3ED3C1DA6EB4}"/>
                </a:ext>
              </a:extLst>
            </p:cNvPr>
            <p:cNvSpPr/>
            <p:nvPr/>
          </p:nvSpPr>
          <p:spPr>
            <a:xfrm>
              <a:off x="1786385" y="2137647"/>
              <a:ext cx="220998" cy="160226"/>
            </a:xfrm>
            <a:custGeom>
              <a:avLst/>
              <a:gdLst/>
              <a:ahLst/>
              <a:cxnLst/>
              <a:rect l="l" t="t" r="r" b="b"/>
              <a:pathLst>
                <a:path w="3822" h="2771" extrusionOk="0">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368;p52">
              <a:extLst>
                <a:ext uri="{FF2B5EF4-FFF2-40B4-BE49-F238E27FC236}">
                  <a16:creationId xmlns:a16="http://schemas.microsoft.com/office/drawing/2014/main" id="{02AFA6E8-E97A-0E8F-9128-60D4466CFC85}"/>
                </a:ext>
              </a:extLst>
            </p:cNvPr>
            <p:cNvSpPr/>
            <p:nvPr/>
          </p:nvSpPr>
          <p:spPr>
            <a:xfrm>
              <a:off x="1846579" y="1934456"/>
              <a:ext cx="92516" cy="219032"/>
            </a:xfrm>
            <a:custGeom>
              <a:avLst/>
              <a:gdLst/>
              <a:ahLst/>
              <a:cxnLst/>
              <a:rect l="l" t="t" r="r" b="b"/>
              <a:pathLst>
                <a:path w="1600" h="3788" extrusionOk="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369;p52">
              <a:extLst>
                <a:ext uri="{FF2B5EF4-FFF2-40B4-BE49-F238E27FC236}">
                  <a16:creationId xmlns:a16="http://schemas.microsoft.com/office/drawing/2014/main" id="{5F69BBE2-6CCF-36C7-E1D8-E27C429747CE}"/>
                </a:ext>
              </a:extLst>
            </p:cNvPr>
            <p:cNvSpPr/>
            <p:nvPr/>
          </p:nvSpPr>
          <p:spPr>
            <a:xfrm>
              <a:off x="1775630" y="2093701"/>
              <a:ext cx="242681" cy="140104"/>
            </a:xfrm>
            <a:custGeom>
              <a:avLst/>
              <a:gdLst/>
              <a:ahLst/>
              <a:cxnLst/>
              <a:rect l="l" t="t" r="r" b="b"/>
              <a:pathLst>
                <a:path w="4197" h="2423" extrusionOk="0">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370;p52">
              <a:extLst>
                <a:ext uri="{FF2B5EF4-FFF2-40B4-BE49-F238E27FC236}">
                  <a16:creationId xmlns:a16="http://schemas.microsoft.com/office/drawing/2014/main" id="{ACBB9A87-8526-B592-DAF0-74B315A59C4D}"/>
                </a:ext>
              </a:extLst>
            </p:cNvPr>
            <p:cNvSpPr/>
            <p:nvPr/>
          </p:nvSpPr>
          <p:spPr>
            <a:xfrm>
              <a:off x="1850684" y="2141521"/>
              <a:ext cx="92574" cy="48687"/>
            </a:xfrm>
            <a:custGeom>
              <a:avLst/>
              <a:gdLst/>
              <a:ahLst/>
              <a:cxnLst/>
              <a:rect l="l" t="t" r="r" b="b"/>
              <a:pathLst>
                <a:path w="1601" h="842" extrusionOk="0">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371;p52">
              <a:extLst>
                <a:ext uri="{FF2B5EF4-FFF2-40B4-BE49-F238E27FC236}">
                  <a16:creationId xmlns:a16="http://schemas.microsoft.com/office/drawing/2014/main" id="{AD3FE2C7-F35A-66C4-C693-B566DBBDA63F}"/>
                </a:ext>
              </a:extLst>
            </p:cNvPr>
            <p:cNvSpPr/>
            <p:nvPr/>
          </p:nvSpPr>
          <p:spPr>
            <a:xfrm>
              <a:off x="1885205" y="2156555"/>
              <a:ext cx="313051" cy="175665"/>
            </a:xfrm>
            <a:custGeom>
              <a:avLst/>
              <a:gdLst/>
              <a:ahLst/>
              <a:cxnLst/>
              <a:rect l="l" t="t" r="r" b="b"/>
              <a:pathLst>
                <a:path w="5414" h="3038" extrusionOk="0">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372;p52">
              <a:extLst>
                <a:ext uri="{FF2B5EF4-FFF2-40B4-BE49-F238E27FC236}">
                  <a16:creationId xmlns:a16="http://schemas.microsoft.com/office/drawing/2014/main" id="{7D048484-285D-ACF6-18A9-412AED01FA3F}"/>
                </a:ext>
              </a:extLst>
            </p:cNvPr>
            <p:cNvSpPr/>
            <p:nvPr/>
          </p:nvSpPr>
          <p:spPr>
            <a:xfrm>
              <a:off x="1598518" y="1995922"/>
              <a:ext cx="308714" cy="180695"/>
            </a:xfrm>
            <a:custGeom>
              <a:avLst/>
              <a:gdLst/>
              <a:ahLst/>
              <a:cxnLst/>
              <a:rect l="l" t="t" r="r" b="b"/>
              <a:pathLst>
                <a:path w="5339" h="3125" extrusionOk="0">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373;p52">
              <a:extLst>
                <a:ext uri="{FF2B5EF4-FFF2-40B4-BE49-F238E27FC236}">
                  <a16:creationId xmlns:a16="http://schemas.microsoft.com/office/drawing/2014/main" id="{19B62E39-1AB4-BCA2-B603-FA46B9391C9C}"/>
                </a:ext>
              </a:extLst>
            </p:cNvPr>
            <p:cNvSpPr/>
            <p:nvPr/>
          </p:nvSpPr>
          <p:spPr>
            <a:xfrm>
              <a:off x="1881562" y="1958164"/>
              <a:ext cx="280208" cy="223715"/>
            </a:xfrm>
            <a:custGeom>
              <a:avLst/>
              <a:gdLst/>
              <a:ahLst/>
              <a:cxnLst/>
              <a:rect l="l" t="t" r="r" b="b"/>
              <a:pathLst>
                <a:path w="4846" h="3869" extrusionOk="0">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374;p52">
              <a:extLst>
                <a:ext uri="{FF2B5EF4-FFF2-40B4-BE49-F238E27FC236}">
                  <a16:creationId xmlns:a16="http://schemas.microsoft.com/office/drawing/2014/main" id="{1B3136B1-F5D8-783C-E424-2E1522E57D24}"/>
                </a:ext>
              </a:extLst>
            </p:cNvPr>
            <p:cNvSpPr/>
            <p:nvPr/>
          </p:nvSpPr>
          <p:spPr>
            <a:xfrm>
              <a:off x="1663106" y="2123307"/>
              <a:ext cx="260317" cy="242161"/>
            </a:xfrm>
            <a:custGeom>
              <a:avLst/>
              <a:gdLst/>
              <a:ahLst/>
              <a:cxnLst/>
              <a:rect l="l" t="t" r="r" b="b"/>
              <a:pathLst>
                <a:path w="4502" h="4188" extrusionOk="0">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375;p52">
              <a:extLst>
                <a:ext uri="{FF2B5EF4-FFF2-40B4-BE49-F238E27FC236}">
                  <a16:creationId xmlns:a16="http://schemas.microsoft.com/office/drawing/2014/main" id="{EEB1475F-19E1-DC6F-6CF1-FD5E78D8CCD8}"/>
                </a:ext>
              </a:extLst>
            </p:cNvPr>
            <p:cNvSpPr/>
            <p:nvPr/>
          </p:nvSpPr>
          <p:spPr>
            <a:xfrm>
              <a:off x="1863232" y="2145511"/>
              <a:ext cx="67363" cy="38915"/>
            </a:xfrm>
            <a:custGeom>
              <a:avLst/>
              <a:gdLst/>
              <a:ahLst/>
              <a:cxnLst/>
              <a:rect l="l" t="t" r="r" b="b"/>
              <a:pathLst>
                <a:path w="1165" h="673" extrusionOk="0">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376;p52">
              <a:extLst>
                <a:ext uri="{FF2B5EF4-FFF2-40B4-BE49-F238E27FC236}">
                  <a16:creationId xmlns:a16="http://schemas.microsoft.com/office/drawing/2014/main" id="{F402AE0C-D5AE-0381-4D6A-585399B6A7BE}"/>
                </a:ext>
              </a:extLst>
            </p:cNvPr>
            <p:cNvSpPr/>
            <p:nvPr/>
          </p:nvSpPr>
          <p:spPr>
            <a:xfrm>
              <a:off x="1859936" y="2132154"/>
              <a:ext cx="73955" cy="38915"/>
            </a:xfrm>
            <a:custGeom>
              <a:avLst/>
              <a:gdLst/>
              <a:ahLst/>
              <a:cxnLst/>
              <a:rect l="l" t="t" r="r" b="b"/>
              <a:pathLst>
                <a:path w="1279" h="673" extrusionOk="0">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377;p52">
              <a:extLst>
                <a:ext uri="{FF2B5EF4-FFF2-40B4-BE49-F238E27FC236}">
                  <a16:creationId xmlns:a16="http://schemas.microsoft.com/office/drawing/2014/main" id="{E146A6E0-DE33-FC35-F99B-BD95D7CB8E4F}"/>
                </a:ext>
              </a:extLst>
            </p:cNvPr>
            <p:cNvSpPr/>
            <p:nvPr/>
          </p:nvSpPr>
          <p:spPr>
            <a:xfrm>
              <a:off x="1878092" y="2133773"/>
              <a:ext cx="37758" cy="28044"/>
            </a:xfrm>
            <a:custGeom>
              <a:avLst/>
              <a:gdLst/>
              <a:ahLst/>
              <a:cxnLst/>
              <a:rect l="l" t="t" r="r" b="b"/>
              <a:pathLst>
                <a:path w="653" h="485" extrusionOk="0">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378;p52">
              <a:extLst>
                <a:ext uri="{FF2B5EF4-FFF2-40B4-BE49-F238E27FC236}">
                  <a16:creationId xmlns:a16="http://schemas.microsoft.com/office/drawing/2014/main" id="{56170EC5-B38C-2D1F-53BD-2904A71287D7}"/>
                </a:ext>
              </a:extLst>
            </p:cNvPr>
            <p:cNvSpPr/>
            <p:nvPr/>
          </p:nvSpPr>
          <p:spPr>
            <a:xfrm>
              <a:off x="1786385" y="1314361"/>
              <a:ext cx="220998" cy="160226"/>
            </a:xfrm>
            <a:custGeom>
              <a:avLst/>
              <a:gdLst/>
              <a:ahLst/>
              <a:cxnLst/>
              <a:rect l="l" t="t" r="r" b="b"/>
              <a:pathLst>
                <a:path w="3822" h="2771" extrusionOk="0">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379;p52">
              <a:extLst>
                <a:ext uri="{FF2B5EF4-FFF2-40B4-BE49-F238E27FC236}">
                  <a16:creationId xmlns:a16="http://schemas.microsoft.com/office/drawing/2014/main" id="{6B14D1EC-CA0C-E4E7-D93E-1F8EE3418174}"/>
                </a:ext>
              </a:extLst>
            </p:cNvPr>
            <p:cNvSpPr/>
            <p:nvPr/>
          </p:nvSpPr>
          <p:spPr>
            <a:xfrm>
              <a:off x="1846579" y="1421102"/>
              <a:ext cx="92516" cy="219032"/>
            </a:xfrm>
            <a:custGeom>
              <a:avLst/>
              <a:gdLst/>
              <a:ahLst/>
              <a:cxnLst/>
              <a:rect l="l" t="t" r="r" b="b"/>
              <a:pathLst>
                <a:path w="1600" h="3788" extrusionOk="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380;p52">
              <a:extLst>
                <a:ext uri="{FF2B5EF4-FFF2-40B4-BE49-F238E27FC236}">
                  <a16:creationId xmlns:a16="http://schemas.microsoft.com/office/drawing/2014/main" id="{FA24F1C9-AFF2-7D07-F122-7519727794E5}"/>
                </a:ext>
              </a:extLst>
            </p:cNvPr>
            <p:cNvSpPr/>
            <p:nvPr/>
          </p:nvSpPr>
          <p:spPr>
            <a:xfrm>
              <a:off x="1775630" y="1270415"/>
              <a:ext cx="242681" cy="140162"/>
            </a:xfrm>
            <a:custGeom>
              <a:avLst/>
              <a:gdLst/>
              <a:ahLst/>
              <a:cxnLst/>
              <a:rect l="l" t="t" r="r" b="b"/>
              <a:pathLst>
                <a:path w="4197" h="2424" extrusionOk="0">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381;p52">
              <a:extLst>
                <a:ext uri="{FF2B5EF4-FFF2-40B4-BE49-F238E27FC236}">
                  <a16:creationId xmlns:a16="http://schemas.microsoft.com/office/drawing/2014/main" id="{2F8EC9D7-3816-BA6F-7E7B-635F2F7F512F}"/>
                </a:ext>
              </a:extLst>
            </p:cNvPr>
            <p:cNvSpPr/>
            <p:nvPr/>
          </p:nvSpPr>
          <p:spPr>
            <a:xfrm>
              <a:off x="1850684" y="1318235"/>
              <a:ext cx="92574" cy="48629"/>
            </a:xfrm>
            <a:custGeom>
              <a:avLst/>
              <a:gdLst/>
              <a:ahLst/>
              <a:cxnLst/>
              <a:rect l="l" t="t" r="r" b="b"/>
              <a:pathLst>
                <a:path w="1601" h="841" extrusionOk="0">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382;p52">
              <a:extLst>
                <a:ext uri="{FF2B5EF4-FFF2-40B4-BE49-F238E27FC236}">
                  <a16:creationId xmlns:a16="http://schemas.microsoft.com/office/drawing/2014/main" id="{FDDA37B2-2AEE-EAA0-B3CC-726E32A26D36}"/>
                </a:ext>
              </a:extLst>
            </p:cNvPr>
            <p:cNvSpPr/>
            <p:nvPr/>
          </p:nvSpPr>
          <p:spPr>
            <a:xfrm>
              <a:off x="1885205" y="1333327"/>
              <a:ext cx="313051" cy="175607"/>
            </a:xfrm>
            <a:custGeom>
              <a:avLst/>
              <a:gdLst/>
              <a:ahLst/>
              <a:cxnLst/>
              <a:rect l="l" t="t" r="r" b="b"/>
              <a:pathLst>
                <a:path w="5414" h="3037" extrusionOk="0">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383;p52">
              <a:extLst>
                <a:ext uri="{FF2B5EF4-FFF2-40B4-BE49-F238E27FC236}">
                  <a16:creationId xmlns:a16="http://schemas.microsoft.com/office/drawing/2014/main" id="{7A57E625-F27B-F52E-11BE-91B2E79C6CE3}"/>
                </a:ext>
              </a:extLst>
            </p:cNvPr>
            <p:cNvSpPr/>
            <p:nvPr/>
          </p:nvSpPr>
          <p:spPr>
            <a:xfrm>
              <a:off x="1598518" y="1172694"/>
              <a:ext cx="308714" cy="180695"/>
            </a:xfrm>
            <a:custGeom>
              <a:avLst/>
              <a:gdLst/>
              <a:ahLst/>
              <a:cxnLst/>
              <a:rect l="l" t="t" r="r" b="b"/>
              <a:pathLst>
                <a:path w="5339" h="3125" extrusionOk="0">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384;p52">
              <a:extLst>
                <a:ext uri="{FF2B5EF4-FFF2-40B4-BE49-F238E27FC236}">
                  <a16:creationId xmlns:a16="http://schemas.microsoft.com/office/drawing/2014/main" id="{EA3793E3-FF62-CFD6-A0F2-9AB048173377}"/>
                </a:ext>
              </a:extLst>
            </p:cNvPr>
            <p:cNvSpPr/>
            <p:nvPr/>
          </p:nvSpPr>
          <p:spPr>
            <a:xfrm>
              <a:off x="1881562" y="1134878"/>
              <a:ext cx="280208" cy="223773"/>
            </a:xfrm>
            <a:custGeom>
              <a:avLst/>
              <a:gdLst/>
              <a:ahLst/>
              <a:cxnLst/>
              <a:rect l="l" t="t" r="r" b="b"/>
              <a:pathLst>
                <a:path w="4846" h="3870" extrusionOk="0">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385;p52">
              <a:extLst>
                <a:ext uri="{FF2B5EF4-FFF2-40B4-BE49-F238E27FC236}">
                  <a16:creationId xmlns:a16="http://schemas.microsoft.com/office/drawing/2014/main" id="{1B6268B3-8812-4240-7A32-B95BF3FA064C}"/>
                </a:ext>
              </a:extLst>
            </p:cNvPr>
            <p:cNvSpPr/>
            <p:nvPr/>
          </p:nvSpPr>
          <p:spPr>
            <a:xfrm>
              <a:off x="1663106" y="1300021"/>
              <a:ext cx="260317" cy="242161"/>
            </a:xfrm>
            <a:custGeom>
              <a:avLst/>
              <a:gdLst/>
              <a:ahLst/>
              <a:cxnLst/>
              <a:rect l="l" t="t" r="r" b="b"/>
              <a:pathLst>
                <a:path w="4502" h="4188" extrusionOk="0">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386;p52">
              <a:extLst>
                <a:ext uri="{FF2B5EF4-FFF2-40B4-BE49-F238E27FC236}">
                  <a16:creationId xmlns:a16="http://schemas.microsoft.com/office/drawing/2014/main" id="{3F4076F9-F532-B57B-1DAC-6F4F918DF3B1}"/>
                </a:ext>
              </a:extLst>
            </p:cNvPr>
            <p:cNvSpPr/>
            <p:nvPr/>
          </p:nvSpPr>
          <p:spPr>
            <a:xfrm>
              <a:off x="1863232" y="1322282"/>
              <a:ext cx="67363" cy="38857"/>
            </a:xfrm>
            <a:custGeom>
              <a:avLst/>
              <a:gdLst/>
              <a:ahLst/>
              <a:cxnLst/>
              <a:rect l="l" t="t" r="r" b="b"/>
              <a:pathLst>
                <a:path w="1165" h="672" extrusionOk="0">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387;p52">
              <a:extLst>
                <a:ext uri="{FF2B5EF4-FFF2-40B4-BE49-F238E27FC236}">
                  <a16:creationId xmlns:a16="http://schemas.microsoft.com/office/drawing/2014/main" id="{D640C342-90C9-377C-57E0-74E9536B3922}"/>
                </a:ext>
              </a:extLst>
            </p:cNvPr>
            <p:cNvSpPr/>
            <p:nvPr/>
          </p:nvSpPr>
          <p:spPr>
            <a:xfrm>
              <a:off x="1859936" y="1308867"/>
              <a:ext cx="73955" cy="38857"/>
            </a:xfrm>
            <a:custGeom>
              <a:avLst/>
              <a:gdLst/>
              <a:ahLst/>
              <a:cxnLst/>
              <a:rect l="l" t="t" r="r" b="b"/>
              <a:pathLst>
                <a:path w="1279" h="672" extrusionOk="0">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388;p52">
              <a:extLst>
                <a:ext uri="{FF2B5EF4-FFF2-40B4-BE49-F238E27FC236}">
                  <a16:creationId xmlns:a16="http://schemas.microsoft.com/office/drawing/2014/main" id="{7661C60E-185C-105B-0289-94D240FE9A62}"/>
                </a:ext>
              </a:extLst>
            </p:cNvPr>
            <p:cNvSpPr/>
            <p:nvPr/>
          </p:nvSpPr>
          <p:spPr>
            <a:xfrm>
              <a:off x="1878092" y="1310486"/>
              <a:ext cx="37758" cy="28044"/>
            </a:xfrm>
            <a:custGeom>
              <a:avLst/>
              <a:gdLst/>
              <a:ahLst/>
              <a:cxnLst/>
              <a:rect l="l" t="t" r="r" b="b"/>
              <a:pathLst>
                <a:path w="653" h="485" extrusionOk="0">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389;p52">
              <a:extLst>
                <a:ext uri="{FF2B5EF4-FFF2-40B4-BE49-F238E27FC236}">
                  <a16:creationId xmlns:a16="http://schemas.microsoft.com/office/drawing/2014/main" id="{9D3B1415-B2A6-C327-0E0D-47D33F34B320}"/>
                </a:ext>
              </a:extLst>
            </p:cNvPr>
            <p:cNvSpPr/>
            <p:nvPr/>
          </p:nvSpPr>
          <p:spPr>
            <a:xfrm>
              <a:off x="660857" y="991303"/>
              <a:ext cx="2504639" cy="1486038"/>
            </a:xfrm>
            <a:custGeom>
              <a:avLst/>
              <a:gdLst/>
              <a:ahLst/>
              <a:cxnLst/>
              <a:rect l="l" t="t" r="r" b="b"/>
              <a:pathLst>
                <a:path w="43316" h="25700" extrusionOk="0">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390;p52">
              <a:extLst>
                <a:ext uri="{FF2B5EF4-FFF2-40B4-BE49-F238E27FC236}">
                  <a16:creationId xmlns:a16="http://schemas.microsoft.com/office/drawing/2014/main" id="{A3871306-5ED7-7504-5045-4235A4273F0B}"/>
                </a:ext>
              </a:extLst>
            </p:cNvPr>
            <p:cNvSpPr/>
            <p:nvPr/>
          </p:nvSpPr>
          <p:spPr>
            <a:xfrm>
              <a:off x="1430137" y="1001653"/>
              <a:ext cx="959854" cy="633677"/>
            </a:xfrm>
            <a:custGeom>
              <a:avLst/>
              <a:gdLst/>
              <a:ahLst/>
              <a:cxnLst/>
              <a:rect l="l" t="t" r="r" b="b"/>
              <a:pathLst>
                <a:path w="16600" h="10959" extrusionOk="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391;p52">
              <a:extLst>
                <a:ext uri="{FF2B5EF4-FFF2-40B4-BE49-F238E27FC236}">
                  <a16:creationId xmlns:a16="http://schemas.microsoft.com/office/drawing/2014/main" id="{C73DBA88-3481-D39A-BB7B-7F31F20C6892}"/>
                </a:ext>
              </a:extLst>
            </p:cNvPr>
            <p:cNvSpPr/>
            <p:nvPr/>
          </p:nvSpPr>
          <p:spPr>
            <a:xfrm>
              <a:off x="1382837" y="1005816"/>
              <a:ext cx="1054393" cy="608813"/>
            </a:xfrm>
            <a:custGeom>
              <a:avLst/>
              <a:gdLst/>
              <a:ahLst/>
              <a:cxnLst/>
              <a:rect l="l" t="t" r="r" b="b"/>
              <a:pathLst>
                <a:path w="18235" h="10529" extrusionOk="0">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392;p52">
              <a:extLst>
                <a:ext uri="{FF2B5EF4-FFF2-40B4-BE49-F238E27FC236}">
                  <a16:creationId xmlns:a16="http://schemas.microsoft.com/office/drawing/2014/main" id="{48F2A5D1-5864-701D-9D2C-7F47684A11CC}"/>
                </a:ext>
              </a:extLst>
            </p:cNvPr>
            <p:cNvSpPr/>
            <p:nvPr/>
          </p:nvSpPr>
          <p:spPr>
            <a:xfrm>
              <a:off x="2130953" y="1406242"/>
              <a:ext cx="959854" cy="633677"/>
            </a:xfrm>
            <a:custGeom>
              <a:avLst/>
              <a:gdLst/>
              <a:ahLst/>
              <a:cxnLst/>
              <a:rect l="l" t="t" r="r" b="b"/>
              <a:pathLst>
                <a:path w="16600" h="10959" extrusionOk="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393;p52">
              <a:extLst>
                <a:ext uri="{FF2B5EF4-FFF2-40B4-BE49-F238E27FC236}">
                  <a16:creationId xmlns:a16="http://schemas.microsoft.com/office/drawing/2014/main" id="{00AA45C4-D547-7BB9-FD49-740AE9B682F9}"/>
                </a:ext>
              </a:extLst>
            </p:cNvPr>
            <p:cNvSpPr/>
            <p:nvPr/>
          </p:nvSpPr>
          <p:spPr>
            <a:xfrm>
              <a:off x="2083654" y="1410405"/>
              <a:ext cx="1054393" cy="608813"/>
            </a:xfrm>
            <a:custGeom>
              <a:avLst/>
              <a:gdLst/>
              <a:ahLst/>
              <a:cxnLst/>
              <a:rect l="l" t="t" r="r" b="b"/>
              <a:pathLst>
                <a:path w="18235" h="10529" extrusionOk="0">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394;p52">
              <a:extLst>
                <a:ext uri="{FF2B5EF4-FFF2-40B4-BE49-F238E27FC236}">
                  <a16:creationId xmlns:a16="http://schemas.microsoft.com/office/drawing/2014/main" id="{D8CCFDBB-DBBB-1EF4-BB6C-2C3F562F1F93}"/>
                </a:ext>
              </a:extLst>
            </p:cNvPr>
            <p:cNvSpPr/>
            <p:nvPr/>
          </p:nvSpPr>
          <p:spPr>
            <a:xfrm>
              <a:off x="733714" y="1406704"/>
              <a:ext cx="959854" cy="630728"/>
            </a:xfrm>
            <a:custGeom>
              <a:avLst/>
              <a:gdLst/>
              <a:ahLst/>
              <a:cxnLst/>
              <a:rect l="l" t="t" r="r" b="b"/>
              <a:pathLst>
                <a:path w="16600" h="10908" extrusionOk="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395;p52">
              <a:extLst>
                <a:ext uri="{FF2B5EF4-FFF2-40B4-BE49-F238E27FC236}">
                  <a16:creationId xmlns:a16="http://schemas.microsoft.com/office/drawing/2014/main" id="{A0CC0E11-44EF-6BA2-2967-326047D3299C}"/>
                </a:ext>
              </a:extLst>
            </p:cNvPr>
            <p:cNvSpPr/>
            <p:nvPr/>
          </p:nvSpPr>
          <p:spPr>
            <a:xfrm>
              <a:off x="2415732" y="2029113"/>
              <a:ext cx="162597" cy="71122"/>
            </a:xfrm>
            <a:custGeom>
              <a:avLst/>
              <a:gdLst/>
              <a:ahLst/>
              <a:cxnLst/>
              <a:rect l="l" t="t" r="r" b="b"/>
              <a:pathLst>
                <a:path w="2812" h="1230" extrusionOk="0">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396;p52">
              <a:extLst>
                <a:ext uri="{FF2B5EF4-FFF2-40B4-BE49-F238E27FC236}">
                  <a16:creationId xmlns:a16="http://schemas.microsoft.com/office/drawing/2014/main" id="{4A5014CD-C12F-962F-CC54-D60390E36855}"/>
                </a:ext>
              </a:extLst>
            </p:cNvPr>
            <p:cNvSpPr/>
            <p:nvPr/>
          </p:nvSpPr>
          <p:spPr>
            <a:xfrm>
              <a:off x="1247820" y="1353912"/>
              <a:ext cx="160978" cy="71179"/>
            </a:xfrm>
            <a:custGeom>
              <a:avLst/>
              <a:gdLst/>
              <a:ahLst/>
              <a:cxnLst/>
              <a:rect l="l" t="t" r="r" b="b"/>
              <a:pathLst>
                <a:path w="2784" h="1231" extrusionOk="0">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397;p52">
              <a:extLst>
                <a:ext uri="{FF2B5EF4-FFF2-40B4-BE49-F238E27FC236}">
                  <a16:creationId xmlns:a16="http://schemas.microsoft.com/office/drawing/2014/main" id="{146A32BC-411A-3F0E-C143-3A2C6216FC63}"/>
                </a:ext>
              </a:extLst>
            </p:cNvPr>
            <p:cNvSpPr/>
            <p:nvPr/>
          </p:nvSpPr>
          <p:spPr>
            <a:xfrm>
              <a:off x="1251116" y="2027031"/>
              <a:ext cx="161325" cy="71064"/>
            </a:xfrm>
            <a:custGeom>
              <a:avLst/>
              <a:gdLst/>
              <a:ahLst/>
              <a:cxnLst/>
              <a:rect l="l" t="t" r="r" b="b"/>
              <a:pathLst>
                <a:path w="2790" h="1229" extrusionOk="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398;p52">
              <a:extLst>
                <a:ext uri="{FF2B5EF4-FFF2-40B4-BE49-F238E27FC236}">
                  <a16:creationId xmlns:a16="http://schemas.microsoft.com/office/drawing/2014/main" id="{414905B6-08BB-F98A-F383-B6968CCDC0A8}"/>
                </a:ext>
              </a:extLst>
            </p:cNvPr>
            <p:cNvSpPr/>
            <p:nvPr/>
          </p:nvSpPr>
          <p:spPr>
            <a:xfrm>
              <a:off x="2412089" y="1356051"/>
              <a:ext cx="161498" cy="71064"/>
            </a:xfrm>
            <a:custGeom>
              <a:avLst/>
              <a:gdLst/>
              <a:ahLst/>
              <a:cxnLst/>
              <a:rect l="l" t="t" r="r" b="b"/>
              <a:pathLst>
                <a:path w="2793" h="1229" extrusionOk="0">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399;p52">
              <a:extLst>
                <a:ext uri="{FF2B5EF4-FFF2-40B4-BE49-F238E27FC236}">
                  <a16:creationId xmlns:a16="http://schemas.microsoft.com/office/drawing/2014/main" id="{6788972D-2835-672F-1CF7-601C14BEF6CD}"/>
                </a:ext>
              </a:extLst>
            </p:cNvPr>
            <p:cNvSpPr/>
            <p:nvPr/>
          </p:nvSpPr>
          <p:spPr>
            <a:xfrm>
              <a:off x="686415" y="1407919"/>
              <a:ext cx="1054393" cy="608697"/>
            </a:xfrm>
            <a:custGeom>
              <a:avLst/>
              <a:gdLst/>
              <a:ahLst/>
              <a:cxnLst/>
              <a:rect l="l" t="t" r="r" b="b"/>
              <a:pathLst>
                <a:path w="18235" h="10527" extrusionOk="0">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400;p52">
              <a:extLst>
                <a:ext uri="{FF2B5EF4-FFF2-40B4-BE49-F238E27FC236}">
                  <a16:creationId xmlns:a16="http://schemas.microsoft.com/office/drawing/2014/main" id="{1D58EFF9-4945-6818-0666-3CADDB4FAF2E}"/>
                </a:ext>
              </a:extLst>
            </p:cNvPr>
            <p:cNvSpPr/>
            <p:nvPr/>
          </p:nvSpPr>
          <p:spPr>
            <a:xfrm>
              <a:off x="1434531" y="1808344"/>
              <a:ext cx="959854" cy="633677"/>
            </a:xfrm>
            <a:custGeom>
              <a:avLst/>
              <a:gdLst/>
              <a:ahLst/>
              <a:cxnLst/>
              <a:rect l="l" t="t" r="r" b="b"/>
              <a:pathLst>
                <a:path w="16600" h="10959" extrusionOk="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401;p52">
              <a:extLst>
                <a:ext uri="{FF2B5EF4-FFF2-40B4-BE49-F238E27FC236}">
                  <a16:creationId xmlns:a16="http://schemas.microsoft.com/office/drawing/2014/main" id="{747B5D25-3099-AF2F-7C7E-544CB37A2BC3}"/>
                </a:ext>
              </a:extLst>
            </p:cNvPr>
            <p:cNvSpPr/>
            <p:nvPr/>
          </p:nvSpPr>
          <p:spPr>
            <a:xfrm>
              <a:off x="1387232" y="1812565"/>
              <a:ext cx="1054335" cy="608755"/>
            </a:xfrm>
            <a:custGeom>
              <a:avLst/>
              <a:gdLst/>
              <a:ahLst/>
              <a:cxnLst/>
              <a:rect l="l" t="t" r="r" b="b"/>
              <a:pathLst>
                <a:path w="18234" h="10528" extrusionOk="0">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0" name="Google Shape;2402;p52">
              <a:extLst>
                <a:ext uri="{FF2B5EF4-FFF2-40B4-BE49-F238E27FC236}">
                  <a16:creationId xmlns:a16="http://schemas.microsoft.com/office/drawing/2014/main" id="{08B80189-22E2-113B-3B21-F8A63CF140AB}"/>
                </a:ext>
              </a:extLst>
            </p:cNvPr>
            <p:cNvGrpSpPr/>
            <p:nvPr/>
          </p:nvGrpSpPr>
          <p:grpSpPr>
            <a:xfrm>
              <a:off x="758116" y="1057260"/>
              <a:ext cx="2260120" cy="1352706"/>
              <a:chOff x="770076" y="1073509"/>
              <a:chExt cx="2537750" cy="1518871"/>
            </a:xfrm>
          </p:grpSpPr>
          <p:sp>
            <p:nvSpPr>
              <p:cNvPr id="2141" name="Google Shape;2403;p52">
                <a:extLst>
                  <a:ext uri="{FF2B5EF4-FFF2-40B4-BE49-F238E27FC236}">
                    <a16:creationId xmlns:a16="http://schemas.microsoft.com/office/drawing/2014/main" id="{5DD6C76E-9282-BC96-DC69-7DF238B6E274}"/>
                  </a:ext>
                </a:extLst>
              </p:cNvPr>
              <p:cNvSpPr/>
              <p:nvPr/>
            </p:nvSpPr>
            <p:spPr>
              <a:xfrm>
                <a:off x="2372646" y="1572271"/>
                <a:ext cx="935180" cy="541280"/>
              </a:xfrm>
              <a:custGeom>
                <a:avLst/>
                <a:gdLst/>
                <a:ahLst/>
                <a:cxnLst/>
                <a:rect l="l" t="t" r="r" b="b"/>
                <a:pathLst>
                  <a:path w="14404" h="8337" extrusionOk="0">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404;p52">
                <a:extLst>
                  <a:ext uri="{FF2B5EF4-FFF2-40B4-BE49-F238E27FC236}">
                    <a16:creationId xmlns:a16="http://schemas.microsoft.com/office/drawing/2014/main" id="{E2BFA35A-7CF8-D796-2D29-1C3DF7E2FB0F}"/>
                  </a:ext>
                </a:extLst>
              </p:cNvPr>
              <p:cNvSpPr/>
              <p:nvPr/>
            </p:nvSpPr>
            <p:spPr>
              <a:xfrm>
                <a:off x="770076" y="1521823"/>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405;p52">
                <a:extLst>
                  <a:ext uri="{FF2B5EF4-FFF2-40B4-BE49-F238E27FC236}">
                    <a16:creationId xmlns:a16="http://schemas.microsoft.com/office/drawing/2014/main" id="{E0DC22A4-0444-DE7C-11E4-A8D949BA086C}"/>
                  </a:ext>
                </a:extLst>
              </p:cNvPr>
              <p:cNvSpPr/>
              <p:nvPr/>
            </p:nvSpPr>
            <p:spPr>
              <a:xfrm>
                <a:off x="1552954" y="2000004"/>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406;p52">
                <a:extLst>
                  <a:ext uri="{FF2B5EF4-FFF2-40B4-BE49-F238E27FC236}">
                    <a16:creationId xmlns:a16="http://schemas.microsoft.com/office/drawing/2014/main" id="{BBD02CE7-F654-8125-AA4E-7BC5BAFE846B}"/>
                  </a:ext>
                </a:extLst>
              </p:cNvPr>
              <p:cNvSpPr/>
              <p:nvPr/>
            </p:nvSpPr>
            <p:spPr>
              <a:xfrm>
                <a:off x="1556915" y="1073509"/>
                <a:ext cx="1026010" cy="592376"/>
              </a:xfrm>
              <a:custGeom>
                <a:avLst/>
                <a:gdLst/>
                <a:ahLst/>
                <a:cxnLst/>
                <a:rect l="l" t="t" r="r" b="b"/>
                <a:pathLst>
                  <a:path w="15803" h="9124" extrusionOk="0">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45" name="Google Shape;1719;p48">
            <a:extLst>
              <a:ext uri="{FF2B5EF4-FFF2-40B4-BE49-F238E27FC236}">
                <a16:creationId xmlns:a16="http://schemas.microsoft.com/office/drawing/2014/main" id="{C988FCC7-D00F-317B-BE0D-5F01F5F258FD}"/>
              </a:ext>
            </a:extLst>
          </p:cNvPr>
          <p:cNvGrpSpPr/>
          <p:nvPr/>
        </p:nvGrpSpPr>
        <p:grpSpPr>
          <a:xfrm flipH="1">
            <a:off x="7256606" y="1942489"/>
            <a:ext cx="1706776" cy="1487950"/>
            <a:chOff x="2232600" y="4049963"/>
            <a:chExt cx="2584849" cy="2253446"/>
          </a:xfrm>
        </p:grpSpPr>
        <p:sp>
          <p:nvSpPr>
            <p:cNvPr id="2146" name="Google Shape;1720;p48">
              <a:extLst>
                <a:ext uri="{FF2B5EF4-FFF2-40B4-BE49-F238E27FC236}">
                  <a16:creationId xmlns:a16="http://schemas.microsoft.com/office/drawing/2014/main" id="{65438756-F793-EE6C-F37C-0BC05A59A164}"/>
                </a:ext>
              </a:extLst>
            </p:cNvPr>
            <p:cNvSpPr/>
            <p:nvPr/>
          </p:nvSpPr>
          <p:spPr>
            <a:xfrm>
              <a:off x="2232600" y="4049963"/>
              <a:ext cx="586500" cy="757388"/>
            </a:xfrm>
            <a:custGeom>
              <a:avLst/>
              <a:gdLst/>
              <a:ahLst/>
              <a:cxnLst/>
              <a:rect l="l" t="t" r="r" b="b"/>
              <a:pathLst>
                <a:path w="11065" h="14289" extrusionOk="0">
                  <a:moveTo>
                    <a:pt x="3059" y="0"/>
                  </a:moveTo>
                  <a:cubicBezTo>
                    <a:pt x="1245" y="0"/>
                    <a:pt x="0" y="1447"/>
                    <a:pt x="0" y="3950"/>
                  </a:cubicBezTo>
                  <a:cubicBezTo>
                    <a:pt x="0" y="7481"/>
                    <a:pt x="2475" y="11766"/>
                    <a:pt x="5531" y="13532"/>
                  </a:cubicBezTo>
                  <a:cubicBezTo>
                    <a:pt x="6421" y="14045"/>
                    <a:pt x="7261" y="14288"/>
                    <a:pt x="8005" y="14288"/>
                  </a:cubicBezTo>
                  <a:cubicBezTo>
                    <a:pt x="9820" y="14288"/>
                    <a:pt x="11064" y="12842"/>
                    <a:pt x="11064" y="10339"/>
                  </a:cubicBezTo>
                  <a:cubicBezTo>
                    <a:pt x="11064" y="6807"/>
                    <a:pt x="8589" y="2521"/>
                    <a:pt x="5531" y="757"/>
                  </a:cubicBezTo>
                  <a:cubicBezTo>
                    <a:pt x="4642" y="244"/>
                    <a:pt x="3803" y="0"/>
                    <a:pt x="3059"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7" name="Google Shape;1721;p48">
              <a:extLst>
                <a:ext uri="{FF2B5EF4-FFF2-40B4-BE49-F238E27FC236}">
                  <a16:creationId xmlns:a16="http://schemas.microsoft.com/office/drawing/2014/main" id="{1A11DD4A-605A-858B-2192-6A266354E616}"/>
                </a:ext>
              </a:extLst>
            </p:cNvPr>
            <p:cNvGrpSpPr/>
            <p:nvPr/>
          </p:nvGrpSpPr>
          <p:grpSpPr>
            <a:xfrm>
              <a:off x="3280027" y="4685987"/>
              <a:ext cx="1537422" cy="810564"/>
              <a:chOff x="3357500" y="1620888"/>
              <a:chExt cx="867375" cy="457300"/>
            </a:xfrm>
          </p:grpSpPr>
          <p:sp>
            <p:nvSpPr>
              <p:cNvPr id="2177" name="Google Shape;1722;p48">
                <a:extLst>
                  <a:ext uri="{FF2B5EF4-FFF2-40B4-BE49-F238E27FC236}">
                    <a16:creationId xmlns:a16="http://schemas.microsoft.com/office/drawing/2014/main" id="{C0C22A23-A963-739D-F818-2754C5ADC47C}"/>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1723;p48">
                <a:extLst>
                  <a:ext uri="{FF2B5EF4-FFF2-40B4-BE49-F238E27FC236}">
                    <a16:creationId xmlns:a16="http://schemas.microsoft.com/office/drawing/2014/main" id="{3584875E-AA52-8524-8D3B-85F025C96704}"/>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1724;p48">
                <a:extLst>
                  <a:ext uri="{FF2B5EF4-FFF2-40B4-BE49-F238E27FC236}">
                    <a16:creationId xmlns:a16="http://schemas.microsoft.com/office/drawing/2014/main" id="{9FA3CAAB-BE63-9A61-53DD-C25A18FBBD6F}"/>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1725;p48">
                <a:extLst>
                  <a:ext uri="{FF2B5EF4-FFF2-40B4-BE49-F238E27FC236}">
                    <a16:creationId xmlns:a16="http://schemas.microsoft.com/office/drawing/2014/main" id="{DEF5BFD9-6AB9-41DE-3D4A-2C2F60228F88}"/>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8" name="Google Shape;1726;p48">
              <a:extLst>
                <a:ext uri="{FF2B5EF4-FFF2-40B4-BE49-F238E27FC236}">
                  <a16:creationId xmlns:a16="http://schemas.microsoft.com/office/drawing/2014/main" id="{227F1A4D-FA45-F5F2-AA34-BDD5B54F8273}"/>
                </a:ext>
              </a:extLst>
            </p:cNvPr>
            <p:cNvSpPr/>
            <p:nvPr/>
          </p:nvSpPr>
          <p:spPr>
            <a:xfrm>
              <a:off x="4036081" y="5619587"/>
              <a:ext cx="659329" cy="388633"/>
            </a:xfrm>
            <a:custGeom>
              <a:avLst/>
              <a:gdLst/>
              <a:ahLst/>
              <a:cxnLst/>
              <a:rect l="l" t="t" r="r" b="b"/>
              <a:pathLst>
                <a:path w="12439" h="7332" extrusionOk="0">
                  <a:moveTo>
                    <a:pt x="252" y="1"/>
                  </a:moveTo>
                  <a:cubicBezTo>
                    <a:pt x="176" y="1"/>
                    <a:pt x="101" y="40"/>
                    <a:pt x="60" y="112"/>
                  </a:cubicBezTo>
                  <a:cubicBezTo>
                    <a:pt x="0" y="216"/>
                    <a:pt x="36" y="351"/>
                    <a:pt x="140" y="411"/>
                  </a:cubicBezTo>
                  <a:lnTo>
                    <a:pt x="12077" y="7303"/>
                  </a:lnTo>
                  <a:cubicBezTo>
                    <a:pt x="12111" y="7323"/>
                    <a:pt x="12149" y="7332"/>
                    <a:pt x="12186" y="7332"/>
                  </a:cubicBezTo>
                  <a:cubicBezTo>
                    <a:pt x="12263" y="7332"/>
                    <a:pt x="12337" y="7292"/>
                    <a:pt x="12377" y="7221"/>
                  </a:cubicBezTo>
                  <a:cubicBezTo>
                    <a:pt x="12438" y="7117"/>
                    <a:pt x="12403" y="6981"/>
                    <a:pt x="12297" y="6921"/>
                  </a:cubicBezTo>
                  <a:lnTo>
                    <a:pt x="362" y="30"/>
                  </a:lnTo>
                  <a:cubicBezTo>
                    <a:pt x="327" y="10"/>
                    <a:pt x="290" y="1"/>
                    <a:pt x="252" y="1"/>
                  </a:cubicBezTo>
                  <a:close/>
                </a:path>
              </a:pathLst>
            </a:custGeom>
            <a:solidFill>
              <a:srgbClr val="1E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1727;p48">
              <a:extLst>
                <a:ext uri="{FF2B5EF4-FFF2-40B4-BE49-F238E27FC236}">
                  <a16:creationId xmlns:a16="http://schemas.microsoft.com/office/drawing/2014/main" id="{D22361FE-BBD1-1CF0-8966-A9F85228B128}"/>
                </a:ext>
              </a:extLst>
            </p:cNvPr>
            <p:cNvSpPr/>
            <p:nvPr/>
          </p:nvSpPr>
          <p:spPr>
            <a:xfrm>
              <a:off x="2472764" y="4254295"/>
              <a:ext cx="243293" cy="283100"/>
            </a:xfrm>
            <a:custGeom>
              <a:avLst/>
              <a:gdLst/>
              <a:ahLst/>
              <a:cxnLst/>
              <a:rect l="l" t="t" r="r" b="b"/>
              <a:pathLst>
                <a:path w="4590" h="5341" extrusionOk="0">
                  <a:moveTo>
                    <a:pt x="2033" y="0"/>
                  </a:moveTo>
                  <a:cubicBezTo>
                    <a:pt x="1857" y="0"/>
                    <a:pt x="1698" y="43"/>
                    <a:pt x="1562" y="125"/>
                  </a:cubicBezTo>
                  <a:lnTo>
                    <a:pt x="1" y="1026"/>
                  </a:lnTo>
                  <a:lnTo>
                    <a:pt x="2522" y="5341"/>
                  </a:lnTo>
                  <a:lnTo>
                    <a:pt x="4083" y="4439"/>
                  </a:lnTo>
                  <a:cubicBezTo>
                    <a:pt x="4397" y="4253"/>
                    <a:pt x="4589" y="3859"/>
                    <a:pt x="4589" y="3303"/>
                  </a:cubicBezTo>
                  <a:cubicBezTo>
                    <a:pt x="4589" y="2175"/>
                    <a:pt x="3798" y="806"/>
                    <a:pt x="2823" y="242"/>
                  </a:cubicBezTo>
                  <a:cubicBezTo>
                    <a:pt x="2539" y="78"/>
                    <a:pt x="2271"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1728;p48">
              <a:extLst>
                <a:ext uri="{FF2B5EF4-FFF2-40B4-BE49-F238E27FC236}">
                  <a16:creationId xmlns:a16="http://schemas.microsoft.com/office/drawing/2014/main" id="{54A581A6-5EC8-A042-C782-FF17B6C8FB97}"/>
                </a:ext>
              </a:extLst>
            </p:cNvPr>
            <p:cNvSpPr/>
            <p:nvPr/>
          </p:nvSpPr>
          <p:spPr>
            <a:xfrm>
              <a:off x="2445943" y="4302052"/>
              <a:ext cx="187320" cy="241968"/>
            </a:xfrm>
            <a:custGeom>
              <a:avLst/>
              <a:gdLst/>
              <a:ahLst/>
              <a:cxnLst/>
              <a:rect l="l" t="t" r="r" b="b"/>
              <a:pathLst>
                <a:path w="3534" h="4565" extrusionOk="0">
                  <a:moveTo>
                    <a:pt x="979" y="1"/>
                  </a:moveTo>
                  <a:cubicBezTo>
                    <a:pt x="399" y="1"/>
                    <a:pt x="0" y="463"/>
                    <a:pt x="0" y="1263"/>
                  </a:cubicBezTo>
                  <a:cubicBezTo>
                    <a:pt x="0" y="2389"/>
                    <a:pt x="791" y="3760"/>
                    <a:pt x="1768" y="4323"/>
                  </a:cubicBezTo>
                  <a:cubicBezTo>
                    <a:pt x="2052" y="4487"/>
                    <a:pt x="2320" y="4565"/>
                    <a:pt x="2557" y="4565"/>
                  </a:cubicBezTo>
                  <a:cubicBezTo>
                    <a:pt x="3136" y="4565"/>
                    <a:pt x="3534" y="4102"/>
                    <a:pt x="3534" y="3303"/>
                  </a:cubicBezTo>
                  <a:cubicBezTo>
                    <a:pt x="3534" y="2177"/>
                    <a:pt x="2743" y="806"/>
                    <a:pt x="1768" y="242"/>
                  </a:cubicBezTo>
                  <a:cubicBezTo>
                    <a:pt x="1484" y="78"/>
                    <a:pt x="1216" y="1"/>
                    <a:pt x="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1729;p48">
              <a:extLst>
                <a:ext uri="{FF2B5EF4-FFF2-40B4-BE49-F238E27FC236}">
                  <a16:creationId xmlns:a16="http://schemas.microsoft.com/office/drawing/2014/main" id="{446DE694-80F2-5341-C9F4-A9945C048EFB}"/>
                </a:ext>
              </a:extLst>
            </p:cNvPr>
            <p:cNvSpPr/>
            <p:nvPr/>
          </p:nvSpPr>
          <p:spPr>
            <a:xfrm>
              <a:off x="3524851" y="5169313"/>
              <a:ext cx="1015629" cy="1134095"/>
            </a:xfrm>
            <a:custGeom>
              <a:avLst/>
              <a:gdLst/>
              <a:ahLst/>
              <a:cxnLst/>
              <a:rect l="l" t="t" r="r" b="b"/>
              <a:pathLst>
                <a:path w="19161" h="21396" extrusionOk="0">
                  <a:moveTo>
                    <a:pt x="8424" y="11258"/>
                  </a:moveTo>
                  <a:lnTo>
                    <a:pt x="10417" y="12411"/>
                  </a:lnTo>
                  <a:lnTo>
                    <a:pt x="9099" y="14489"/>
                  </a:lnTo>
                  <a:lnTo>
                    <a:pt x="9099" y="14490"/>
                  </a:lnTo>
                  <a:lnTo>
                    <a:pt x="7106" y="13338"/>
                  </a:lnTo>
                  <a:lnTo>
                    <a:pt x="8424" y="11258"/>
                  </a:lnTo>
                  <a:close/>
                  <a:moveTo>
                    <a:pt x="6987" y="13524"/>
                  </a:moveTo>
                  <a:lnTo>
                    <a:pt x="8982" y="14675"/>
                  </a:lnTo>
                  <a:lnTo>
                    <a:pt x="7998" y="16227"/>
                  </a:lnTo>
                  <a:cubicBezTo>
                    <a:pt x="7755" y="16611"/>
                    <a:pt x="7621" y="17016"/>
                    <a:pt x="7621" y="17370"/>
                  </a:cubicBezTo>
                  <a:lnTo>
                    <a:pt x="7621" y="18283"/>
                  </a:lnTo>
                  <a:lnTo>
                    <a:pt x="5686" y="17167"/>
                  </a:lnTo>
                  <a:lnTo>
                    <a:pt x="5686" y="15998"/>
                  </a:lnTo>
                  <a:cubicBezTo>
                    <a:pt x="5686" y="15730"/>
                    <a:pt x="5798" y="15401"/>
                    <a:pt x="5993" y="15092"/>
                  </a:cubicBezTo>
                  <a:lnTo>
                    <a:pt x="6987" y="13524"/>
                  </a:lnTo>
                  <a:close/>
                  <a:moveTo>
                    <a:pt x="1853" y="0"/>
                  </a:moveTo>
                  <a:lnTo>
                    <a:pt x="1853" y="1852"/>
                  </a:lnTo>
                  <a:cubicBezTo>
                    <a:pt x="1853" y="4157"/>
                    <a:pt x="2589" y="6432"/>
                    <a:pt x="4078" y="8190"/>
                  </a:cubicBezTo>
                  <a:cubicBezTo>
                    <a:pt x="4635" y="8848"/>
                    <a:pt x="5315" y="9465"/>
                    <a:pt x="6141" y="9942"/>
                  </a:cubicBezTo>
                  <a:lnTo>
                    <a:pt x="8042" y="11038"/>
                  </a:lnTo>
                  <a:lnTo>
                    <a:pt x="5621" y="14856"/>
                  </a:lnTo>
                  <a:cubicBezTo>
                    <a:pt x="5378" y="15238"/>
                    <a:pt x="5246" y="15644"/>
                    <a:pt x="5246" y="15998"/>
                  </a:cubicBezTo>
                  <a:lnTo>
                    <a:pt x="5246" y="16913"/>
                  </a:lnTo>
                  <a:lnTo>
                    <a:pt x="362" y="14093"/>
                  </a:lnTo>
                  <a:cubicBezTo>
                    <a:pt x="328" y="14074"/>
                    <a:pt x="290" y="14064"/>
                    <a:pt x="252" y="14064"/>
                  </a:cubicBezTo>
                  <a:cubicBezTo>
                    <a:pt x="176" y="14064"/>
                    <a:pt x="102" y="14103"/>
                    <a:pt x="61" y="14173"/>
                  </a:cubicBezTo>
                  <a:cubicBezTo>
                    <a:pt x="1" y="14279"/>
                    <a:pt x="36" y="14415"/>
                    <a:pt x="142" y="14475"/>
                  </a:cubicBezTo>
                  <a:lnTo>
                    <a:pt x="12077" y="21366"/>
                  </a:lnTo>
                  <a:cubicBezTo>
                    <a:pt x="12111" y="21386"/>
                    <a:pt x="12149" y="21395"/>
                    <a:pt x="12186" y="21395"/>
                  </a:cubicBezTo>
                  <a:cubicBezTo>
                    <a:pt x="12263" y="21395"/>
                    <a:pt x="12337" y="21355"/>
                    <a:pt x="12379" y="21284"/>
                  </a:cubicBezTo>
                  <a:cubicBezTo>
                    <a:pt x="12439" y="21180"/>
                    <a:pt x="12403" y="21044"/>
                    <a:pt x="12297" y="20984"/>
                  </a:cubicBezTo>
                  <a:lnTo>
                    <a:pt x="8062" y="18539"/>
                  </a:lnTo>
                  <a:lnTo>
                    <a:pt x="8062" y="17370"/>
                  </a:lnTo>
                  <a:cubicBezTo>
                    <a:pt x="8062" y="17102"/>
                    <a:pt x="8175" y="16773"/>
                    <a:pt x="8370" y="16464"/>
                  </a:cubicBezTo>
                  <a:lnTo>
                    <a:pt x="10799" y="12630"/>
                  </a:lnTo>
                  <a:lnTo>
                    <a:pt x="15432" y="15305"/>
                  </a:lnTo>
                  <a:cubicBezTo>
                    <a:pt x="15563" y="15382"/>
                    <a:pt x="15711" y="15420"/>
                    <a:pt x="15858" y="15420"/>
                  </a:cubicBezTo>
                  <a:cubicBezTo>
                    <a:pt x="16006" y="15420"/>
                    <a:pt x="16153" y="15382"/>
                    <a:pt x="16286" y="15305"/>
                  </a:cubicBezTo>
                  <a:lnTo>
                    <a:pt x="19161" y="13646"/>
                  </a:lnTo>
                  <a:lnTo>
                    <a:pt x="19161" y="7242"/>
                  </a:lnTo>
                  <a:lnTo>
                    <a:pt x="15859" y="9148"/>
                  </a:lnTo>
                  <a:lnTo>
                    <a:pt x="15859" y="9148"/>
                  </a:lnTo>
                  <a:lnTo>
                    <a:pt x="1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1730;p48">
              <a:extLst>
                <a:ext uri="{FF2B5EF4-FFF2-40B4-BE49-F238E27FC236}">
                  <a16:creationId xmlns:a16="http://schemas.microsoft.com/office/drawing/2014/main" id="{483C428B-DE63-E51F-785A-8750CA0C3608}"/>
                </a:ext>
              </a:extLst>
            </p:cNvPr>
            <p:cNvSpPr/>
            <p:nvPr/>
          </p:nvSpPr>
          <p:spPr>
            <a:xfrm>
              <a:off x="2628915" y="4442302"/>
              <a:ext cx="870819" cy="637226"/>
            </a:xfrm>
            <a:custGeom>
              <a:avLst/>
              <a:gdLst/>
              <a:ahLst/>
              <a:cxnLst/>
              <a:rect l="l" t="t" r="r" b="b"/>
              <a:pathLst>
                <a:path w="16429" h="12022" extrusionOk="0">
                  <a:moveTo>
                    <a:pt x="0" y="0"/>
                  </a:moveTo>
                  <a:lnTo>
                    <a:pt x="0" y="1214"/>
                  </a:lnTo>
                  <a:lnTo>
                    <a:pt x="16428" y="12021"/>
                  </a:lnTo>
                  <a:lnTo>
                    <a:pt x="16428" y="948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1731;p48">
              <a:extLst>
                <a:ext uri="{FF2B5EF4-FFF2-40B4-BE49-F238E27FC236}">
                  <a16:creationId xmlns:a16="http://schemas.microsoft.com/office/drawing/2014/main" id="{A91D738C-11A7-DC16-C71A-F95A6A17B2F1}"/>
                </a:ext>
              </a:extLst>
            </p:cNvPr>
            <p:cNvSpPr/>
            <p:nvPr/>
          </p:nvSpPr>
          <p:spPr>
            <a:xfrm>
              <a:off x="2628915" y="4394598"/>
              <a:ext cx="953401" cy="550457"/>
            </a:xfrm>
            <a:custGeom>
              <a:avLst/>
              <a:gdLst/>
              <a:ahLst/>
              <a:cxnLst/>
              <a:rect l="l" t="t" r="r" b="b"/>
              <a:pathLst>
                <a:path w="17987" h="10385" extrusionOk="0">
                  <a:moveTo>
                    <a:pt x="1558" y="0"/>
                  </a:moveTo>
                  <a:lnTo>
                    <a:pt x="0" y="900"/>
                  </a:lnTo>
                  <a:lnTo>
                    <a:pt x="16428" y="10385"/>
                  </a:lnTo>
                  <a:lnTo>
                    <a:pt x="17987" y="9485"/>
                  </a:lnTo>
                  <a:lnTo>
                    <a:pt x="1558"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1732;p48">
              <a:extLst>
                <a:ext uri="{FF2B5EF4-FFF2-40B4-BE49-F238E27FC236}">
                  <a16:creationId xmlns:a16="http://schemas.microsoft.com/office/drawing/2014/main" id="{E5055DE4-31CC-8CFB-C529-288197D1DAF8}"/>
                </a:ext>
              </a:extLst>
            </p:cNvPr>
            <p:cNvSpPr/>
            <p:nvPr/>
          </p:nvSpPr>
          <p:spPr>
            <a:xfrm>
              <a:off x="3446087" y="4914096"/>
              <a:ext cx="216313" cy="297305"/>
            </a:xfrm>
            <a:custGeom>
              <a:avLst/>
              <a:gdLst/>
              <a:ahLst/>
              <a:cxnLst/>
              <a:rect l="l" t="t" r="r" b="b"/>
              <a:pathLst>
                <a:path w="4081" h="5609" extrusionOk="0">
                  <a:moveTo>
                    <a:pt x="2" y="1"/>
                  </a:moveTo>
                  <a:lnTo>
                    <a:pt x="1" y="2419"/>
                  </a:lnTo>
                  <a:lnTo>
                    <a:pt x="3236" y="5609"/>
                  </a:lnTo>
                  <a:lnTo>
                    <a:pt x="4080" y="3214"/>
                  </a:lnTo>
                  <a:cubicBezTo>
                    <a:pt x="4080" y="3214"/>
                    <a:pt x="1704" y="701"/>
                    <a:pt x="1704" y="670"/>
                  </a:cubicBezTo>
                  <a:cubicBezTo>
                    <a:pt x="1704" y="639"/>
                    <a:pt x="2"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1733;p48">
              <a:extLst>
                <a:ext uri="{FF2B5EF4-FFF2-40B4-BE49-F238E27FC236}">
                  <a16:creationId xmlns:a16="http://schemas.microsoft.com/office/drawing/2014/main" id="{C8C57CAE-3802-DD56-03C8-C8A43C36072B}"/>
                </a:ext>
              </a:extLst>
            </p:cNvPr>
            <p:cNvSpPr/>
            <p:nvPr/>
          </p:nvSpPr>
          <p:spPr>
            <a:xfrm>
              <a:off x="3446193" y="4865915"/>
              <a:ext cx="1082733" cy="627685"/>
            </a:xfrm>
            <a:custGeom>
              <a:avLst/>
              <a:gdLst/>
              <a:ahLst/>
              <a:cxnLst/>
              <a:rect l="l" t="t" r="r" b="b"/>
              <a:pathLst>
                <a:path w="20427" h="11842" extrusionOk="0">
                  <a:moveTo>
                    <a:pt x="1543" y="1"/>
                  </a:moveTo>
                  <a:lnTo>
                    <a:pt x="0" y="910"/>
                  </a:lnTo>
                  <a:lnTo>
                    <a:pt x="3230" y="4603"/>
                  </a:lnTo>
                  <a:lnTo>
                    <a:pt x="15767" y="11842"/>
                  </a:lnTo>
                  <a:lnTo>
                    <a:pt x="20426" y="9134"/>
                  </a:lnTo>
                  <a:lnTo>
                    <a:pt x="7916" y="1913"/>
                  </a:lnTo>
                  <a:lnTo>
                    <a:pt x="1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1734;p48">
              <a:extLst>
                <a:ext uri="{FF2B5EF4-FFF2-40B4-BE49-F238E27FC236}">
                  <a16:creationId xmlns:a16="http://schemas.microsoft.com/office/drawing/2014/main" id="{0A94F983-9C04-43D3-4E4A-B5D5E8AFE54C}"/>
                </a:ext>
              </a:extLst>
            </p:cNvPr>
            <p:cNvSpPr/>
            <p:nvPr/>
          </p:nvSpPr>
          <p:spPr>
            <a:xfrm>
              <a:off x="4461230" y="5574109"/>
              <a:ext cx="275997" cy="410153"/>
            </a:xfrm>
            <a:custGeom>
              <a:avLst/>
              <a:gdLst/>
              <a:ahLst/>
              <a:cxnLst/>
              <a:rect l="l" t="t" r="r" b="b"/>
              <a:pathLst>
                <a:path w="5207" h="7738" extrusionOk="0">
                  <a:moveTo>
                    <a:pt x="5206" y="0"/>
                  </a:moveTo>
                  <a:lnTo>
                    <a:pt x="1121" y="2377"/>
                  </a:lnTo>
                  <a:lnTo>
                    <a:pt x="1" y="7738"/>
                  </a:lnTo>
                  <a:lnTo>
                    <a:pt x="1" y="7738"/>
                  </a:lnTo>
                  <a:lnTo>
                    <a:pt x="4086" y="5361"/>
                  </a:lnTo>
                  <a:lnTo>
                    <a:pt x="520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1735;p48">
              <a:extLst>
                <a:ext uri="{FF2B5EF4-FFF2-40B4-BE49-F238E27FC236}">
                  <a16:creationId xmlns:a16="http://schemas.microsoft.com/office/drawing/2014/main" id="{EB6F4149-EFFE-F6FD-3BB8-51AA969F246F}"/>
                </a:ext>
              </a:extLst>
            </p:cNvPr>
            <p:cNvSpPr/>
            <p:nvPr/>
          </p:nvSpPr>
          <p:spPr>
            <a:xfrm>
              <a:off x="4494835" y="5653192"/>
              <a:ext cx="202002" cy="284531"/>
            </a:xfrm>
            <a:custGeom>
              <a:avLst/>
              <a:gdLst/>
              <a:ahLst/>
              <a:cxnLst/>
              <a:rect l="l" t="t" r="r" b="b"/>
              <a:pathLst>
                <a:path w="3811" h="5368" extrusionOk="0">
                  <a:moveTo>
                    <a:pt x="3811" y="1"/>
                  </a:moveTo>
                  <a:lnTo>
                    <a:pt x="753" y="1766"/>
                  </a:lnTo>
                  <a:lnTo>
                    <a:pt x="1" y="5367"/>
                  </a:lnTo>
                  <a:lnTo>
                    <a:pt x="3062" y="3586"/>
                  </a:lnTo>
                  <a:lnTo>
                    <a:pt x="3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1736;p48">
              <a:extLst>
                <a:ext uri="{FF2B5EF4-FFF2-40B4-BE49-F238E27FC236}">
                  <a16:creationId xmlns:a16="http://schemas.microsoft.com/office/drawing/2014/main" id="{7DC372A7-6396-8777-EB05-D6CE0FD6D8AA}"/>
                </a:ext>
              </a:extLst>
            </p:cNvPr>
            <p:cNvSpPr/>
            <p:nvPr/>
          </p:nvSpPr>
          <p:spPr>
            <a:xfrm>
              <a:off x="4500878" y="5528207"/>
              <a:ext cx="236349" cy="171895"/>
            </a:xfrm>
            <a:custGeom>
              <a:avLst/>
              <a:gdLst/>
              <a:ahLst/>
              <a:cxnLst/>
              <a:rect l="l" t="t" r="r" b="b"/>
              <a:pathLst>
                <a:path w="4459" h="3243" extrusionOk="0">
                  <a:moveTo>
                    <a:pt x="4086" y="0"/>
                  </a:moveTo>
                  <a:lnTo>
                    <a:pt x="1" y="2377"/>
                  </a:lnTo>
                  <a:lnTo>
                    <a:pt x="373" y="3243"/>
                  </a:lnTo>
                  <a:lnTo>
                    <a:pt x="4458" y="866"/>
                  </a:lnTo>
                  <a:lnTo>
                    <a:pt x="40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1737;p48">
              <a:extLst>
                <a:ext uri="{FF2B5EF4-FFF2-40B4-BE49-F238E27FC236}">
                  <a16:creationId xmlns:a16="http://schemas.microsoft.com/office/drawing/2014/main" id="{A54DD5DE-1CA1-22A0-9F88-4F48A5646BEF}"/>
                </a:ext>
              </a:extLst>
            </p:cNvPr>
            <p:cNvSpPr/>
            <p:nvPr/>
          </p:nvSpPr>
          <p:spPr>
            <a:xfrm>
              <a:off x="4281863" y="5350059"/>
              <a:ext cx="435595" cy="304143"/>
            </a:xfrm>
            <a:custGeom>
              <a:avLst/>
              <a:gdLst/>
              <a:ahLst/>
              <a:cxnLst/>
              <a:rect l="l" t="t" r="r" b="b"/>
              <a:pathLst>
                <a:path w="8218" h="5738" extrusionOk="0">
                  <a:moveTo>
                    <a:pt x="4660" y="0"/>
                  </a:moveTo>
                  <a:lnTo>
                    <a:pt x="1" y="2708"/>
                  </a:lnTo>
                  <a:lnTo>
                    <a:pt x="4133" y="5738"/>
                  </a:lnTo>
                  <a:lnTo>
                    <a:pt x="8218" y="3361"/>
                  </a:lnTo>
                  <a:lnTo>
                    <a:pt x="4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1738;p48">
              <a:extLst>
                <a:ext uri="{FF2B5EF4-FFF2-40B4-BE49-F238E27FC236}">
                  <a16:creationId xmlns:a16="http://schemas.microsoft.com/office/drawing/2014/main" id="{E3CC62D1-1C04-CB43-1550-CBE1FF2B80C1}"/>
                </a:ext>
              </a:extLst>
            </p:cNvPr>
            <p:cNvSpPr/>
            <p:nvPr/>
          </p:nvSpPr>
          <p:spPr>
            <a:xfrm>
              <a:off x="3617397" y="5109842"/>
              <a:ext cx="903258" cy="874423"/>
            </a:xfrm>
            <a:custGeom>
              <a:avLst/>
              <a:gdLst/>
              <a:ahLst/>
              <a:cxnLst/>
              <a:rect l="l" t="t" r="r" b="b"/>
              <a:pathLst>
                <a:path w="17041" h="16497" extrusionOk="0">
                  <a:moveTo>
                    <a:pt x="0" y="1"/>
                  </a:moveTo>
                  <a:lnTo>
                    <a:pt x="4" y="1916"/>
                  </a:lnTo>
                  <a:lnTo>
                    <a:pt x="3114" y="5103"/>
                  </a:lnTo>
                  <a:lnTo>
                    <a:pt x="9963" y="9058"/>
                  </a:lnTo>
                  <a:lnTo>
                    <a:pt x="11274" y="12973"/>
                  </a:lnTo>
                  <a:cubicBezTo>
                    <a:pt x="11568" y="13851"/>
                    <a:pt x="12194" y="14580"/>
                    <a:pt x="13018" y="15005"/>
                  </a:cubicBezTo>
                  <a:lnTo>
                    <a:pt x="15921" y="16497"/>
                  </a:lnTo>
                  <a:lnTo>
                    <a:pt x="17041" y="11136"/>
                  </a:lnTo>
                  <a:lnTo>
                    <a:pt x="16669" y="10270"/>
                  </a:lnTo>
                  <a:lnTo>
                    <a:pt x="12537" y="7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1739;p48">
              <a:extLst>
                <a:ext uri="{FF2B5EF4-FFF2-40B4-BE49-F238E27FC236}">
                  <a16:creationId xmlns:a16="http://schemas.microsoft.com/office/drawing/2014/main" id="{28E25C2C-CE31-2C0D-A40D-FA73CCD9F4FF}"/>
                </a:ext>
              </a:extLst>
            </p:cNvPr>
            <p:cNvSpPr/>
            <p:nvPr/>
          </p:nvSpPr>
          <p:spPr>
            <a:xfrm>
              <a:off x="3747630" y="5036643"/>
              <a:ext cx="316069" cy="131982"/>
            </a:xfrm>
            <a:custGeom>
              <a:avLst/>
              <a:gdLst/>
              <a:ahLst/>
              <a:cxnLst/>
              <a:rect l="l" t="t" r="r" b="b"/>
              <a:pathLst>
                <a:path w="5963" h="2490" extrusionOk="0">
                  <a:moveTo>
                    <a:pt x="3073" y="1"/>
                  </a:moveTo>
                  <a:lnTo>
                    <a:pt x="0" y="1791"/>
                  </a:lnTo>
                  <a:lnTo>
                    <a:pt x="2889" y="2489"/>
                  </a:lnTo>
                  <a:lnTo>
                    <a:pt x="5962" y="699"/>
                  </a:lnTo>
                  <a:lnTo>
                    <a:pt x="3073"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1740;p48">
              <a:extLst>
                <a:ext uri="{FF2B5EF4-FFF2-40B4-BE49-F238E27FC236}">
                  <a16:creationId xmlns:a16="http://schemas.microsoft.com/office/drawing/2014/main" id="{6E3574CF-F3E4-B8A9-83BF-2F004F647209}"/>
                </a:ext>
              </a:extLst>
            </p:cNvPr>
            <p:cNvSpPr/>
            <p:nvPr/>
          </p:nvSpPr>
          <p:spPr>
            <a:xfrm>
              <a:off x="3900707" y="5073640"/>
              <a:ext cx="360858" cy="209211"/>
            </a:xfrm>
            <a:custGeom>
              <a:avLst/>
              <a:gdLst/>
              <a:ahLst/>
              <a:cxnLst/>
              <a:rect l="l" t="t" r="r" b="b"/>
              <a:pathLst>
                <a:path w="6808" h="3947" extrusionOk="0">
                  <a:moveTo>
                    <a:pt x="3074" y="1"/>
                  </a:moveTo>
                  <a:lnTo>
                    <a:pt x="1" y="1791"/>
                  </a:lnTo>
                  <a:lnTo>
                    <a:pt x="3734" y="3946"/>
                  </a:lnTo>
                  <a:lnTo>
                    <a:pt x="6807" y="215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1741;p48">
              <a:extLst>
                <a:ext uri="{FF2B5EF4-FFF2-40B4-BE49-F238E27FC236}">
                  <a16:creationId xmlns:a16="http://schemas.microsoft.com/office/drawing/2014/main" id="{FE5C85DE-C70F-54BA-146E-8FEFDB4A587F}"/>
                </a:ext>
              </a:extLst>
            </p:cNvPr>
            <p:cNvSpPr/>
            <p:nvPr/>
          </p:nvSpPr>
          <p:spPr>
            <a:xfrm>
              <a:off x="4098573" y="5187865"/>
              <a:ext cx="315857" cy="234653"/>
            </a:xfrm>
            <a:custGeom>
              <a:avLst/>
              <a:gdLst/>
              <a:ahLst/>
              <a:cxnLst/>
              <a:rect l="l" t="t" r="r" b="b"/>
              <a:pathLst>
                <a:path w="5959" h="4427" extrusionOk="0">
                  <a:moveTo>
                    <a:pt x="3074" y="1"/>
                  </a:moveTo>
                  <a:lnTo>
                    <a:pt x="1" y="1791"/>
                  </a:lnTo>
                  <a:lnTo>
                    <a:pt x="2884" y="4426"/>
                  </a:lnTo>
                  <a:lnTo>
                    <a:pt x="5958" y="263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1742;p48">
              <a:extLst>
                <a:ext uri="{FF2B5EF4-FFF2-40B4-BE49-F238E27FC236}">
                  <a16:creationId xmlns:a16="http://schemas.microsoft.com/office/drawing/2014/main" id="{2F353CF7-935A-B4DE-C9B2-28FFA6BB048C}"/>
                </a:ext>
              </a:extLst>
            </p:cNvPr>
            <p:cNvSpPr/>
            <p:nvPr/>
          </p:nvSpPr>
          <p:spPr>
            <a:xfrm>
              <a:off x="3747630" y="5131574"/>
              <a:ext cx="503813" cy="290944"/>
            </a:xfrm>
            <a:custGeom>
              <a:avLst/>
              <a:gdLst/>
              <a:ahLst/>
              <a:cxnLst/>
              <a:rect l="l" t="t" r="r" b="b"/>
              <a:pathLst>
                <a:path w="9505" h="5489" extrusionOk="0">
                  <a:moveTo>
                    <a:pt x="0" y="0"/>
                  </a:moveTo>
                  <a:lnTo>
                    <a:pt x="9505" y="5488"/>
                  </a:lnTo>
                  <a:lnTo>
                    <a:pt x="6622" y="2853"/>
                  </a:lnTo>
                  <a:lnTo>
                    <a:pt x="2889" y="69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1743;p48">
              <a:extLst>
                <a:ext uri="{FF2B5EF4-FFF2-40B4-BE49-F238E27FC236}">
                  <a16:creationId xmlns:a16="http://schemas.microsoft.com/office/drawing/2014/main" id="{29C61CA2-EEFF-A594-77F7-EA20B422707D}"/>
                </a:ext>
              </a:extLst>
            </p:cNvPr>
            <p:cNvSpPr/>
            <p:nvPr/>
          </p:nvSpPr>
          <p:spPr>
            <a:xfrm>
              <a:off x="3996857" y="5142811"/>
              <a:ext cx="178786" cy="86080"/>
            </a:xfrm>
            <a:custGeom>
              <a:avLst/>
              <a:gdLst/>
              <a:ahLst/>
              <a:cxnLst/>
              <a:rect l="l" t="t" r="r" b="b"/>
              <a:pathLst>
                <a:path w="3373" h="1624" extrusionOk="0">
                  <a:moveTo>
                    <a:pt x="5" y="0"/>
                  </a:moveTo>
                  <a:lnTo>
                    <a:pt x="5" y="643"/>
                  </a:lnTo>
                  <a:cubicBezTo>
                    <a:pt x="0" y="894"/>
                    <a:pt x="165" y="1148"/>
                    <a:pt x="497" y="1339"/>
                  </a:cubicBezTo>
                  <a:cubicBezTo>
                    <a:pt x="826" y="1529"/>
                    <a:pt x="1257" y="1624"/>
                    <a:pt x="1688" y="1624"/>
                  </a:cubicBezTo>
                  <a:cubicBezTo>
                    <a:pt x="2119" y="1624"/>
                    <a:pt x="2550" y="1529"/>
                    <a:pt x="2878" y="1339"/>
                  </a:cubicBezTo>
                  <a:cubicBezTo>
                    <a:pt x="3204" y="1151"/>
                    <a:pt x="3369" y="906"/>
                    <a:pt x="3372" y="660"/>
                  </a:cubicBezTo>
                  <a:lnTo>
                    <a:pt x="3372" y="19"/>
                  </a:ln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1744;p48">
              <a:extLst>
                <a:ext uri="{FF2B5EF4-FFF2-40B4-BE49-F238E27FC236}">
                  <a16:creationId xmlns:a16="http://schemas.microsoft.com/office/drawing/2014/main" id="{59947869-8E46-1AB4-E48E-9F094D300430}"/>
                </a:ext>
              </a:extLst>
            </p:cNvPr>
            <p:cNvSpPr/>
            <p:nvPr/>
          </p:nvSpPr>
          <p:spPr>
            <a:xfrm>
              <a:off x="3988376" y="5091767"/>
              <a:ext cx="195959" cy="103148"/>
            </a:xfrm>
            <a:custGeom>
              <a:avLst/>
              <a:gdLst/>
              <a:ahLst/>
              <a:cxnLst/>
              <a:rect l="l" t="t" r="r" b="b"/>
              <a:pathLst>
                <a:path w="3697" h="1946" extrusionOk="0">
                  <a:moveTo>
                    <a:pt x="1848" y="0"/>
                  </a:moveTo>
                  <a:cubicBezTo>
                    <a:pt x="1417" y="0"/>
                    <a:pt x="986" y="95"/>
                    <a:pt x="657" y="285"/>
                  </a:cubicBezTo>
                  <a:cubicBezTo>
                    <a:pt x="0" y="665"/>
                    <a:pt x="0" y="1280"/>
                    <a:pt x="657" y="1660"/>
                  </a:cubicBezTo>
                  <a:cubicBezTo>
                    <a:pt x="986" y="1850"/>
                    <a:pt x="1417" y="1945"/>
                    <a:pt x="1848" y="1945"/>
                  </a:cubicBezTo>
                  <a:cubicBezTo>
                    <a:pt x="2280" y="1945"/>
                    <a:pt x="2711" y="1850"/>
                    <a:pt x="3040" y="1660"/>
                  </a:cubicBezTo>
                  <a:cubicBezTo>
                    <a:pt x="3697" y="1280"/>
                    <a:pt x="3697" y="665"/>
                    <a:pt x="3040" y="285"/>
                  </a:cubicBezTo>
                  <a:cubicBezTo>
                    <a:pt x="2711" y="95"/>
                    <a:pt x="2280" y="0"/>
                    <a:pt x="1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1745;p48">
              <a:extLst>
                <a:ext uri="{FF2B5EF4-FFF2-40B4-BE49-F238E27FC236}">
                  <a16:creationId xmlns:a16="http://schemas.microsoft.com/office/drawing/2014/main" id="{69587AD0-23AF-61DC-7F46-9C0D1C779746}"/>
                </a:ext>
              </a:extLst>
            </p:cNvPr>
            <p:cNvSpPr/>
            <p:nvPr/>
          </p:nvSpPr>
          <p:spPr>
            <a:xfrm>
              <a:off x="2672432" y="4418556"/>
              <a:ext cx="812461" cy="469041"/>
            </a:xfrm>
            <a:custGeom>
              <a:avLst/>
              <a:gdLst/>
              <a:ahLst/>
              <a:cxnLst/>
              <a:rect l="l" t="t" r="r" b="b"/>
              <a:pathLst>
                <a:path w="15328" h="8849" extrusionOk="0">
                  <a:moveTo>
                    <a:pt x="734" y="1"/>
                  </a:moveTo>
                  <a:lnTo>
                    <a:pt x="1" y="424"/>
                  </a:lnTo>
                  <a:lnTo>
                    <a:pt x="14594" y="8848"/>
                  </a:lnTo>
                  <a:lnTo>
                    <a:pt x="15327" y="8425"/>
                  </a:lnTo>
                  <a:lnTo>
                    <a:pt x="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1746;p48">
              <a:extLst>
                <a:ext uri="{FF2B5EF4-FFF2-40B4-BE49-F238E27FC236}">
                  <a16:creationId xmlns:a16="http://schemas.microsoft.com/office/drawing/2014/main" id="{B80DF1AC-947C-87EE-6989-B893888E9143}"/>
                </a:ext>
              </a:extLst>
            </p:cNvPr>
            <p:cNvSpPr/>
            <p:nvPr/>
          </p:nvSpPr>
          <p:spPr>
            <a:xfrm>
              <a:off x="2672432" y="4418556"/>
              <a:ext cx="38959" cy="44895"/>
            </a:xfrm>
            <a:custGeom>
              <a:avLst/>
              <a:gdLst/>
              <a:ahLst/>
              <a:cxnLst/>
              <a:rect l="l" t="t" r="r" b="b"/>
              <a:pathLst>
                <a:path w="735" h="847" extrusionOk="0">
                  <a:moveTo>
                    <a:pt x="734" y="1"/>
                  </a:moveTo>
                  <a:lnTo>
                    <a:pt x="1" y="424"/>
                  </a:lnTo>
                  <a:lnTo>
                    <a:pt x="734" y="847"/>
                  </a:lnTo>
                  <a:lnTo>
                    <a:pt x="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1747;p48">
              <a:extLst>
                <a:ext uri="{FF2B5EF4-FFF2-40B4-BE49-F238E27FC236}">
                  <a16:creationId xmlns:a16="http://schemas.microsoft.com/office/drawing/2014/main" id="{64D12D05-6572-2202-8474-BD381C4C780E}"/>
                </a:ext>
              </a:extLst>
            </p:cNvPr>
            <p:cNvSpPr/>
            <p:nvPr/>
          </p:nvSpPr>
          <p:spPr>
            <a:xfrm>
              <a:off x="2506051" y="4390199"/>
              <a:ext cx="57033" cy="68058"/>
            </a:xfrm>
            <a:custGeom>
              <a:avLst/>
              <a:gdLst/>
              <a:ahLst/>
              <a:cxnLst/>
              <a:rect l="l" t="t" r="r" b="b"/>
              <a:pathLst>
                <a:path w="1076" h="1284" extrusionOk="0">
                  <a:moveTo>
                    <a:pt x="0" y="246"/>
                  </a:moveTo>
                  <a:lnTo>
                    <a:pt x="348" y="46"/>
                  </a:lnTo>
                  <a:cubicBezTo>
                    <a:pt x="425" y="0"/>
                    <a:pt x="531" y="6"/>
                    <a:pt x="651" y="74"/>
                  </a:cubicBezTo>
                  <a:cubicBezTo>
                    <a:pt x="885" y="209"/>
                    <a:pt x="1075" y="539"/>
                    <a:pt x="1075" y="809"/>
                  </a:cubicBezTo>
                  <a:cubicBezTo>
                    <a:pt x="1075" y="943"/>
                    <a:pt x="1028" y="1038"/>
                    <a:pt x="954" y="1083"/>
                  </a:cubicBezTo>
                  <a:lnTo>
                    <a:pt x="606" y="12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1748;p48">
              <a:extLst>
                <a:ext uri="{FF2B5EF4-FFF2-40B4-BE49-F238E27FC236}">
                  <a16:creationId xmlns:a16="http://schemas.microsoft.com/office/drawing/2014/main" id="{1B41DD6B-5CDD-DB23-BE27-859D1E97438D}"/>
                </a:ext>
              </a:extLst>
            </p:cNvPr>
            <p:cNvSpPr/>
            <p:nvPr/>
          </p:nvSpPr>
          <p:spPr>
            <a:xfrm>
              <a:off x="2490891" y="4397354"/>
              <a:ext cx="59737" cy="69596"/>
            </a:xfrm>
            <a:custGeom>
              <a:avLst/>
              <a:gdLst/>
              <a:ahLst/>
              <a:cxnLst/>
              <a:rect l="l" t="t" r="r" b="b"/>
              <a:pathLst>
                <a:path w="1127" h="1313" extrusionOk="0">
                  <a:moveTo>
                    <a:pt x="0" y="277"/>
                  </a:moveTo>
                  <a:lnTo>
                    <a:pt x="398" y="47"/>
                  </a:lnTo>
                  <a:cubicBezTo>
                    <a:pt x="475" y="1"/>
                    <a:pt x="583" y="7"/>
                    <a:pt x="701" y="74"/>
                  </a:cubicBezTo>
                  <a:cubicBezTo>
                    <a:pt x="937" y="210"/>
                    <a:pt x="1126" y="539"/>
                    <a:pt x="1126" y="810"/>
                  </a:cubicBezTo>
                  <a:cubicBezTo>
                    <a:pt x="1126" y="943"/>
                    <a:pt x="1080" y="1037"/>
                    <a:pt x="1004" y="1083"/>
                  </a:cubicBezTo>
                  <a:lnTo>
                    <a:pt x="606" y="1313"/>
                  </a:lnTo>
                  <a:lnTo>
                    <a:pt x="0" y="2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1749;p48">
              <a:extLst>
                <a:ext uri="{FF2B5EF4-FFF2-40B4-BE49-F238E27FC236}">
                  <a16:creationId xmlns:a16="http://schemas.microsoft.com/office/drawing/2014/main" id="{77C30E73-1B2F-BCE2-ABD0-880C639D964F}"/>
                </a:ext>
              </a:extLst>
            </p:cNvPr>
            <p:cNvSpPr/>
            <p:nvPr/>
          </p:nvSpPr>
          <p:spPr>
            <a:xfrm>
              <a:off x="2484425" y="4410447"/>
              <a:ext cx="45054" cy="58146"/>
            </a:xfrm>
            <a:custGeom>
              <a:avLst/>
              <a:gdLst/>
              <a:ahLst/>
              <a:cxnLst/>
              <a:rect l="l" t="t" r="r" b="b"/>
              <a:pathLst>
                <a:path w="850" h="1097" extrusionOk="0">
                  <a:moveTo>
                    <a:pt x="235" y="0"/>
                  </a:moveTo>
                  <a:cubicBezTo>
                    <a:pt x="96" y="0"/>
                    <a:pt x="1" y="111"/>
                    <a:pt x="1" y="303"/>
                  </a:cubicBezTo>
                  <a:cubicBezTo>
                    <a:pt x="1" y="573"/>
                    <a:pt x="191" y="903"/>
                    <a:pt x="425" y="1038"/>
                  </a:cubicBezTo>
                  <a:cubicBezTo>
                    <a:pt x="493" y="1077"/>
                    <a:pt x="558" y="1096"/>
                    <a:pt x="615" y="1096"/>
                  </a:cubicBezTo>
                  <a:cubicBezTo>
                    <a:pt x="754" y="1096"/>
                    <a:pt x="850" y="985"/>
                    <a:pt x="850" y="793"/>
                  </a:cubicBezTo>
                  <a:cubicBezTo>
                    <a:pt x="850" y="523"/>
                    <a:pt x="659" y="193"/>
                    <a:pt x="425" y="58"/>
                  </a:cubicBezTo>
                  <a:cubicBezTo>
                    <a:pt x="357" y="19"/>
                    <a:pt x="293"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1750;p48">
              <a:extLst>
                <a:ext uri="{FF2B5EF4-FFF2-40B4-BE49-F238E27FC236}">
                  <a16:creationId xmlns:a16="http://schemas.microsoft.com/office/drawing/2014/main" id="{3E5BF1DD-1BBB-7B27-2021-240671716445}"/>
                </a:ext>
              </a:extLst>
            </p:cNvPr>
            <p:cNvSpPr/>
            <p:nvPr/>
          </p:nvSpPr>
          <p:spPr>
            <a:xfrm>
              <a:off x="4037936" y="5109365"/>
              <a:ext cx="99437" cy="59896"/>
            </a:xfrm>
            <a:custGeom>
              <a:avLst/>
              <a:gdLst/>
              <a:ahLst/>
              <a:cxnLst/>
              <a:rect l="l" t="t" r="r" b="b"/>
              <a:pathLst>
                <a:path w="1876" h="1130" extrusionOk="0">
                  <a:moveTo>
                    <a:pt x="2" y="1"/>
                  </a:moveTo>
                  <a:lnTo>
                    <a:pt x="2" y="584"/>
                  </a:lnTo>
                  <a:cubicBezTo>
                    <a:pt x="1" y="724"/>
                    <a:pt x="91" y="864"/>
                    <a:pt x="276" y="971"/>
                  </a:cubicBezTo>
                  <a:cubicBezTo>
                    <a:pt x="459" y="1077"/>
                    <a:pt x="699" y="1129"/>
                    <a:pt x="939" y="1129"/>
                  </a:cubicBezTo>
                  <a:cubicBezTo>
                    <a:pt x="1179" y="1129"/>
                    <a:pt x="1419" y="1077"/>
                    <a:pt x="1602" y="971"/>
                  </a:cubicBezTo>
                  <a:cubicBezTo>
                    <a:pt x="1782" y="867"/>
                    <a:pt x="1874" y="730"/>
                    <a:pt x="1876" y="593"/>
                  </a:cubicBezTo>
                  <a:lnTo>
                    <a:pt x="1876" y="11"/>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1751;p48">
              <a:extLst>
                <a:ext uri="{FF2B5EF4-FFF2-40B4-BE49-F238E27FC236}">
                  <a16:creationId xmlns:a16="http://schemas.microsoft.com/office/drawing/2014/main" id="{FCDF1F2E-28CE-6FBC-67F6-99B82AFADB87}"/>
                </a:ext>
              </a:extLst>
            </p:cNvPr>
            <p:cNvSpPr/>
            <p:nvPr/>
          </p:nvSpPr>
          <p:spPr>
            <a:xfrm>
              <a:off x="4033218" y="5081007"/>
              <a:ext cx="109031" cy="57351"/>
            </a:xfrm>
            <a:custGeom>
              <a:avLst/>
              <a:gdLst/>
              <a:ahLst/>
              <a:cxnLst/>
              <a:rect l="l" t="t" r="r" b="b"/>
              <a:pathLst>
                <a:path w="2057" h="1082" extrusionOk="0">
                  <a:moveTo>
                    <a:pt x="1028" y="1"/>
                  </a:moveTo>
                  <a:cubicBezTo>
                    <a:pt x="788" y="1"/>
                    <a:pt x="549" y="53"/>
                    <a:pt x="366" y="159"/>
                  </a:cubicBezTo>
                  <a:cubicBezTo>
                    <a:pt x="0" y="370"/>
                    <a:pt x="0" y="713"/>
                    <a:pt x="366" y="923"/>
                  </a:cubicBezTo>
                  <a:cubicBezTo>
                    <a:pt x="549" y="1029"/>
                    <a:pt x="788" y="1081"/>
                    <a:pt x="1028" y="1081"/>
                  </a:cubicBezTo>
                  <a:cubicBezTo>
                    <a:pt x="1268" y="1081"/>
                    <a:pt x="1508" y="1029"/>
                    <a:pt x="1691" y="923"/>
                  </a:cubicBezTo>
                  <a:cubicBezTo>
                    <a:pt x="2057" y="713"/>
                    <a:pt x="2057" y="370"/>
                    <a:pt x="1691" y="159"/>
                  </a:cubicBezTo>
                  <a:cubicBezTo>
                    <a:pt x="1508" y="53"/>
                    <a:pt x="1268"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1752;p48">
              <a:extLst>
                <a:ext uri="{FF2B5EF4-FFF2-40B4-BE49-F238E27FC236}">
                  <a16:creationId xmlns:a16="http://schemas.microsoft.com/office/drawing/2014/main" id="{2FF2243C-8338-3772-9AE5-C12D12A3C0F6}"/>
                </a:ext>
              </a:extLst>
            </p:cNvPr>
            <p:cNvSpPr/>
            <p:nvPr/>
          </p:nvSpPr>
          <p:spPr>
            <a:xfrm>
              <a:off x="4056275" y="5039611"/>
              <a:ext cx="62705" cy="86769"/>
            </a:xfrm>
            <a:custGeom>
              <a:avLst/>
              <a:gdLst/>
              <a:ahLst/>
              <a:cxnLst/>
              <a:rect l="l" t="t" r="r" b="b"/>
              <a:pathLst>
                <a:path w="1183" h="1637" extrusionOk="0">
                  <a:moveTo>
                    <a:pt x="2" y="0"/>
                  </a:moveTo>
                  <a:lnTo>
                    <a:pt x="2" y="1260"/>
                  </a:lnTo>
                  <a:cubicBezTo>
                    <a:pt x="1" y="1347"/>
                    <a:pt x="58" y="1437"/>
                    <a:pt x="174" y="1503"/>
                  </a:cubicBezTo>
                  <a:cubicBezTo>
                    <a:pt x="405" y="1637"/>
                    <a:pt x="779" y="1637"/>
                    <a:pt x="1010" y="1503"/>
                  </a:cubicBezTo>
                  <a:cubicBezTo>
                    <a:pt x="1124" y="1438"/>
                    <a:pt x="1180" y="1352"/>
                    <a:pt x="1182" y="1266"/>
                  </a:cubicBezTo>
                  <a:lnTo>
                    <a:pt x="1182" y="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1753;p48">
              <a:extLst>
                <a:ext uri="{FF2B5EF4-FFF2-40B4-BE49-F238E27FC236}">
                  <a16:creationId xmlns:a16="http://schemas.microsoft.com/office/drawing/2014/main" id="{84DF78D5-23A3-270D-C7E2-5A6D6FFFA869}"/>
                </a:ext>
              </a:extLst>
            </p:cNvPr>
            <p:cNvSpPr/>
            <p:nvPr/>
          </p:nvSpPr>
          <p:spPr>
            <a:xfrm>
              <a:off x="4053254" y="5027844"/>
              <a:ext cx="68694" cy="36202"/>
            </a:xfrm>
            <a:custGeom>
              <a:avLst/>
              <a:gdLst/>
              <a:ahLst/>
              <a:cxnLst/>
              <a:rect l="l" t="t" r="r" b="b"/>
              <a:pathLst>
                <a:path w="1296" h="683" extrusionOk="0">
                  <a:moveTo>
                    <a:pt x="649" y="0"/>
                  </a:moveTo>
                  <a:cubicBezTo>
                    <a:pt x="498" y="0"/>
                    <a:pt x="347" y="34"/>
                    <a:pt x="231" y="100"/>
                  </a:cubicBezTo>
                  <a:cubicBezTo>
                    <a:pt x="1" y="233"/>
                    <a:pt x="1" y="450"/>
                    <a:pt x="231" y="582"/>
                  </a:cubicBezTo>
                  <a:cubicBezTo>
                    <a:pt x="347" y="649"/>
                    <a:pt x="498" y="682"/>
                    <a:pt x="649" y="682"/>
                  </a:cubicBezTo>
                  <a:cubicBezTo>
                    <a:pt x="800" y="682"/>
                    <a:pt x="951" y="649"/>
                    <a:pt x="1067" y="582"/>
                  </a:cubicBezTo>
                  <a:cubicBezTo>
                    <a:pt x="1296" y="450"/>
                    <a:pt x="1296" y="233"/>
                    <a:pt x="1067" y="100"/>
                  </a:cubicBezTo>
                  <a:cubicBezTo>
                    <a:pt x="951" y="34"/>
                    <a:pt x="800" y="0"/>
                    <a:pt x="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1754;p48">
              <a:extLst>
                <a:ext uri="{FF2B5EF4-FFF2-40B4-BE49-F238E27FC236}">
                  <a16:creationId xmlns:a16="http://schemas.microsoft.com/office/drawing/2014/main" id="{C25B6213-300F-20E0-445F-0570A30F2F70}"/>
                </a:ext>
              </a:extLst>
            </p:cNvPr>
            <p:cNvSpPr/>
            <p:nvPr/>
          </p:nvSpPr>
          <p:spPr>
            <a:xfrm>
              <a:off x="2232653" y="4069786"/>
              <a:ext cx="586341" cy="717688"/>
            </a:xfrm>
            <a:custGeom>
              <a:avLst/>
              <a:gdLst/>
              <a:ahLst/>
              <a:cxnLst/>
              <a:rect l="l" t="t" r="r" b="b"/>
              <a:pathLst>
                <a:path w="11062" h="13540" extrusionOk="0">
                  <a:moveTo>
                    <a:pt x="1610" y="0"/>
                  </a:moveTo>
                  <a:cubicBezTo>
                    <a:pt x="617" y="578"/>
                    <a:pt x="4" y="1809"/>
                    <a:pt x="1" y="3559"/>
                  </a:cubicBezTo>
                  <a:lnTo>
                    <a:pt x="5497" y="6733"/>
                  </a:lnTo>
                  <a:lnTo>
                    <a:pt x="1610" y="0"/>
                  </a:lnTo>
                  <a:close/>
                  <a:moveTo>
                    <a:pt x="5546" y="392"/>
                  </a:moveTo>
                  <a:lnTo>
                    <a:pt x="5546" y="6737"/>
                  </a:lnTo>
                  <a:lnTo>
                    <a:pt x="9433" y="4493"/>
                  </a:lnTo>
                  <a:cubicBezTo>
                    <a:pt x="8436" y="2773"/>
                    <a:pt x="7064" y="1272"/>
                    <a:pt x="5546" y="392"/>
                  </a:cubicBezTo>
                  <a:close/>
                  <a:moveTo>
                    <a:pt x="5517" y="6802"/>
                  </a:moveTo>
                  <a:lnTo>
                    <a:pt x="1630" y="9046"/>
                  </a:lnTo>
                  <a:cubicBezTo>
                    <a:pt x="2626" y="10767"/>
                    <a:pt x="3998" y="12267"/>
                    <a:pt x="5517" y="13149"/>
                  </a:cubicBezTo>
                  <a:lnTo>
                    <a:pt x="5517" y="6802"/>
                  </a:lnTo>
                  <a:close/>
                  <a:moveTo>
                    <a:pt x="5566" y="6807"/>
                  </a:moveTo>
                  <a:lnTo>
                    <a:pt x="9453" y="13539"/>
                  </a:lnTo>
                  <a:cubicBezTo>
                    <a:pt x="10445" y="12961"/>
                    <a:pt x="11059" y="11730"/>
                    <a:pt x="11062" y="9980"/>
                  </a:cubicBezTo>
                  <a:lnTo>
                    <a:pt x="5566" y="6807"/>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53489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0D023AEF-1452-0E03-4E5D-65E0EA670EE1}"/>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ABB7A3BB-E0C0-E512-C748-78B5CAA64521}"/>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CONTROL</a:t>
            </a:r>
            <a:endParaRPr dirty="0"/>
          </a:p>
        </p:txBody>
      </p:sp>
      <mc:AlternateContent xmlns:mc="http://schemas.openxmlformats.org/markup-compatibility/2006" xmlns:a14="http://schemas.microsoft.com/office/drawing/2010/main">
        <mc:Choice Requires="a14">
          <p:sp>
            <p:nvSpPr>
              <p:cNvPr id="1228" name="Google Shape;1228;p46">
                <a:extLst>
                  <a:ext uri="{FF2B5EF4-FFF2-40B4-BE49-F238E27FC236}">
                    <a16:creationId xmlns:a16="http://schemas.microsoft.com/office/drawing/2014/main" id="{9263CBAC-57B6-4D3A-DD5E-853B14FF1101}"/>
                  </a:ext>
                </a:extLst>
              </p:cNvPr>
              <p:cNvSpPr txBox="1">
                <a:spLocks noGrp="1"/>
              </p:cNvSpPr>
              <p:nvPr>
                <p:ph type="subTitle" idx="1"/>
              </p:nvPr>
            </p:nvSpPr>
            <p:spPr>
              <a:xfrm>
                <a:off x="713100" y="1084925"/>
                <a:ext cx="5496650" cy="324341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RPY Dynamic Model</a:t>
                </a:r>
              </a:p>
              <a:p>
                <a:pPr>
                  <a:buSzPts val="1400"/>
                </a:pPr>
                <a:r>
                  <a:rPr lang="en-US" dirty="0"/>
                  <a:t>Feedback Linearization of the Angular Part</a:t>
                </a:r>
              </a:p>
              <a:p>
                <a:pPr>
                  <a:buSzPts val="1400"/>
                </a:pPr>
                <a:r>
                  <a:rPr lang="en-US" dirty="0"/>
                  <a:t>Filtering and Derivatives</a:t>
                </a:r>
              </a:p>
              <a:p>
                <a:pPr marL="139700" lvl="0" indent="0" algn="l" rtl="0">
                  <a:spcBef>
                    <a:spcPts val="0"/>
                  </a:spcBef>
                  <a:spcAft>
                    <a:spcPts val="0"/>
                  </a:spcAft>
                  <a:buSzPts val="1400"/>
                  <a:buNone/>
                </a:pPr>
                <a:r>
                  <a:rPr lang="en-US" dirty="0"/>
                  <a:t>There are two Loops:</a:t>
                </a:r>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r>
                  <a:rPr lang="en-US" dirty="0"/>
                  <a:t>The parameters are:</a:t>
                </a:r>
              </a:p>
              <a:p>
                <a:pPr marL="139700" indent="0">
                  <a:buSzPts val="140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𝐾</m:t>
                          </m:r>
                        </m:e>
                        <m:sub>
                          <m:r>
                            <a:rPr lang="it-IT" b="0" i="1" smtClean="0">
                              <a:latin typeface="Cambria Math" panose="02040503050406030204" pitchFamily="18" charset="0"/>
                            </a:rPr>
                            <m:t>𝑝</m:t>
                          </m:r>
                        </m:sub>
                      </m:sSub>
                      <m:r>
                        <a:rPr lang="it-IT" b="0" i="1" smtClean="0">
                          <a:latin typeface="Cambria Math" panose="02040503050406030204" pitchFamily="18" charset="0"/>
                        </a:rPr>
                        <m:t>=</m:t>
                      </m:r>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10</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3</m:t>
                              </m:r>
                            </m:sub>
                          </m:sSub>
                          <m:r>
                            <a:rPr lang="it-IT" b="0" i="1" smtClean="0">
                              <a:latin typeface="Cambria Math" panose="02040503050406030204" pitchFamily="18" charset="0"/>
                            </a:rPr>
                            <m:t>   0,7</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3</m:t>
                              </m:r>
                            </m:sub>
                          </m:sSub>
                        </m:e>
                      </m:d>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𝐾</m:t>
                          </m:r>
                        </m:e>
                        <m:sub>
                          <m:r>
                            <a:rPr lang="it-IT" b="0" i="1" smtClean="0">
                              <a:latin typeface="Cambria Math" panose="02040503050406030204" pitchFamily="18" charset="0"/>
                            </a:rPr>
                            <m:t>𝑒</m:t>
                          </m:r>
                        </m:sub>
                      </m:sSub>
                      <m:r>
                        <a:rPr lang="it-IT" b="0" i="1" smtClean="0">
                          <a:latin typeface="Cambria Math" panose="02040503050406030204" pitchFamily="18" charset="0"/>
                        </a:rPr>
                        <m:t>=[15</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3</m:t>
                          </m:r>
                        </m:sub>
                      </m:sSub>
                      <m:r>
                        <a:rPr lang="it-IT" b="0" i="1" smtClean="0">
                          <a:latin typeface="Cambria Math" panose="02040503050406030204" pitchFamily="18" charset="0"/>
                        </a:rPr>
                        <m:t>   15</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3</m:t>
                          </m:r>
                        </m:sub>
                      </m:sSub>
                      <m:r>
                        <a:rPr lang="it-IT" b="0" i="1" smtClean="0">
                          <a:latin typeface="Cambria Math" panose="02040503050406030204" pitchFamily="18" charset="0"/>
                        </a:rPr>
                        <m:t>]</m:t>
                      </m:r>
                    </m:oMath>
                  </m:oMathPara>
                </a14:m>
                <a:endParaRPr lang="en-US" dirty="0"/>
              </a:p>
              <a:p>
                <a:pPr marL="139700" indent="0">
                  <a:buSzPts val="1400"/>
                  <a:buNone/>
                </a:pPr>
                <a:endParaRPr lang="en-US" dirty="0"/>
              </a:p>
              <a:p>
                <a:pPr marL="139700" indent="0">
                  <a:buSzPts val="1400"/>
                  <a:buNone/>
                </a:pPr>
                <a:r>
                  <a:rPr lang="en-US" dirty="0">
                    <a:solidFill>
                      <a:schemeClr val="accent2"/>
                    </a:solidFill>
                  </a:rPr>
                  <a:t>Perfect Tracking Angular Part </a:t>
                </a:r>
                <a14:m>
                  <m:oMath xmlns:m="http://schemas.openxmlformats.org/officeDocument/2006/math">
                    <m:r>
                      <a:rPr lang="it-IT" b="0" i="1" smtClean="0">
                        <a:solidFill>
                          <a:schemeClr val="accent2"/>
                        </a:solidFill>
                        <a:latin typeface="Cambria Math" panose="02040503050406030204" pitchFamily="18" charset="0"/>
                      </a:rPr>
                      <m:t>→</m:t>
                    </m:r>
                  </m:oMath>
                </a14:m>
                <a:r>
                  <a:rPr lang="en-US" dirty="0">
                    <a:solidFill>
                      <a:schemeClr val="accent2"/>
                    </a:solidFill>
                  </a:rPr>
                  <a:t> Perfect Tracking Linear Part</a:t>
                </a:r>
              </a:p>
            </p:txBody>
          </p:sp>
        </mc:Choice>
        <mc:Fallback xmlns="">
          <p:sp>
            <p:nvSpPr>
              <p:cNvPr id="1228" name="Google Shape;1228;p46">
                <a:extLst>
                  <a:ext uri="{FF2B5EF4-FFF2-40B4-BE49-F238E27FC236}">
                    <a16:creationId xmlns:a16="http://schemas.microsoft.com/office/drawing/2014/main" id="{9263CBAC-57B6-4D3A-DD5E-853B14FF1101}"/>
                  </a:ext>
                </a:extLst>
              </p:cNvPr>
              <p:cNvSpPr txBox="1">
                <a:spLocks noGrp="1" noRot="1" noChangeAspect="1" noMove="1" noResize="1" noEditPoints="1" noAdjustHandles="1" noChangeArrowheads="1" noChangeShapeType="1" noTextEdit="1"/>
              </p:cNvSpPr>
              <p:nvPr>
                <p:ph type="subTitle" idx="1"/>
              </p:nvPr>
            </p:nvSpPr>
            <p:spPr>
              <a:xfrm>
                <a:off x="713100" y="1084925"/>
                <a:ext cx="5496650" cy="3243410"/>
              </a:xfrm>
              <a:prstGeom prst="rect">
                <a:avLst/>
              </a:prstGeom>
              <a:blipFill>
                <a:blip r:embed="rId3"/>
                <a:stretch>
                  <a:fillRect b="-12030"/>
                </a:stretch>
              </a:blipFill>
            </p:spPr>
            <p:txBody>
              <a:bodyPr/>
              <a:lstStyle/>
              <a:p>
                <a:r>
                  <a:rPr lang="it-IT">
                    <a:noFill/>
                  </a:rPr>
                  <a:t> </a:t>
                </a:r>
              </a:p>
            </p:txBody>
          </p:sp>
        </mc:Fallback>
      </mc:AlternateContent>
      <p:sp>
        <p:nvSpPr>
          <p:cNvPr id="1581" name="Google Shape;1581;p46">
            <a:extLst>
              <a:ext uri="{FF2B5EF4-FFF2-40B4-BE49-F238E27FC236}">
                <a16:creationId xmlns:a16="http://schemas.microsoft.com/office/drawing/2014/main" id="{664A77D5-6F57-32D4-DB52-5AD0AD717D20}"/>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789;p49">
            <a:extLst>
              <a:ext uri="{FF2B5EF4-FFF2-40B4-BE49-F238E27FC236}">
                <a16:creationId xmlns:a16="http://schemas.microsoft.com/office/drawing/2014/main" id="{63EFBEE9-F09B-C070-EA4C-AAC4060E61C2}"/>
              </a:ext>
            </a:extLst>
          </p:cNvPr>
          <p:cNvGrpSpPr/>
          <p:nvPr/>
        </p:nvGrpSpPr>
        <p:grpSpPr>
          <a:xfrm>
            <a:off x="6012652" y="1011919"/>
            <a:ext cx="1779549" cy="1060062"/>
            <a:chOff x="3024078" y="1987423"/>
            <a:chExt cx="3101881" cy="1847763"/>
          </a:xfrm>
        </p:grpSpPr>
        <p:grpSp>
          <p:nvGrpSpPr>
            <p:cNvPr id="4" name="Google Shape;1790;p49">
              <a:extLst>
                <a:ext uri="{FF2B5EF4-FFF2-40B4-BE49-F238E27FC236}">
                  <a16:creationId xmlns:a16="http://schemas.microsoft.com/office/drawing/2014/main" id="{C9FBE858-26AD-AA35-EC72-D39B1559BB2B}"/>
                </a:ext>
              </a:extLst>
            </p:cNvPr>
            <p:cNvGrpSpPr/>
            <p:nvPr/>
          </p:nvGrpSpPr>
          <p:grpSpPr>
            <a:xfrm>
              <a:off x="3339466" y="2138929"/>
              <a:ext cx="2455292" cy="1617889"/>
              <a:chOff x="-3209756" y="1803812"/>
              <a:chExt cx="2235335" cy="1472951"/>
            </a:xfrm>
          </p:grpSpPr>
          <p:grpSp>
            <p:nvGrpSpPr>
              <p:cNvPr id="25" name="Google Shape;1791;p49">
                <a:extLst>
                  <a:ext uri="{FF2B5EF4-FFF2-40B4-BE49-F238E27FC236}">
                    <a16:creationId xmlns:a16="http://schemas.microsoft.com/office/drawing/2014/main" id="{13B9CD89-8E68-40E2-2A78-874A1DFC6D12}"/>
                  </a:ext>
                </a:extLst>
              </p:cNvPr>
              <p:cNvGrpSpPr/>
              <p:nvPr/>
            </p:nvGrpSpPr>
            <p:grpSpPr>
              <a:xfrm>
                <a:off x="-1885420" y="1803812"/>
                <a:ext cx="163333" cy="251385"/>
                <a:chOff x="-3916750" y="2838725"/>
                <a:chExt cx="106150" cy="163375"/>
              </a:xfrm>
            </p:grpSpPr>
            <p:sp>
              <p:nvSpPr>
                <p:cNvPr id="1656" name="Google Shape;1792;p49">
                  <a:extLst>
                    <a:ext uri="{FF2B5EF4-FFF2-40B4-BE49-F238E27FC236}">
                      <a16:creationId xmlns:a16="http://schemas.microsoft.com/office/drawing/2014/main" id="{1248C5EE-9B08-C737-6D47-25A5ED8776E3}"/>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793;p49">
                  <a:extLst>
                    <a:ext uri="{FF2B5EF4-FFF2-40B4-BE49-F238E27FC236}">
                      <a16:creationId xmlns:a16="http://schemas.microsoft.com/office/drawing/2014/main" id="{6F89A62C-1A21-3EF2-1F79-F665B7336E2E}"/>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794;p49">
                  <a:extLst>
                    <a:ext uri="{FF2B5EF4-FFF2-40B4-BE49-F238E27FC236}">
                      <a16:creationId xmlns:a16="http://schemas.microsoft.com/office/drawing/2014/main" id="{09B6E35B-1E23-073B-16AC-B4CB2C2EFC07}"/>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795;p49">
                  <a:extLst>
                    <a:ext uri="{FF2B5EF4-FFF2-40B4-BE49-F238E27FC236}">
                      <a16:creationId xmlns:a16="http://schemas.microsoft.com/office/drawing/2014/main" id="{6E6EE9BB-5E36-4BC5-C693-73B82D4EEC69}"/>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796;p49">
                  <a:extLst>
                    <a:ext uri="{FF2B5EF4-FFF2-40B4-BE49-F238E27FC236}">
                      <a16:creationId xmlns:a16="http://schemas.microsoft.com/office/drawing/2014/main" id="{6C3B2443-2AB1-4CDE-CE17-7A5527300AC2}"/>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797;p49">
                  <a:extLst>
                    <a:ext uri="{FF2B5EF4-FFF2-40B4-BE49-F238E27FC236}">
                      <a16:creationId xmlns:a16="http://schemas.microsoft.com/office/drawing/2014/main" id="{0788FB17-CD71-9C29-5959-B4146AB7F5DA}"/>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798;p49">
                <a:extLst>
                  <a:ext uri="{FF2B5EF4-FFF2-40B4-BE49-F238E27FC236}">
                    <a16:creationId xmlns:a16="http://schemas.microsoft.com/office/drawing/2014/main" id="{437ACB56-3DB2-8A73-C80F-BCA8BF700D64}"/>
                  </a:ext>
                </a:extLst>
              </p:cNvPr>
              <p:cNvGrpSpPr/>
              <p:nvPr/>
            </p:nvGrpSpPr>
            <p:grpSpPr>
              <a:xfrm>
                <a:off x="-1137754" y="2214606"/>
                <a:ext cx="163333" cy="251385"/>
                <a:chOff x="-3916750" y="2838725"/>
                <a:chExt cx="106150" cy="163375"/>
              </a:xfrm>
            </p:grpSpPr>
            <p:sp>
              <p:nvSpPr>
                <p:cNvPr id="1650" name="Google Shape;1799;p49">
                  <a:extLst>
                    <a:ext uri="{FF2B5EF4-FFF2-40B4-BE49-F238E27FC236}">
                      <a16:creationId xmlns:a16="http://schemas.microsoft.com/office/drawing/2014/main" id="{3DEF57AF-0C37-BA40-D43E-39DF88471149}"/>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800;p49">
                  <a:extLst>
                    <a:ext uri="{FF2B5EF4-FFF2-40B4-BE49-F238E27FC236}">
                      <a16:creationId xmlns:a16="http://schemas.microsoft.com/office/drawing/2014/main" id="{C89AD6AE-93B5-DEB3-BF57-25FA98713245}"/>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801;p49">
                  <a:extLst>
                    <a:ext uri="{FF2B5EF4-FFF2-40B4-BE49-F238E27FC236}">
                      <a16:creationId xmlns:a16="http://schemas.microsoft.com/office/drawing/2014/main" id="{65FD72C8-ACFC-400A-6A76-EADD6E207313}"/>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802;p49">
                  <a:extLst>
                    <a:ext uri="{FF2B5EF4-FFF2-40B4-BE49-F238E27FC236}">
                      <a16:creationId xmlns:a16="http://schemas.microsoft.com/office/drawing/2014/main" id="{6F6E41CA-6118-56C2-99EF-8155C6CE4F90}"/>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803;p49">
                  <a:extLst>
                    <a:ext uri="{FF2B5EF4-FFF2-40B4-BE49-F238E27FC236}">
                      <a16:creationId xmlns:a16="http://schemas.microsoft.com/office/drawing/2014/main" id="{6DA70D52-D480-47F1-BF45-06328DE6E679}"/>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804;p49">
                  <a:extLst>
                    <a:ext uri="{FF2B5EF4-FFF2-40B4-BE49-F238E27FC236}">
                      <a16:creationId xmlns:a16="http://schemas.microsoft.com/office/drawing/2014/main" id="{023F2E15-7A87-A222-0A2D-AE51BB76181A}"/>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805;p49">
                <a:extLst>
                  <a:ext uri="{FF2B5EF4-FFF2-40B4-BE49-F238E27FC236}">
                    <a16:creationId xmlns:a16="http://schemas.microsoft.com/office/drawing/2014/main" id="{859EB294-9E79-04D0-CF9A-FF209413AE60}"/>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6;p49">
                <a:extLst>
                  <a:ext uri="{FF2B5EF4-FFF2-40B4-BE49-F238E27FC236}">
                    <a16:creationId xmlns:a16="http://schemas.microsoft.com/office/drawing/2014/main" id="{9EDAF0BC-E02D-51AB-0868-5FBE22DA0568}"/>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7;p49">
                <a:extLst>
                  <a:ext uri="{FF2B5EF4-FFF2-40B4-BE49-F238E27FC236}">
                    <a16:creationId xmlns:a16="http://schemas.microsoft.com/office/drawing/2014/main" id="{48B9658B-F66C-5FAF-91E6-C6D3FFC670FF}"/>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8;p49">
                <a:extLst>
                  <a:ext uri="{FF2B5EF4-FFF2-40B4-BE49-F238E27FC236}">
                    <a16:creationId xmlns:a16="http://schemas.microsoft.com/office/drawing/2014/main" id="{8685323B-3FC0-61BB-DC9E-2B57F57EB125}"/>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9;p49">
                <a:extLst>
                  <a:ext uri="{FF2B5EF4-FFF2-40B4-BE49-F238E27FC236}">
                    <a16:creationId xmlns:a16="http://schemas.microsoft.com/office/drawing/2014/main" id="{280C96F4-5534-4DA5-BF86-1DC89A1DA0D3}"/>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810;p49">
                <a:extLst>
                  <a:ext uri="{FF2B5EF4-FFF2-40B4-BE49-F238E27FC236}">
                    <a16:creationId xmlns:a16="http://schemas.microsoft.com/office/drawing/2014/main" id="{3301EAD4-3945-102B-3102-BFC635227FA6}"/>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811;p49">
                <a:extLst>
                  <a:ext uri="{FF2B5EF4-FFF2-40B4-BE49-F238E27FC236}">
                    <a16:creationId xmlns:a16="http://schemas.microsoft.com/office/drawing/2014/main" id="{E4932CCC-DCEB-AD3B-EDEF-78F12E495A59}"/>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812;p49">
                <a:extLst>
                  <a:ext uri="{FF2B5EF4-FFF2-40B4-BE49-F238E27FC236}">
                    <a16:creationId xmlns:a16="http://schemas.microsoft.com/office/drawing/2014/main" id="{E20647CF-AFAF-0245-8ADB-2FCD98B9371D}"/>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813;p49">
                <a:extLst>
                  <a:ext uri="{FF2B5EF4-FFF2-40B4-BE49-F238E27FC236}">
                    <a16:creationId xmlns:a16="http://schemas.microsoft.com/office/drawing/2014/main" id="{03F7F888-E790-28CA-FF8D-D84B77A5F143}"/>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814;p49">
                <a:extLst>
                  <a:ext uri="{FF2B5EF4-FFF2-40B4-BE49-F238E27FC236}">
                    <a16:creationId xmlns:a16="http://schemas.microsoft.com/office/drawing/2014/main" id="{396BDC62-4D69-7C3D-E195-4EF17C96D9C9}"/>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815;p49">
                <a:extLst>
                  <a:ext uri="{FF2B5EF4-FFF2-40B4-BE49-F238E27FC236}">
                    <a16:creationId xmlns:a16="http://schemas.microsoft.com/office/drawing/2014/main" id="{9D084D3A-5391-28F7-F096-333C3B326F96}"/>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816;p49">
                <a:extLst>
                  <a:ext uri="{FF2B5EF4-FFF2-40B4-BE49-F238E27FC236}">
                    <a16:creationId xmlns:a16="http://schemas.microsoft.com/office/drawing/2014/main" id="{9FF5A3F3-2E74-DBD8-63DB-922C69500EBA}"/>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817;p49">
                <a:extLst>
                  <a:ext uri="{FF2B5EF4-FFF2-40B4-BE49-F238E27FC236}">
                    <a16:creationId xmlns:a16="http://schemas.microsoft.com/office/drawing/2014/main" id="{2942A020-D1F2-D3F9-3914-F6B45237F0D5}"/>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818;p49">
                <a:extLst>
                  <a:ext uri="{FF2B5EF4-FFF2-40B4-BE49-F238E27FC236}">
                    <a16:creationId xmlns:a16="http://schemas.microsoft.com/office/drawing/2014/main" id="{0DE2F751-602D-54F6-8B88-E90C4EBC1F22}"/>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819;p49">
                <a:extLst>
                  <a:ext uri="{FF2B5EF4-FFF2-40B4-BE49-F238E27FC236}">
                    <a16:creationId xmlns:a16="http://schemas.microsoft.com/office/drawing/2014/main" id="{E09CC5AB-A9F4-06E0-03F9-0A83BBAE5E35}"/>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820;p49">
                <a:extLst>
                  <a:ext uri="{FF2B5EF4-FFF2-40B4-BE49-F238E27FC236}">
                    <a16:creationId xmlns:a16="http://schemas.microsoft.com/office/drawing/2014/main" id="{D655AE74-4907-E936-B2EC-FFF6819D2A63}"/>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821;p49">
                <a:extLst>
                  <a:ext uri="{FF2B5EF4-FFF2-40B4-BE49-F238E27FC236}">
                    <a16:creationId xmlns:a16="http://schemas.microsoft.com/office/drawing/2014/main" id="{65FF3F48-4DFE-0AC2-104A-2E24F66FD189}"/>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822;p49">
                <a:extLst>
                  <a:ext uri="{FF2B5EF4-FFF2-40B4-BE49-F238E27FC236}">
                    <a16:creationId xmlns:a16="http://schemas.microsoft.com/office/drawing/2014/main" id="{25E364D5-B3E3-703E-6F3A-BB21F5A35C80}"/>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823;p49">
                <a:extLst>
                  <a:ext uri="{FF2B5EF4-FFF2-40B4-BE49-F238E27FC236}">
                    <a16:creationId xmlns:a16="http://schemas.microsoft.com/office/drawing/2014/main" id="{6BEE480C-CDD6-D12B-4F69-FDA39AAD890D}"/>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824;p49">
                <a:extLst>
                  <a:ext uri="{FF2B5EF4-FFF2-40B4-BE49-F238E27FC236}">
                    <a16:creationId xmlns:a16="http://schemas.microsoft.com/office/drawing/2014/main" id="{AB1EF23F-CF35-0762-CD80-8827564FCE86}"/>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825;p49">
                <a:extLst>
                  <a:ext uri="{FF2B5EF4-FFF2-40B4-BE49-F238E27FC236}">
                    <a16:creationId xmlns:a16="http://schemas.microsoft.com/office/drawing/2014/main" id="{D7EF8F4D-914E-82FC-82F3-FDC8B6E88A4F}"/>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826;p49">
                <a:extLst>
                  <a:ext uri="{FF2B5EF4-FFF2-40B4-BE49-F238E27FC236}">
                    <a16:creationId xmlns:a16="http://schemas.microsoft.com/office/drawing/2014/main" id="{3E4909E4-EFE3-08FB-4A7E-28531B72963E}"/>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827;p49">
                <a:extLst>
                  <a:ext uri="{FF2B5EF4-FFF2-40B4-BE49-F238E27FC236}">
                    <a16:creationId xmlns:a16="http://schemas.microsoft.com/office/drawing/2014/main" id="{1CA393EE-4435-4457-5F93-2DFD0349C57E}"/>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828;p49">
                <a:extLst>
                  <a:ext uri="{FF2B5EF4-FFF2-40B4-BE49-F238E27FC236}">
                    <a16:creationId xmlns:a16="http://schemas.microsoft.com/office/drawing/2014/main" id="{A24F6A1D-7BF8-240B-4F45-C75556932CF1}"/>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829;p49">
                <a:extLst>
                  <a:ext uri="{FF2B5EF4-FFF2-40B4-BE49-F238E27FC236}">
                    <a16:creationId xmlns:a16="http://schemas.microsoft.com/office/drawing/2014/main" id="{382A848B-71FF-286A-8A62-4E6E1DF3F360}"/>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830;p49">
                <a:extLst>
                  <a:ext uri="{FF2B5EF4-FFF2-40B4-BE49-F238E27FC236}">
                    <a16:creationId xmlns:a16="http://schemas.microsoft.com/office/drawing/2014/main" id="{0BBD69B8-463F-2F7A-6C68-63C8F503C5F6}"/>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831;p49">
                <a:extLst>
                  <a:ext uri="{FF2B5EF4-FFF2-40B4-BE49-F238E27FC236}">
                    <a16:creationId xmlns:a16="http://schemas.microsoft.com/office/drawing/2014/main" id="{4B34B9BB-6427-05B3-D608-7946DB6F2DA9}"/>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832;p49">
                <a:extLst>
                  <a:ext uri="{FF2B5EF4-FFF2-40B4-BE49-F238E27FC236}">
                    <a16:creationId xmlns:a16="http://schemas.microsoft.com/office/drawing/2014/main" id="{67614505-D0CE-A19F-8C0B-C110D3D929BC}"/>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833;p49">
                <a:extLst>
                  <a:ext uri="{FF2B5EF4-FFF2-40B4-BE49-F238E27FC236}">
                    <a16:creationId xmlns:a16="http://schemas.microsoft.com/office/drawing/2014/main" id="{782CB153-2E07-111B-8C15-A01CB62C1004}"/>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834;p49">
                <a:extLst>
                  <a:ext uri="{FF2B5EF4-FFF2-40B4-BE49-F238E27FC236}">
                    <a16:creationId xmlns:a16="http://schemas.microsoft.com/office/drawing/2014/main" id="{51F0FA1A-48E2-7FBD-60DB-4A0A4D27D6FA}"/>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835;p49">
                <a:extLst>
                  <a:ext uri="{FF2B5EF4-FFF2-40B4-BE49-F238E27FC236}">
                    <a16:creationId xmlns:a16="http://schemas.microsoft.com/office/drawing/2014/main" id="{AD4B9635-28A6-12A8-1EF7-E3741AC2B9BB}"/>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836;p49">
                <a:extLst>
                  <a:ext uri="{FF2B5EF4-FFF2-40B4-BE49-F238E27FC236}">
                    <a16:creationId xmlns:a16="http://schemas.microsoft.com/office/drawing/2014/main" id="{8E297B2D-3288-D0B3-F645-2375425A46B1}"/>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837;p49">
                <a:extLst>
                  <a:ext uri="{FF2B5EF4-FFF2-40B4-BE49-F238E27FC236}">
                    <a16:creationId xmlns:a16="http://schemas.microsoft.com/office/drawing/2014/main" id="{AF3E82F6-9BF0-77DC-1EEB-687E8459FDD5}"/>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838;p49">
                <a:extLst>
                  <a:ext uri="{FF2B5EF4-FFF2-40B4-BE49-F238E27FC236}">
                    <a16:creationId xmlns:a16="http://schemas.microsoft.com/office/drawing/2014/main" id="{AE57BB7E-5168-73B6-07CB-B3896195EC22}"/>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839;p49">
                <a:extLst>
                  <a:ext uri="{FF2B5EF4-FFF2-40B4-BE49-F238E27FC236}">
                    <a16:creationId xmlns:a16="http://schemas.microsoft.com/office/drawing/2014/main" id="{74D3FAFD-424E-2A4B-D435-D32CA8E8796D}"/>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840;p49">
                <a:extLst>
                  <a:ext uri="{FF2B5EF4-FFF2-40B4-BE49-F238E27FC236}">
                    <a16:creationId xmlns:a16="http://schemas.microsoft.com/office/drawing/2014/main" id="{53FBB969-B360-5DA3-5261-0A04AB07016A}"/>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841;p49">
                <a:extLst>
                  <a:ext uri="{FF2B5EF4-FFF2-40B4-BE49-F238E27FC236}">
                    <a16:creationId xmlns:a16="http://schemas.microsoft.com/office/drawing/2014/main" id="{A83B502F-171F-2E7E-D240-EC3E5DD9953E}"/>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842;p49">
                <a:extLst>
                  <a:ext uri="{FF2B5EF4-FFF2-40B4-BE49-F238E27FC236}">
                    <a16:creationId xmlns:a16="http://schemas.microsoft.com/office/drawing/2014/main" id="{B6FD5E26-A01E-EB06-1958-C86DBEC4E7CD}"/>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843;p49">
                <a:extLst>
                  <a:ext uri="{FF2B5EF4-FFF2-40B4-BE49-F238E27FC236}">
                    <a16:creationId xmlns:a16="http://schemas.microsoft.com/office/drawing/2014/main" id="{C2946CF6-545B-3697-70A2-5EA922D28D14}"/>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844;p49">
                <a:extLst>
                  <a:ext uri="{FF2B5EF4-FFF2-40B4-BE49-F238E27FC236}">
                    <a16:creationId xmlns:a16="http://schemas.microsoft.com/office/drawing/2014/main" id="{591142A5-662F-00BF-CBC5-552328EEC0F9}"/>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845;p49">
                <a:extLst>
                  <a:ext uri="{FF2B5EF4-FFF2-40B4-BE49-F238E27FC236}">
                    <a16:creationId xmlns:a16="http://schemas.microsoft.com/office/drawing/2014/main" id="{64931E94-AAA5-7C9C-18D7-D7EFDF8D9053}"/>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846;p49">
                <a:extLst>
                  <a:ext uri="{FF2B5EF4-FFF2-40B4-BE49-F238E27FC236}">
                    <a16:creationId xmlns:a16="http://schemas.microsoft.com/office/drawing/2014/main" id="{3D36B4A7-D74F-E394-C70A-8614AB0B7444}"/>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847;p49">
                <a:extLst>
                  <a:ext uri="{FF2B5EF4-FFF2-40B4-BE49-F238E27FC236}">
                    <a16:creationId xmlns:a16="http://schemas.microsoft.com/office/drawing/2014/main" id="{D819FD9E-1ADF-0D37-4629-80CB72B935B7}"/>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848;p49">
                <a:extLst>
                  <a:ext uri="{FF2B5EF4-FFF2-40B4-BE49-F238E27FC236}">
                    <a16:creationId xmlns:a16="http://schemas.microsoft.com/office/drawing/2014/main" id="{47A4ED53-5B7C-4504-D7A5-463189E30C76}"/>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849;p49">
                <a:extLst>
                  <a:ext uri="{FF2B5EF4-FFF2-40B4-BE49-F238E27FC236}">
                    <a16:creationId xmlns:a16="http://schemas.microsoft.com/office/drawing/2014/main" id="{2A4F0AFF-EC5D-96A1-AB11-5F8F3E9018D5}"/>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850;p49">
                <a:extLst>
                  <a:ext uri="{FF2B5EF4-FFF2-40B4-BE49-F238E27FC236}">
                    <a16:creationId xmlns:a16="http://schemas.microsoft.com/office/drawing/2014/main" id="{C79A8705-392B-9334-E322-E41D06ACF319}"/>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851;p49">
                <a:extLst>
                  <a:ext uri="{FF2B5EF4-FFF2-40B4-BE49-F238E27FC236}">
                    <a16:creationId xmlns:a16="http://schemas.microsoft.com/office/drawing/2014/main" id="{F5FE9AD9-3F0A-E675-802D-89B50E238D8B}"/>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852;p49">
                <a:extLst>
                  <a:ext uri="{FF2B5EF4-FFF2-40B4-BE49-F238E27FC236}">
                    <a16:creationId xmlns:a16="http://schemas.microsoft.com/office/drawing/2014/main" id="{23639353-0192-AD2C-FAEE-8CA28F2600E9}"/>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853;p49">
                <a:extLst>
                  <a:ext uri="{FF2B5EF4-FFF2-40B4-BE49-F238E27FC236}">
                    <a16:creationId xmlns:a16="http://schemas.microsoft.com/office/drawing/2014/main" id="{C47B2DA1-33C3-3956-42C9-F9937F75456F}"/>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854;p49">
                <a:extLst>
                  <a:ext uri="{FF2B5EF4-FFF2-40B4-BE49-F238E27FC236}">
                    <a16:creationId xmlns:a16="http://schemas.microsoft.com/office/drawing/2014/main" id="{E80D3848-3E44-B6F8-F2EA-B2185EB002E2}"/>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855;p49">
                <a:extLst>
                  <a:ext uri="{FF2B5EF4-FFF2-40B4-BE49-F238E27FC236}">
                    <a16:creationId xmlns:a16="http://schemas.microsoft.com/office/drawing/2014/main" id="{D000C80B-4FD2-EDA1-AB1F-8555B8E37DC9}"/>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856;p49">
                <a:extLst>
                  <a:ext uri="{FF2B5EF4-FFF2-40B4-BE49-F238E27FC236}">
                    <a16:creationId xmlns:a16="http://schemas.microsoft.com/office/drawing/2014/main" id="{BF53520A-9BF0-6EA1-2E45-FD966C4B5FCE}"/>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857;p49">
                <a:extLst>
                  <a:ext uri="{FF2B5EF4-FFF2-40B4-BE49-F238E27FC236}">
                    <a16:creationId xmlns:a16="http://schemas.microsoft.com/office/drawing/2014/main" id="{D39F3B42-ABEF-C885-17F0-52ABC0980403}"/>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858;p49">
                <a:extLst>
                  <a:ext uri="{FF2B5EF4-FFF2-40B4-BE49-F238E27FC236}">
                    <a16:creationId xmlns:a16="http://schemas.microsoft.com/office/drawing/2014/main" id="{3173475F-5DB4-9B18-F1AC-921225BD8B1D}"/>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859;p49">
                <a:extLst>
                  <a:ext uri="{FF2B5EF4-FFF2-40B4-BE49-F238E27FC236}">
                    <a16:creationId xmlns:a16="http://schemas.microsoft.com/office/drawing/2014/main" id="{174DF75C-E013-2A6D-7FFF-DD55385E98E3}"/>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860;p49">
                <a:extLst>
                  <a:ext uri="{FF2B5EF4-FFF2-40B4-BE49-F238E27FC236}">
                    <a16:creationId xmlns:a16="http://schemas.microsoft.com/office/drawing/2014/main" id="{3397E069-83B4-7606-817A-DAB888371D14}"/>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861;p49">
                <a:extLst>
                  <a:ext uri="{FF2B5EF4-FFF2-40B4-BE49-F238E27FC236}">
                    <a16:creationId xmlns:a16="http://schemas.microsoft.com/office/drawing/2014/main" id="{9961A9B8-D0FA-0288-7C20-E53F39A0C471}"/>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862;p49">
                <a:extLst>
                  <a:ext uri="{FF2B5EF4-FFF2-40B4-BE49-F238E27FC236}">
                    <a16:creationId xmlns:a16="http://schemas.microsoft.com/office/drawing/2014/main" id="{6FEAFBD4-1FDB-C7B6-AB43-EC110C8C48A5}"/>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863;p49">
                <a:extLst>
                  <a:ext uri="{FF2B5EF4-FFF2-40B4-BE49-F238E27FC236}">
                    <a16:creationId xmlns:a16="http://schemas.microsoft.com/office/drawing/2014/main" id="{2D73029C-BA6B-BB0F-5185-D5EF446DC8DC}"/>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864;p49">
                <a:extLst>
                  <a:ext uri="{FF2B5EF4-FFF2-40B4-BE49-F238E27FC236}">
                    <a16:creationId xmlns:a16="http://schemas.microsoft.com/office/drawing/2014/main" id="{AF93E841-A5D0-3A3C-0985-DE242927AA53}"/>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865;p49">
                <a:extLst>
                  <a:ext uri="{FF2B5EF4-FFF2-40B4-BE49-F238E27FC236}">
                    <a16:creationId xmlns:a16="http://schemas.microsoft.com/office/drawing/2014/main" id="{E8CC51DA-0746-B12E-8237-F0426087838B}"/>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866;p49">
                <a:extLst>
                  <a:ext uri="{FF2B5EF4-FFF2-40B4-BE49-F238E27FC236}">
                    <a16:creationId xmlns:a16="http://schemas.microsoft.com/office/drawing/2014/main" id="{7BA77ACD-D7AA-F838-1794-5143F1A19577}"/>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867;p49">
                <a:extLst>
                  <a:ext uri="{FF2B5EF4-FFF2-40B4-BE49-F238E27FC236}">
                    <a16:creationId xmlns:a16="http://schemas.microsoft.com/office/drawing/2014/main" id="{9A1973AD-F5A9-1809-52F4-18400A4CD6CD}"/>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868;p49">
                <a:extLst>
                  <a:ext uri="{FF2B5EF4-FFF2-40B4-BE49-F238E27FC236}">
                    <a16:creationId xmlns:a16="http://schemas.microsoft.com/office/drawing/2014/main" id="{2F84200E-0E83-C05F-19D2-07606BECC29C}"/>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869;p49">
                <a:extLst>
                  <a:ext uri="{FF2B5EF4-FFF2-40B4-BE49-F238E27FC236}">
                    <a16:creationId xmlns:a16="http://schemas.microsoft.com/office/drawing/2014/main" id="{3CDB1AB6-016E-C0E9-1FB3-7566B47812A7}"/>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870;p49">
                <a:extLst>
                  <a:ext uri="{FF2B5EF4-FFF2-40B4-BE49-F238E27FC236}">
                    <a16:creationId xmlns:a16="http://schemas.microsoft.com/office/drawing/2014/main" id="{83E08E2E-53FD-F7C3-7BF3-3BF69636C061}"/>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871;p49">
                <a:extLst>
                  <a:ext uri="{FF2B5EF4-FFF2-40B4-BE49-F238E27FC236}">
                    <a16:creationId xmlns:a16="http://schemas.microsoft.com/office/drawing/2014/main" id="{DE450BC5-39BE-A9FA-1CEC-BD882627E881}"/>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872;p49">
                <a:extLst>
                  <a:ext uri="{FF2B5EF4-FFF2-40B4-BE49-F238E27FC236}">
                    <a16:creationId xmlns:a16="http://schemas.microsoft.com/office/drawing/2014/main" id="{BCA0DEAD-0FD1-2E8B-5D1B-AB0156A0909F}"/>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873;p49">
                <a:extLst>
                  <a:ext uri="{FF2B5EF4-FFF2-40B4-BE49-F238E27FC236}">
                    <a16:creationId xmlns:a16="http://schemas.microsoft.com/office/drawing/2014/main" id="{BB1458A6-643D-5DD9-B435-A72366E64694}"/>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874;p49">
                <a:extLst>
                  <a:ext uri="{FF2B5EF4-FFF2-40B4-BE49-F238E27FC236}">
                    <a16:creationId xmlns:a16="http://schemas.microsoft.com/office/drawing/2014/main" id="{CD014EF8-C07E-F0E3-AE70-F615A7BD3724}"/>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6" name="Google Shape;1875;p49">
                <a:extLst>
                  <a:ext uri="{FF2B5EF4-FFF2-40B4-BE49-F238E27FC236}">
                    <a16:creationId xmlns:a16="http://schemas.microsoft.com/office/drawing/2014/main" id="{0CA2E978-FF53-70DB-6B87-DD8B3452EB7D}"/>
                  </a:ext>
                </a:extLst>
              </p:cNvPr>
              <p:cNvGrpSpPr/>
              <p:nvPr/>
            </p:nvGrpSpPr>
            <p:grpSpPr>
              <a:xfrm>
                <a:off x="-3209756" y="2554613"/>
                <a:ext cx="163333" cy="251385"/>
                <a:chOff x="-3916750" y="2838725"/>
                <a:chExt cx="106150" cy="163375"/>
              </a:xfrm>
            </p:grpSpPr>
            <p:sp>
              <p:nvSpPr>
                <p:cNvPr id="1644" name="Google Shape;1876;p49">
                  <a:extLst>
                    <a:ext uri="{FF2B5EF4-FFF2-40B4-BE49-F238E27FC236}">
                      <a16:creationId xmlns:a16="http://schemas.microsoft.com/office/drawing/2014/main" id="{6BAC284F-F5DC-1FF9-168B-9E19AEEED7A6}"/>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877;p49">
                  <a:extLst>
                    <a:ext uri="{FF2B5EF4-FFF2-40B4-BE49-F238E27FC236}">
                      <a16:creationId xmlns:a16="http://schemas.microsoft.com/office/drawing/2014/main" id="{1AC59779-719B-F57B-8E40-CAACC185A614}"/>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878;p49">
                  <a:extLst>
                    <a:ext uri="{FF2B5EF4-FFF2-40B4-BE49-F238E27FC236}">
                      <a16:creationId xmlns:a16="http://schemas.microsoft.com/office/drawing/2014/main" id="{FF40BF17-1DCE-DBF4-EE04-28EFC5D937BF}"/>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879;p49">
                  <a:extLst>
                    <a:ext uri="{FF2B5EF4-FFF2-40B4-BE49-F238E27FC236}">
                      <a16:creationId xmlns:a16="http://schemas.microsoft.com/office/drawing/2014/main" id="{B389379A-4964-873B-261A-4DF81F9AC335}"/>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880;p49">
                  <a:extLst>
                    <a:ext uri="{FF2B5EF4-FFF2-40B4-BE49-F238E27FC236}">
                      <a16:creationId xmlns:a16="http://schemas.microsoft.com/office/drawing/2014/main" id="{78DDA5D9-EA33-72DB-A291-6D4EA13539FB}"/>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881;p49">
                  <a:extLst>
                    <a:ext uri="{FF2B5EF4-FFF2-40B4-BE49-F238E27FC236}">
                      <a16:creationId xmlns:a16="http://schemas.microsoft.com/office/drawing/2014/main" id="{9875C625-9A3B-E04F-053B-A73BA4492501}"/>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882;p49">
                <a:extLst>
                  <a:ext uri="{FF2B5EF4-FFF2-40B4-BE49-F238E27FC236}">
                    <a16:creationId xmlns:a16="http://schemas.microsoft.com/office/drawing/2014/main" id="{2AFE3490-E859-5B9D-382F-C42C455CF370}"/>
                  </a:ext>
                </a:extLst>
              </p:cNvPr>
              <p:cNvGrpSpPr/>
              <p:nvPr/>
            </p:nvGrpSpPr>
            <p:grpSpPr>
              <a:xfrm>
                <a:off x="-2491885" y="3025377"/>
                <a:ext cx="163333" cy="251385"/>
                <a:chOff x="-3916750" y="2838725"/>
                <a:chExt cx="106150" cy="163375"/>
              </a:xfrm>
            </p:grpSpPr>
            <p:sp>
              <p:nvSpPr>
                <p:cNvPr id="1638" name="Google Shape;1883;p49">
                  <a:extLst>
                    <a:ext uri="{FF2B5EF4-FFF2-40B4-BE49-F238E27FC236}">
                      <a16:creationId xmlns:a16="http://schemas.microsoft.com/office/drawing/2014/main" id="{50799CAB-A6DC-7183-6DB5-7BE73EF6EE45}"/>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884;p49">
                  <a:extLst>
                    <a:ext uri="{FF2B5EF4-FFF2-40B4-BE49-F238E27FC236}">
                      <a16:creationId xmlns:a16="http://schemas.microsoft.com/office/drawing/2014/main" id="{736B07B9-9002-5071-A7F4-B7063461CD83}"/>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885;p49">
                  <a:extLst>
                    <a:ext uri="{FF2B5EF4-FFF2-40B4-BE49-F238E27FC236}">
                      <a16:creationId xmlns:a16="http://schemas.microsoft.com/office/drawing/2014/main" id="{9A943551-C053-5159-027B-6CEAD8ABC945}"/>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886;p49">
                  <a:extLst>
                    <a:ext uri="{FF2B5EF4-FFF2-40B4-BE49-F238E27FC236}">
                      <a16:creationId xmlns:a16="http://schemas.microsoft.com/office/drawing/2014/main" id="{EAF423DB-8354-1C18-86F6-3841DC028B88}"/>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887;p49">
                  <a:extLst>
                    <a:ext uri="{FF2B5EF4-FFF2-40B4-BE49-F238E27FC236}">
                      <a16:creationId xmlns:a16="http://schemas.microsoft.com/office/drawing/2014/main" id="{224F9821-16F6-E8E3-31CF-A463668BADDC}"/>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888;p49">
                  <a:extLst>
                    <a:ext uri="{FF2B5EF4-FFF2-40B4-BE49-F238E27FC236}">
                      <a16:creationId xmlns:a16="http://schemas.microsoft.com/office/drawing/2014/main" id="{4B28ED74-BC32-0BEC-4A0A-722AD22777ED}"/>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oogle Shape;1889;p49">
              <a:extLst>
                <a:ext uri="{FF2B5EF4-FFF2-40B4-BE49-F238E27FC236}">
                  <a16:creationId xmlns:a16="http://schemas.microsoft.com/office/drawing/2014/main" id="{8CB4EC69-3320-F386-BCE4-D2F2979DADB3}"/>
                </a:ext>
              </a:extLst>
            </p:cNvPr>
            <p:cNvGrpSpPr/>
            <p:nvPr/>
          </p:nvGrpSpPr>
          <p:grpSpPr>
            <a:xfrm>
              <a:off x="3792143" y="3346195"/>
              <a:ext cx="814292" cy="488991"/>
              <a:chOff x="3357500" y="1620888"/>
              <a:chExt cx="867375" cy="457300"/>
            </a:xfrm>
          </p:grpSpPr>
          <p:sp>
            <p:nvSpPr>
              <p:cNvPr id="21" name="Google Shape;1890;p49">
                <a:extLst>
                  <a:ext uri="{FF2B5EF4-FFF2-40B4-BE49-F238E27FC236}">
                    <a16:creationId xmlns:a16="http://schemas.microsoft.com/office/drawing/2014/main" id="{F9624D66-2BBE-4AC6-9EC8-06468C1A1994}"/>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91;p49">
                <a:extLst>
                  <a:ext uri="{FF2B5EF4-FFF2-40B4-BE49-F238E27FC236}">
                    <a16:creationId xmlns:a16="http://schemas.microsoft.com/office/drawing/2014/main" id="{228E6516-41D3-0278-A791-F5FB73B9D00D}"/>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92;p49">
                <a:extLst>
                  <a:ext uri="{FF2B5EF4-FFF2-40B4-BE49-F238E27FC236}">
                    <a16:creationId xmlns:a16="http://schemas.microsoft.com/office/drawing/2014/main" id="{BEB442BD-0313-ACB8-17BB-6BDF9F6B8E47}"/>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93;p49">
                <a:extLst>
                  <a:ext uri="{FF2B5EF4-FFF2-40B4-BE49-F238E27FC236}">
                    <a16:creationId xmlns:a16="http://schemas.microsoft.com/office/drawing/2014/main" id="{5C649688-C1B0-1818-77B4-F09E2E59D93D}"/>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894;p49">
              <a:extLst>
                <a:ext uri="{FF2B5EF4-FFF2-40B4-BE49-F238E27FC236}">
                  <a16:creationId xmlns:a16="http://schemas.microsoft.com/office/drawing/2014/main" id="{754A710A-37A0-6BC4-67E7-49F0BFC7FDF9}"/>
                </a:ext>
              </a:extLst>
            </p:cNvPr>
            <p:cNvGrpSpPr/>
            <p:nvPr/>
          </p:nvGrpSpPr>
          <p:grpSpPr>
            <a:xfrm>
              <a:off x="3024078" y="2806336"/>
              <a:ext cx="814292" cy="488991"/>
              <a:chOff x="3357500" y="1620888"/>
              <a:chExt cx="867375" cy="457300"/>
            </a:xfrm>
          </p:grpSpPr>
          <p:sp>
            <p:nvSpPr>
              <p:cNvPr id="17" name="Google Shape;1895;p49">
                <a:extLst>
                  <a:ext uri="{FF2B5EF4-FFF2-40B4-BE49-F238E27FC236}">
                    <a16:creationId xmlns:a16="http://schemas.microsoft.com/office/drawing/2014/main" id="{126A801E-E5AD-9C76-018A-4D3E02F49893}"/>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96;p49">
                <a:extLst>
                  <a:ext uri="{FF2B5EF4-FFF2-40B4-BE49-F238E27FC236}">
                    <a16:creationId xmlns:a16="http://schemas.microsoft.com/office/drawing/2014/main" id="{8F9CF5D3-B3D5-3808-5F93-F20F07F572E9}"/>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7;p49">
                <a:extLst>
                  <a:ext uri="{FF2B5EF4-FFF2-40B4-BE49-F238E27FC236}">
                    <a16:creationId xmlns:a16="http://schemas.microsoft.com/office/drawing/2014/main" id="{3047E0F6-CCB9-D0CE-2B61-A8FBFEA19D90}"/>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98;p49">
                <a:extLst>
                  <a:ext uri="{FF2B5EF4-FFF2-40B4-BE49-F238E27FC236}">
                    <a16:creationId xmlns:a16="http://schemas.microsoft.com/office/drawing/2014/main" id="{9368EE88-14F4-4C91-8BCB-EF0DDB87D871}"/>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899;p49">
              <a:extLst>
                <a:ext uri="{FF2B5EF4-FFF2-40B4-BE49-F238E27FC236}">
                  <a16:creationId xmlns:a16="http://schemas.microsoft.com/office/drawing/2014/main" id="{02BE03CF-BAA5-C67B-140D-7E5A80AE8301}"/>
                </a:ext>
              </a:extLst>
            </p:cNvPr>
            <p:cNvGrpSpPr/>
            <p:nvPr/>
          </p:nvGrpSpPr>
          <p:grpSpPr>
            <a:xfrm>
              <a:off x="4482582" y="1987423"/>
              <a:ext cx="814292" cy="488991"/>
              <a:chOff x="3357500" y="1620888"/>
              <a:chExt cx="867375" cy="457300"/>
            </a:xfrm>
          </p:grpSpPr>
          <p:sp>
            <p:nvSpPr>
              <p:cNvPr id="13" name="Google Shape;1900;p49">
                <a:extLst>
                  <a:ext uri="{FF2B5EF4-FFF2-40B4-BE49-F238E27FC236}">
                    <a16:creationId xmlns:a16="http://schemas.microsoft.com/office/drawing/2014/main" id="{A0999924-1EBD-84D8-6CA4-CEDE5465DDEA}"/>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1;p49">
                <a:extLst>
                  <a:ext uri="{FF2B5EF4-FFF2-40B4-BE49-F238E27FC236}">
                    <a16:creationId xmlns:a16="http://schemas.microsoft.com/office/drawing/2014/main" id="{67F73598-B239-6E0B-21B6-A2B4FC0C870A}"/>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02;p49">
                <a:extLst>
                  <a:ext uri="{FF2B5EF4-FFF2-40B4-BE49-F238E27FC236}">
                    <a16:creationId xmlns:a16="http://schemas.microsoft.com/office/drawing/2014/main" id="{537BA4DC-AF46-FF22-08B4-E977EDF0D959}"/>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03;p49">
                <a:extLst>
                  <a:ext uri="{FF2B5EF4-FFF2-40B4-BE49-F238E27FC236}">
                    <a16:creationId xmlns:a16="http://schemas.microsoft.com/office/drawing/2014/main" id="{1513CA3E-E8D8-4BF6-D0BD-ADD5283391D1}"/>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904;p49">
              <a:extLst>
                <a:ext uri="{FF2B5EF4-FFF2-40B4-BE49-F238E27FC236}">
                  <a16:creationId xmlns:a16="http://schemas.microsoft.com/office/drawing/2014/main" id="{FC5F7D43-CC4C-7D65-F9B3-40B19F4A6AA8}"/>
                </a:ext>
              </a:extLst>
            </p:cNvPr>
            <p:cNvGrpSpPr/>
            <p:nvPr/>
          </p:nvGrpSpPr>
          <p:grpSpPr>
            <a:xfrm>
              <a:off x="5311667" y="2439653"/>
              <a:ext cx="814292" cy="488991"/>
              <a:chOff x="3357500" y="1620888"/>
              <a:chExt cx="867375" cy="457300"/>
            </a:xfrm>
          </p:grpSpPr>
          <p:sp>
            <p:nvSpPr>
              <p:cNvPr id="9" name="Google Shape;1905;p49">
                <a:extLst>
                  <a:ext uri="{FF2B5EF4-FFF2-40B4-BE49-F238E27FC236}">
                    <a16:creationId xmlns:a16="http://schemas.microsoft.com/office/drawing/2014/main" id="{2848FA15-5C14-832E-603E-463AC9B36913}"/>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06;p49">
                <a:extLst>
                  <a:ext uri="{FF2B5EF4-FFF2-40B4-BE49-F238E27FC236}">
                    <a16:creationId xmlns:a16="http://schemas.microsoft.com/office/drawing/2014/main" id="{43937360-4094-1D3B-4EEA-F2D56CAE7FFB}"/>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07;p49">
                <a:extLst>
                  <a:ext uri="{FF2B5EF4-FFF2-40B4-BE49-F238E27FC236}">
                    <a16:creationId xmlns:a16="http://schemas.microsoft.com/office/drawing/2014/main" id="{C17BF84D-16D7-AFFC-131C-50CA6F8369DA}"/>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8;p49">
                <a:extLst>
                  <a:ext uri="{FF2B5EF4-FFF2-40B4-BE49-F238E27FC236}">
                    <a16:creationId xmlns:a16="http://schemas.microsoft.com/office/drawing/2014/main" id="{E97DC2ED-9B11-0CED-970E-D6D077105F96}"/>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8" name="Google Shape;2339;p52">
            <a:extLst>
              <a:ext uri="{FF2B5EF4-FFF2-40B4-BE49-F238E27FC236}">
                <a16:creationId xmlns:a16="http://schemas.microsoft.com/office/drawing/2014/main" id="{E06D1D61-60CB-3CDE-15F9-6AD75FF898D4}"/>
              </a:ext>
            </a:extLst>
          </p:cNvPr>
          <p:cNvGrpSpPr/>
          <p:nvPr/>
        </p:nvGrpSpPr>
        <p:grpSpPr>
          <a:xfrm>
            <a:off x="5954952" y="3489455"/>
            <a:ext cx="1746235" cy="1092954"/>
            <a:chOff x="660857" y="991303"/>
            <a:chExt cx="2504639" cy="1567634"/>
          </a:xfrm>
        </p:grpSpPr>
        <p:sp>
          <p:nvSpPr>
            <p:cNvPr id="1699" name="Google Shape;2340;p52">
              <a:extLst>
                <a:ext uri="{FF2B5EF4-FFF2-40B4-BE49-F238E27FC236}">
                  <a16:creationId xmlns:a16="http://schemas.microsoft.com/office/drawing/2014/main" id="{66314277-A597-7AE9-1F21-3EDD2E48B2B2}"/>
                </a:ext>
              </a:extLst>
            </p:cNvPr>
            <p:cNvSpPr/>
            <p:nvPr/>
          </p:nvSpPr>
          <p:spPr>
            <a:xfrm>
              <a:off x="1461130" y="1862640"/>
              <a:ext cx="906715" cy="328316"/>
            </a:xfrm>
            <a:custGeom>
              <a:avLst/>
              <a:gdLst/>
              <a:ahLst/>
              <a:cxnLst/>
              <a:rect l="l" t="t" r="r" b="b"/>
              <a:pathLst>
                <a:path w="15681" h="5678" extrusionOk="0">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2341;p52">
              <a:extLst>
                <a:ext uri="{FF2B5EF4-FFF2-40B4-BE49-F238E27FC236}">
                  <a16:creationId xmlns:a16="http://schemas.microsoft.com/office/drawing/2014/main" id="{D2ADA451-76CE-1A21-9C80-287CF23ACC19}"/>
                </a:ext>
              </a:extLst>
            </p:cNvPr>
            <p:cNvSpPr/>
            <p:nvPr/>
          </p:nvSpPr>
          <p:spPr>
            <a:xfrm>
              <a:off x="2157552" y="1476150"/>
              <a:ext cx="906830" cy="312704"/>
            </a:xfrm>
            <a:custGeom>
              <a:avLst/>
              <a:gdLst/>
              <a:ahLst/>
              <a:cxnLst/>
              <a:rect l="l" t="t" r="r" b="b"/>
              <a:pathLst>
                <a:path w="15683" h="5408" extrusionOk="0">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2342;p52">
              <a:extLst>
                <a:ext uri="{FF2B5EF4-FFF2-40B4-BE49-F238E27FC236}">
                  <a16:creationId xmlns:a16="http://schemas.microsoft.com/office/drawing/2014/main" id="{92E2983F-D2CE-C6E8-35ED-200CD12E23BD}"/>
                </a:ext>
              </a:extLst>
            </p:cNvPr>
            <p:cNvSpPr/>
            <p:nvPr/>
          </p:nvSpPr>
          <p:spPr>
            <a:xfrm>
              <a:off x="1456735" y="1056007"/>
              <a:ext cx="906772" cy="328258"/>
            </a:xfrm>
            <a:custGeom>
              <a:avLst/>
              <a:gdLst/>
              <a:ahLst/>
              <a:cxnLst/>
              <a:rect l="l" t="t" r="r" b="b"/>
              <a:pathLst>
                <a:path w="15682" h="5677" extrusionOk="0">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2343;p52">
              <a:extLst>
                <a:ext uri="{FF2B5EF4-FFF2-40B4-BE49-F238E27FC236}">
                  <a16:creationId xmlns:a16="http://schemas.microsoft.com/office/drawing/2014/main" id="{57E67FEE-AB87-5847-392A-9712DB72D80E}"/>
                </a:ext>
              </a:extLst>
            </p:cNvPr>
            <p:cNvSpPr/>
            <p:nvPr/>
          </p:nvSpPr>
          <p:spPr>
            <a:xfrm>
              <a:off x="760313" y="1473490"/>
              <a:ext cx="906772" cy="312878"/>
            </a:xfrm>
            <a:custGeom>
              <a:avLst/>
              <a:gdLst/>
              <a:ahLst/>
              <a:cxnLst/>
              <a:rect l="l" t="t" r="r" b="b"/>
              <a:pathLst>
                <a:path w="15682" h="5411" extrusionOk="0">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2344;p52">
              <a:extLst>
                <a:ext uri="{FF2B5EF4-FFF2-40B4-BE49-F238E27FC236}">
                  <a16:creationId xmlns:a16="http://schemas.microsoft.com/office/drawing/2014/main" id="{2782C973-DC15-CF3F-1724-E6F791F57ECA}"/>
                </a:ext>
              </a:extLst>
            </p:cNvPr>
            <p:cNvSpPr/>
            <p:nvPr/>
          </p:nvSpPr>
          <p:spPr>
            <a:xfrm>
              <a:off x="675833" y="1706691"/>
              <a:ext cx="2472606" cy="852246"/>
            </a:xfrm>
            <a:custGeom>
              <a:avLst/>
              <a:gdLst/>
              <a:ahLst/>
              <a:cxnLst/>
              <a:rect l="l" t="t" r="r" b="b"/>
              <a:pathLst>
                <a:path w="42762" h="14739" extrusionOk="0">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2345;p52">
              <a:extLst>
                <a:ext uri="{FF2B5EF4-FFF2-40B4-BE49-F238E27FC236}">
                  <a16:creationId xmlns:a16="http://schemas.microsoft.com/office/drawing/2014/main" id="{EFB3C6CE-E23E-5B29-7C17-0FFBD0D0442E}"/>
                </a:ext>
              </a:extLst>
            </p:cNvPr>
            <p:cNvSpPr/>
            <p:nvPr/>
          </p:nvSpPr>
          <p:spPr>
            <a:xfrm>
              <a:off x="2501831" y="1739939"/>
              <a:ext cx="220998" cy="160284"/>
            </a:xfrm>
            <a:custGeom>
              <a:avLst/>
              <a:gdLst/>
              <a:ahLst/>
              <a:cxnLst/>
              <a:rect l="l" t="t" r="r" b="b"/>
              <a:pathLst>
                <a:path w="3822" h="2772" extrusionOk="0">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2346;p52">
              <a:extLst>
                <a:ext uri="{FF2B5EF4-FFF2-40B4-BE49-F238E27FC236}">
                  <a16:creationId xmlns:a16="http://schemas.microsoft.com/office/drawing/2014/main" id="{74FD56F2-E029-0424-D474-9CE57FCB4920}"/>
                </a:ext>
              </a:extLst>
            </p:cNvPr>
            <p:cNvSpPr/>
            <p:nvPr/>
          </p:nvSpPr>
          <p:spPr>
            <a:xfrm>
              <a:off x="2158072" y="1770354"/>
              <a:ext cx="371914" cy="92400"/>
            </a:xfrm>
            <a:custGeom>
              <a:avLst/>
              <a:gdLst/>
              <a:ahLst/>
              <a:cxnLst/>
              <a:rect l="l" t="t" r="r" b="b"/>
              <a:pathLst>
                <a:path w="6432" h="1598" extrusionOk="0">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2347;p52">
              <a:extLst>
                <a:ext uri="{FF2B5EF4-FFF2-40B4-BE49-F238E27FC236}">
                  <a16:creationId xmlns:a16="http://schemas.microsoft.com/office/drawing/2014/main" id="{EBE4EBD5-72BB-9501-DF72-71FEFA3A53E5}"/>
                </a:ext>
              </a:extLst>
            </p:cNvPr>
            <p:cNvSpPr/>
            <p:nvPr/>
          </p:nvSpPr>
          <p:spPr>
            <a:xfrm>
              <a:off x="2490902" y="1696051"/>
              <a:ext cx="242681" cy="140104"/>
            </a:xfrm>
            <a:custGeom>
              <a:avLst/>
              <a:gdLst/>
              <a:ahLst/>
              <a:cxnLst/>
              <a:rect l="l" t="t" r="r" b="b"/>
              <a:pathLst>
                <a:path w="4197" h="2423" extrusionOk="0">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2348;p52">
              <a:extLst>
                <a:ext uri="{FF2B5EF4-FFF2-40B4-BE49-F238E27FC236}">
                  <a16:creationId xmlns:a16="http://schemas.microsoft.com/office/drawing/2014/main" id="{79064B2E-2B28-C087-E11F-7BFE173F1A58}"/>
                </a:ext>
              </a:extLst>
            </p:cNvPr>
            <p:cNvSpPr/>
            <p:nvPr/>
          </p:nvSpPr>
          <p:spPr>
            <a:xfrm>
              <a:off x="2565957" y="1743813"/>
              <a:ext cx="92574" cy="48687"/>
            </a:xfrm>
            <a:custGeom>
              <a:avLst/>
              <a:gdLst/>
              <a:ahLst/>
              <a:cxnLst/>
              <a:rect l="l" t="t" r="r" b="b"/>
              <a:pathLst>
                <a:path w="1601" h="842" extrusionOk="0">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2349;p52">
              <a:extLst>
                <a:ext uri="{FF2B5EF4-FFF2-40B4-BE49-F238E27FC236}">
                  <a16:creationId xmlns:a16="http://schemas.microsoft.com/office/drawing/2014/main" id="{AFD28824-8AB4-59D5-539B-704E1D7E04B9}"/>
                </a:ext>
              </a:extLst>
            </p:cNvPr>
            <p:cNvSpPr/>
            <p:nvPr/>
          </p:nvSpPr>
          <p:spPr>
            <a:xfrm>
              <a:off x="2311072" y="1758905"/>
              <a:ext cx="312935" cy="175607"/>
            </a:xfrm>
            <a:custGeom>
              <a:avLst/>
              <a:gdLst/>
              <a:ahLst/>
              <a:cxnLst/>
              <a:rect l="l" t="t" r="r" b="b"/>
              <a:pathLst>
                <a:path w="5412" h="3037" extrusionOk="0">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2350;p52">
              <a:extLst>
                <a:ext uri="{FF2B5EF4-FFF2-40B4-BE49-F238E27FC236}">
                  <a16:creationId xmlns:a16="http://schemas.microsoft.com/office/drawing/2014/main" id="{521D1DF8-1EA3-4134-9F0F-5F66E38A5BA2}"/>
                </a:ext>
              </a:extLst>
            </p:cNvPr>
            <p:cNvSpPr/>
            <p:nvPr/>
          </p:nvSpPr>
          <p:spPr>
            <a:xfrm>
              <a:off x="2601981" y="1598272"/>
              <a:ext cx="308714" cy="180811"/>
            </a:xfrm>
            <a:custGeom>
              <a:avLst/>
              <a:gdLst/>
              <a:ahLst/>
              <a:cxnLst/>
              <a:rect l="l" t="t" r="r" b="b"/>
              <a:pathLst>
                <a:path w="5339" h="3127" extrusionOk="0">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2351;p52">
              <a:extLst>
                <a:ext uri="{FF2B5EF4-FFF2-40B4-BE49-F238E27FC236}">
                  <a16:creationId xmlns:a16="http://schemas.microsoft.com/office/drawing/2014/main" id="{AFA63316-0AD9-7141-D4FB-2F4B5779219E}"/>
                </a:ext>
              </a:extLst>
            </p:cNvPr>
            <p:cNvSpPr/>
            <p:nvPr/>
          </p:nvSpPr>
          <p:spPr>
            <a:xfrm>
              <a:off x="2347443" y="1560456"/>
              <a:ext cx="280208" cy="223773"/>
            </a:xfrm>
            <a:custGeom>
              <a:avLst/>
              <a:gdLst/>
              <a:ahLst/>
              <a:cxnLst/>
              <a:rect l="l" t="t" r="r" b="b"/>
              <a:pathLst>
                <a:path w="4846" h="3870" extrusionOk="0">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2352;p52">
              <a:extLst>
                <a:ext uri="{FF2B5EF4-FFF2-40B4-BE49-F238E27FC236}">
                  <a16:creationId xmlns:a16="http://schemas.microsoft.com/office/drawing/2014/main" id="{7A8A1081-72D1-31F9-D2DD-035BABCB97DC}"/>
                </a:ext>
              </a:extLst>
            </p:cNvPr>
            <p:cNvSpPr/>
            <p:nvPr/>
          </p:nvSpPr>
          <p:spPr>
            <a:xfrm>
              <a:off x="2585790" y="1725657"/>
              <a:ext cx="260433" cy="242161"/>
            </a:xfrm>
            <a:custGeom>
              <a:avLst/>
              <a:gdLst/>
              <a:ahLst/>
              <a:cxnLst/>
              <a:rect l="l" t="t" r="r" b="b"/>
              <a:pathLst>
                <a:path w="4504" h="4188" extrusionOk="0">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2353;p52">
              <a:extLst>
                <a:ext uri="{FF2B5EF4-FFF2-40B4-BE49-F238E27FC236}">
                  <a16:creationId xmlns:a16="http://schemas.microsoft.com/office/drawing/2014/main" id="{54A3B9D9-9707-7456-A17C-39BFD600217E}"/>
                </a:ext>
              </a:extLst>
            </p:cNvPr>
            <p:cNvSpPr/>
            <p:nvPr/>
          </p:nvSpPr>
          <p:spPr>
            <a:xfrm>
              <a:off x="2578620" y="1747861"/>
              <a:ext cx="67363" cy="38915"/>
            </a:xfrm>
            <a:custGeom>
              <a:avLst/>
              <a:gdLst/>
              <a:ahLst/>
              <a:cxnLst/>
              <a:rect l="l" t="t" r="r" b="b"/>
              <a:pathLst>
                <a:path w="1165" h="673" extrusionOk="0">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2354;p52">
              <a:extLst>
                <a:ext uri="{FF2B5EF4-FFF2-40B4-BE49-F238E27FC236}">
                  <a16:creationId xmlns:a16="http://schemas.microsoft.com/office/drawing/2014/main" id="{AAEF1F1C-A1E0-7E83-9863-B3BF799D7080}"/>
                </a:ext>
              </a:extLst>
            </p:cNvPr>
            <p:cNvSpPr/>
            <p:nvPr/>
          </p:nvSpPr>
          <p:spPr>
            <a:xfrm>
              <a:off x="2575324" y="1734504"/>
              <a:ext cx="73955" cy="38915"/>
            </a:xfrm>
            <a:custGeom>
              <a:avLst/>
              <a:gdLst/>
              <a:ahLst/>
              <a:cxnLst/>
              <a:rect l="l" t="t" r="r" b="b"/>
              <a:pathLst>
                <a:path w="1279" h="673" extrusionOk="0">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2355;p52">
              <a:extLst>
                <a:ext uri="{FF2B5EF4-FFF2-40B4-BE49-F238E27FC236}">
                  <a16:creationId xmlns:a16="http://schemas.microsoft.com/office/drawing/2014/main" id="{E5B2CFCD-96EC-7BA2-D872-A08EA771DDB5}"/>
                </a:ext>
              </a:extLst>
            </p:cNvPr>
            <p:cNvSpPr/>
            <p:nvPr/>
          </p:nvSpPr>
          <p:spPr>
            <a:xfrm>
              <a:off x="2593365" y="1736123"/>
              <a:ext cx="37758" cy="27986"/>
            </a:xfrm>
            <a:custGeom>
              <a:avLst/>
              <a:gdLst/>
              <a:ahLst/>
              <a:cxnLst/>
              <a:rect l="l" t="t" r="r" b="b"/>
              <a:pathLst>
                <a:path w="653" h="484" extrusionOk="0">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2356;p52">
              <a:extLst>
                <a:ext uri="{FF2B5EF4-FFF2-40B4-BE49-F238E27FC236}">
                  <a16:creationId xmlns:a16="http://schemas.microsoft.com/office/drawing/2014/main" id="{18FCE2E4-F36B-B901-F9DE-ECCDEB697CD1}"/>
                </a:ext>
              </a:extLst>
            </p:cNvPr>
            <p:cNvSpPr/>
            <p:nvPr/>
          </p:nvSpPr>
          <p:spPr>
            <a:xfrm>
              <a:off x="1104534" y="1723691"/>
              <a:ext cx="221113" cy="160342"/>
            </a:xfrm>
            <a:custGeom>
              <a:avLst/>
              <a:gdLst/>
              <a:ahLst/>
              <a:cxnLst/>
              <a:rect l="l" t="t" r="r" b="b"/>
              <a:pathLst>
                <a:path w="3824" h="2773" extrusionOk="0">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2357;p52">
              <a:extLst>
                <a:ext uri="{FF2B5EF4-FFF2-40B4-BE49-F238E27FC236}">
                  <a16:creationId xmlns:a16="http://schemas.microsoft.com/office/drawing/2014/main" id="{1B316408-0419-914B-9FA2-9075C9B06683}"/>
                </a:ext>
              </a:extLst>
            </p:cNvPr>
            <p:cNvSpPr/>
            <p:nvPr/>
          </p:nvSpPr>
          <p:spPr>
            <a:xfrm>
              <a:off x="1299051" y="1771337"/>
              <a:ext cx="371914" cy="92400"/>
            </a:xfrm>
            <a:custGeom>
              <a:avLst/>
              <a:gdLst/>
              <a:ahLst/>
              <a:cxnLst/>
              <a:rect l="l" t="t" r="r" b="b"/>
              <a:pathLst>
                <a:path w="6432" h="1598" extrusionOk="0">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2358;p52">
              <a:extLst>
                <a:ext uri="{FF2B5EF4-FFF2-40B4-BE49-F238E27FC236}">
                  <a16:creationId xmlns:a16="http://schemas.microsoft.com/office/drawing/2014/main" id="{D5EE747D-664B-A674-51C8-A9E29E9A1119}"/>
                </a:ext>
              </a:extLst>
            </p:cNvPr>
            <p:cNvSpPr/>
            <p:nvPr/>
          </p:nvSpPr>
          <p:spPr>
            <a:xfrm>
              <a:off x="1093664" y="1679745"/>
              <a:ext cx="242739" cy="140162"/>
            </a:xfrm>
            <a:custGeom>
              <a:avLst/>
              <a:gdLst/>
              <a:ahLst/>
              <a:cxnLst/>
              <a:rect l="l" t="t" r="r" b="b"/>
              <a:pathLst>
                <a:path w="4198" h="2424" extrusionOk="0">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2359;p52">
              <a:extLst>
                <a:ext uri="{FF2B5EF4-FFF2-40B4-BE49-F238E27FC236}">
                  <a16:creationId xmlns:a16="http://schemas.microsoft.com/office/drawing/2014/main" id="{0F29146E-E08F-BD3E-644D-7482A2AEC084}"/>
                </a:ext>
              </a:extLst>
            </p:cNvPr>
            <p:cNvSpPr/>
            <p:nvPr/>
          </p:nvSpPr>
          <p:spPr>
            <a:xfrm>
              <a:off x="1168776" y="1727565"/>
              <a:ext cx="92516" cy="48687"/>
            </a:xfrm>
            <a:custGeom>
              <a:avLst/>
              <a:gdLst/>
              <a:ahLst/>
              <a:cxnLst/>
              <a:rect l="l" t="t" r="r" b="b"/>
              <a:pathLst>
                <a:path w="1600" h="842" extrusionOk="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2360;p52">
              <a:extLst>
                <a:ext uri="{FF2B5EF4-FFF2-40B4-BE49-F238E27FC236}">
                  <a16:creationId xmlns:a16="http://schemas.microsoft.com/office/drawing/2014/main" id="{FCA3259D-075D-6935-DADF-2503B51FC986}"/>
                </a:ext>
              </a:extLst>
            </p:cNvPr>
            <p:cNvSpPr/>
            <p:nvPr/>
          </p:nvSpPr>
          <p:spPr>
            <a:xfrm>
              <a:off x="913776" y="1742715"/>
              <a:ext cx="312935" cy="175549"/>
            </a:xfrm>
            <a:custGeom>
              <a:avLst/>
              <a:gdLst/>
              <a:ahLst/>
              <a:cxnLst/>
              <a:rect l="l" t="t" r="r" b="b"/>
              <a:pathLst>
                <a:path w="5412" h="3036" extrusionOk="0">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2361;p52">
              <a:extLst>
                <a:ext uri="{FF2B5EF4-FFF2-40B4-BE49-F238E27FC236}">
                  <a16:creationId xmlns:a16="http://schemas.microsoft.com/office/drawing/2014/main" id="{CDE1B3F4-5C9B-0A38-D857-3DC7CE8133D0}"/>
                </a:ext>
              </a:extLst>
            </p:cNvPr>
            <p:cNvSpPr/>
            <p:nvPr/>
          </p:nvSpPr>
          <p:spPr>
            <a:xfrm>
              <a:off x="1204800" y="1582024"/>
              <a:ext cx="308657" cy="180753"/>
            </a:xfrm>
            <a:custGeom>
              <a:avLst/>
              <a:gdLst/>
              <a:ahLst/>
              <a:cxnLst/>
              <a:rect l="l" t="t" r="r" b="b"/>
              <a:pathLst>
                <a:path w="5338" h="3126" extrusionOk="0">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2362;p52">
              <a:extLst>
                <a:ext uri="{FF2B5EF4-FFF2-40B4-BE49-F238E27FC236}">
                  <a16:creationId xmlns:a16="http://schemas.microsoft.com/office/drawing/2014/main" id="{F706B90C-AA72-7B9D-785B-F1F4F4E26B4D}"/>
                </a:ext>
              </a:extLst>
            </p:cNvPr>
            <p:cNvSpPr/>
            <p:nvPr/>
          </p:nvSpPr>
          <p:spPr>
            <a:xfrm>
              <a:off x="950204" y="1544208"/>
              <a:ext cx="280266" cy="223715"/>
            </a:xfrm>
            <a:custGeom>
              <a:avLst/>
              <a:gdLst/>
              <a:ahLst/>
              <a:cxnLst/>
              <a:rect l="l" t="t" r="r" b="b"/>
              <a:pathLst>
                <a:path w="4847" h="3869" extrusionOk="0">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2363;p52">
              <a:extLst>
                <a:ext uri="{FF2B5EF4-FFF2-40B4-BE49-F238E27FC236}">
                  <a16:creationId xmlns:a16="http://schemas.microsoft.com/office/drawing/2014/main" id="{61F44C1B-8F60-5DCA-8A9B-663A190C22F5}"/>
                </a:ext>
              </a:extLst>
            </p:cNvPr>
            <p:cNvSpPr/>
            <p:nvPr/>
          </p:nvSpPr>
          <p:spPr>
            <a:xfrm>
              <a:off x="1188609" y="1709351"/>
              <a:ext cx="260259" cy="242276"/>
            </a:xfrm>
            <a:custGeom>
              <a:avLst/>
              <a:gdLst/>
              <a:ahLst/>
              <a:cxnLst/>
              <a:rect l="l" t="t" r="r" b="b"/>
              <a:pathLst>
                <a:path w="4501" h="4190" extrusionOk="0">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2364;p52">
              <a:extLst>
                <a:ext uri="{FF2B5EF4-FFF2-40B4-BE49-F238E27FC236}">
                  <a16:creationId xmlns:a16="http://schemas.microsoft.com/office/drawing/2014/main" id="{F8C5AD8C-394A-3FE8-2F1E-74EF3ED402D1}"/>
                </a:ext>
              </a:extLst>
            </p:cNvPr>
            <p:cNvSpPr/>
            <p:nvPr/>
          </p:nvSpPr>
          <p:spPr>
            <a:xfrm>
              <a:off x="1181381" y="1731613"/>
              <a:ext cx="67421" cy="38857"/>
            </a:xfrm>
            <a:custGeom>
              <a:avLst/>
              <a:gdLst/>
              <a:ahLst/>
              <a:cxnLst/>
              <a:rect l="l" t="t" r="r" b="b"/>
              <a:pathLst>
                <a:path w="1166" h="672" extrusionOk="0">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2365;p52">
              <a:extLst>
                <a:ext uri="{FF2B5EF4-FFF2-40B4-BE49-F238E27FC236}">
                  <a16:creationId xmlns:a16="http://schemas.microsoft.com/office/drawing/2014/main" id="{F88C3B47-FEEB-D8EE-4E92-E8D2FC91EDDA}"/>
                </a:ext>
              </a:extLst>
            </p:cNvPr>
            <p:cNvSpPr/>
            <p:nvPr/>
          </p:nvSpPr>
          <p:spPr>
            <a:xfrm>
              <a:off x="1178085" y="1718255"/>
              <a:ext cx="73897" cy="38857"/>
            </a:xfrm>
            <a:custGeom>
              <a:avLst/>
              <a:gdLst/>
              <a:ahLst/>
              <a:cxnLst/>
              <a:rect l="l" t="t" r="r" b="b"/>
              <a:pathLst>
                <a:path w="1278" h="672" extrusionOk="0">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2366;p52">
              <a:extLst>
                <a:ext uri="{FF2B5EF4-FFF2-40B4-BE49-F238E27FC236}">
                  <a16:creationId xmlns:a16="http://schemas.microsoft.com/office/drawing/2014/main" id="{BDCFF666-5262-C030-8771-E026C6FD5C35}"/>
                </a:ext>
              </a:extLst>
            </p:cNvPr>
            <p:cNvSpPr/>
            <p:nvPr/>
          </p:nvSpPr>
          <p:spPr>
            <a:xfrm>
              <a:off x="1196126" y="1719874"/>
              <a:ext cx="37816" cy="28044"/>
            </a:xfrm>
            <a:custGeom>
              <a:avLst/>
              <a:gdLst/>
              <a:ahLst/>
              <a:cxnLst/>
              <a:rect l="l" t="t" r="r" b="b"/>
              <a:pathLst>
                <a:path w="654" h="485" extrusionOk="0">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2367;p52">
              <a:extLst>
                <a:ext uri="{FF2B5EF4-FFF2-40B4-BE49-F238E27FC236}">
                  <a16:creationId xmlns:a16="http://schemas.microsoft.com/office/drawing/2014/main" id="{80B846B1-879A-B203-4025-5428CC54A8AB}"/>
                </a:ext>
              </a:extLst>
            </p:cNvPr>
            <p:cNvSpPr/>
            <p:nvPr/>
          </p:nvSpPr>
          <p:spPr>
            <a:xfrm>
              <a:off x="1786385" y="2137647"/>
              <a:ext cx="220998" cy="160226"/>
            </a:xfrm>
            <a:custGeom>
              <a:avLst/>
              <a:gdLst/>
              <a:ahLst/>
              <a:cxnLst/>
              <a:rect l="l" t="t" r="r" b="b"/>
              <a:pathLst>
                <a:path w="3822" h="2771" extrusionOk="0">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2368;p52">
              <a:extLst>
                <a:ext uri="{FF2B5EF4-FFF2-40B4-BE49-F238E27FC236}">
                  <a16:creationId xmlns:a16="http://schemas.microsoft.com/office/drawing/2014/main" id="{5290929A-5C9D-1E0E-D4BA-C0D03A6544EE}"/>
                </a:ext>
              </a:extLst>
            </p:cNvPr>
            <p:cNvSpPr/>
            <p:nvPr/>
          </p:nvSpPr>
          <p:spPr>
            <a:xfrm>
              <a:off x="1846579" y="1934456"/>
              <a:ext cx="92516" cy="219032"/>
            </a:xfrm>
            <a:custGeom>
              <a:avLst/>
              <a:gdLst/>
              <a:ahLst/>
              <a:cxnLst/>
              <a:rect l="l" t="t" r="r" b="b"/>
              <a:pathLst>
                <a:path w="1600" h="3788" extrusionOk="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2369;p52">
              <a:extLst>
                <a:ext uri="{FF2B5EF4-FFF2-40B4-BE49-F238E27FC236}">
                  <a16:creationId xmlns:a16="http://schemas.microsoft.com/office/drawing/2014/main" id="{BAE69E40-8000-00D6-D970-A86556CF3AF6}"/>
                </a:ext>
              </a:extLst>
            </p:cNvPr>
            <p:cNvSpPr/>
            <p:nvPr/>
          </p:nvSpPr>
          <p:spPr>
            <a:xfrm>
              <a:off x="1775630" y="2093701"/>
              <a:ext cx="242681" cy="140104"/>
            </a:xfrm>
            <a:custGeom>
              <a:avLst/>
              <a:gdLst/>
              <a:ahLst/>
              <a:cxnLst/>
              <a:rect l="l" t="t" r="r" b="b"/>
              <a:pathLst>
                <a:path w="4197" h="2423" extrusionOk="0">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2370;p52">
              <a:extLst>
                <a:ext uri="{FF2B5EF4-FFF2-40B4-BE49-F238E27FC236}">
                  <a16:creationId xmlns:a16="http://schemas.microsoft.com/office/drawing/2014/main" id="{7634790D-93F7-E832-F3B2-743036543892}"/>
                </a:ext>
              </a:extLst>
            </p:cNvPr>
            <p:cNvSpPr/>
            <p:nvPr/>
          </p:nvSpPr>
          <p:spPr>
            <a:xfrm>
              <a:off x="1850684" y="2141521"/>
              <a:ext cx="92574" cy="48687"/>
            </a:xfrm>
            <a:custGeom>
              <a:avLst/>
              <a:gdLst/>
              <a:ahLst/>
              <a:cxnLst/>
              <a:rect l="l" t="t" r="r" b="b"/>
              <a:pathLst>
                <a:path w="1601" h="842" extrusionOk="0">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2371;p52">
              <a:extLst>
                <a:ext uri="{FF2B5EF4-FFF2-40B4-BE49-F238E27FC236}">
                  <a16:creationId xmlns:a16="http://schemas.microsoft.com/office/drawing/2014/main" id="{2591FCC8-8DF2-86D2-BC12-82F0FE28612A}"/>
                </a:ext>
              </a:extLst>
            </p:cNvPr>
            <p:cNvSpPr/>
            <p:nvPr/>
          </p:nvSpPr>
          <p:spPr>
            <a:xfrm>
              <a:off x="1885205" y="2156555"/>
              <a:ext cx="313051" cy="175665"/>
            </a:xfrm>
            <a:custGeom>
              <a:avLst/>
              <a:gdLst/>
              <a:ahLst/>
              <a:cxnLst/>
              <a:rect l="l" t="t" r="r" b="b"/>
              <a:pathLst>
                <a:path w="5414" h="3038" extrusionOk="0">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2372;p52">
              <a:extLst>
                <a:ext uri="{FF2B5EF4-FFF2-40B4-BE49-F238E27FC236}">
                  <a16:creationId xmlns:a16="http://schemas.microsoft.com/office/drawing/2014/main" id="{D143ACCB-B051-75E1-3E3F-CD119E67973F}"/>
                </a:ext>
              </a:extLst>
            </p:cNvPr>
            <p:cNvSpPr/>
            <p:nvPr/>
          </p:nvSpPr>
          <p:spPr>
            <a:xfrm>
              <a:off x="1598518" y="1995922"/>
              <a:ext cx="308714" cy="180695"/>
            </a:xfrm>
            <a:custGeom>
              <a:avLst/>
              <a:gdLst/>
              <a:ahLst/>
              <a:cxnLst/>
              <a:rect l="l" t="t" r="r" b="b"/>
              <a:pathLst>
                <a:path w="5339" h="3125" extrusionOk="0">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2373;p52">
              <a:extLst>
                <a:ext uri="{FF2B5EF4-FFF2-40B4-BE49-F238E27FC236}">
                  <a16:creationId xmlns:a16="http://schemas.microsoft.com/office/drawing/2014/main" id="{38B36E84-7684-E5DB-0786-3B07513A303A}"/>
                </a:ext>
              </a:extLst>
            </p:cNvPr>
            <p:cNvSpPr/>
            <p:nvPr/>
          </p:nvSpPr>
          <p:spPr>
            <a:xfrm>
              <a:off x="1881562" y="1958164"/>
              <a:ext cx="280208" cy="223715"/>
            </a:xfrm>
            <a:custGeom>
              <a:avLst/>
              <a:gdLst/>
              <a:ahLst/>
              <a:cxnLst/>
              <a:rect l="l" t="t" r="r" b="b"/>
              <a:pathLst>
                <a:path w="4846" h="3869" extrusionOk="0">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2374;p52">
              <a:extLst>
                <a:ext uri="{FF2B5EF4-FFF2-40B4-BE49-F238E27FC236}">
                  <a16:creationId xmlns:a16="http://schemas.microsoft.com/office/drawing/2014/main" id="{196E52FE-816E-89DD-CFFF-84E9E49C8B68}"/>
                </a:ext>
              </a:extLst>
            </p:cNvPr>
            <p:cNvSpPr/>
            <p:nvPr/>
          </p:nvSpPr>
          <p:spPr>
            <a:xfrm>
              <a:off x="1663106" y="2123307"/>
              <a:ext cx="260317" cy="242161"/>
            </a:xfrm>
            <a:custGeom>
              <a:avLst/>
              <a:gdLst/>
              <a:ahLst/>
              <a:cxnLst/>
              <a:rect l="l" t="t" r="r" b="b"/>
              <a:pathLst>
                <a:path w="4502" h="4188" extrusionOk="0">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2375;p52">
              <a:extLst>
                <a:ext uri="{FF2B5EF4-FFF2-40B4-BE49-F238E27FC236}">
                  <a16:creationId xmlns:a16="http://schemas.microsoft.com/office/drawing/2014/main" id="{CFB7D317-FC07-AD5B-7F8D-BD97031B9152}"/>
                </a:ext>
              </a:extLst>
            </p:cNvPr>
            <p:cNvSpPr/>
            <p:nvPr/>
          </p:nvSpPr>
          <p:spPr>
            <a:xfrm>
              <a:off x="1863232" y="2145511"/>
              <a:ext cx="67363" cy="38915"/>
            </a:xfrm>
            <a:custGeom>
              <a:avLst/>
              <a:gdLst/>
              <a:ahLst/>
              <a:cxnLst/>
              <a:rect l="l" t="t" r="r" b="b"/>
              <a:pathLst>
                <a:path w="1165" h="673" extrusionOk="0">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2376;p52">
              <a:extLst>
                <a:ext uri="{FF2B5EF4-FFF2-40B4-BE49-F238E27FC236}">
                  <a16:creationId xmlns:a16="http://schemas.microsoft.com/office/drawing/2014/main" id="{BFFF57ED-E590-F5AA-F963-B45A24A5EF3B}"/>
                </a:ext>
              </a:extLst>
            </p:cNvPr>
            <p:cNvSpPr/>
            <p:nvPr/>
          </p:nvSpPr>
          <p:spPr>
            <a:xfrm>
              <a:off x="1859936" y="2132154"/>
              <a:ext cx="73955" cy="38915"/>
            </a:xfrm>
            <a:custGeom>
              <a:avLst/>
              <a:gdLst/>
              <a:ahLst/>
              <a:cxnLst/>
              <a:rect l="l" t="t" r="r" b="b"/>
              <a:pathLst>
                <a:path w="1279" h="673" extrusionOk="0">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2377;p52">
              <a:extLst>
                <a:ext uri="{FF2B5EF4-FFF2-40B4-BE49-F238E27FC236}">
                  <a16:creationId xmlns:a16="http://schemas.microsoft.com/office/drawing/2014/main" id="{5CD81CE0-9C92-DCDF-EFAF-8618247D102B}"/>
                </a:ext>
              </a:extLst>
            </p:cNvPr>
            <p:cNvSpPr/>
            <p:nvPr/>
          </p:nvSpPr>
          <p:spPr>
            <a:xfrm>
              <a:off x="1878092" y="2133773"/>
              <a:ext cx="37758" cy="28044"/>
            </a:xfrm>
            <a:custGeom>
              <a:avLst/>
              <a:gdLst/>
              <a:ahLst/>
              <a:cxnLst/>
              <a:rect l="l" t="t" r="r" b="b"/>
              <a:pathLst>
                <a:path w="653" h="485" extrusionOk="0">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2378;p52">
              <a:extLst>
                <a:ext uri="{FF2B5EF4-FFF2-40B4-BE49-F238E27FC236}">
                  <a16:creationId xmlns:a16="http://schemas.microsoft.com/office/drawing/2014/main" id="{14985AA7-A537-B1D9-E5F0-52C07381D5D2}"/>
                </a:ext>
              </a:extLst>
            </p:cNvPr>
            <p:cNvSpPr/>
            <p:nvPr/>
          </p:nvSpPr>
          <p:spPr>
            <a:xfrm>
              <a:off x="1786385" y="1314361"/>
              <a:ext cx="220998" cy="160226"/>
            </a:xfrm>
            <a:custGeom>
              <a:avLst/>
              <a:gdLst/>
              <a:ahLst/>
              <a:cxnLst/>
              <a:rect l="l" t="t" r="r" b="b"/>
              <a:pathLst>
                <a:path w="3822" h="2771" extrusionOk="0">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2379;p52">
              <a:extLst>
                <a:ext uri="{FF2B5EF4-FFF2-40B4-BE49-F238E27FC236}">
                  <a16:creationId xmlns:a16="http://schemas.microsoft.com/office/drawing/2014/main" id="{0E32080C-C1F2-0CB1-4A96-A2FFB4C918EE}"/>
                </a:ext>
              </a:extLst>
            </p:cNvPr>
            <p:cNvSpPr/>
            <p:nvPr/>
          </p:nvSpPr>
          <p:spPr>
            <a:xfrm>
              <a:off x="1846579" y="1421102"/>
              <a:ext cx="92516" cy="219032"/>
            </a:xfrm>
            <a:custGeom>
              <a:avLst/>
              <a:gdLst/>
              <a:ahLst/>
              <a:cxnLst/>
              <a:rect l="l" t="t" r="r" b="b"/>
              <a:pathLst>
                <a:path w="1600" h="3788" extrusionOk="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2380;p52">
              <a:extLst>
                <a:ext uri="{FF2B5EF4-FFF2-40B4-BE49-F238E27FC236}">
                  <a16:creationId xmlns:a16="http://schemas.microsoft.com/office/drawing/2014/main" id="{E92175DB-840B-7B83-A11A-328C1730E071}"/>
                </a:ext>
              </a:extLst>
            </p:cNvPr>
            <p:cNvSpPr/>
            <p:nvPr/>
          </p:nvSpPr>
          <p:spPr>
            <a:xfrm>
              <a:off x="1775630" y="1270415"/>
              <a:ext cx="242681" cy="140162"/>
            </a:xfrm>
            <a:custGeom>
              <a:avLst/>
              <a:gdLst/>
              <a:ahLst/>
              <a:cxnLst/>
              <a:rect l="l" t="t" r="r" b="b"/>
              <a:pathLst>
                <a:path w="4197" h="2424" extrusionOk="0">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2381;p52">
              <a:extLst>
                <a:ext uri="{FF2B5EF4-FFF2-40B4-BE49-F238E27FC236}">
                  <a16:creationId xmlns:a16="http://schemas.microsoft.com/office/drawing/2014/main" id="{A33FC89E-F41C-539E-FE1A-EA5733742F36}"/>
                </a:ext>
              </a:extLst>
            </p:cNvPr>
            <p:cNvSpPr/>
            <p:nvPr/>
          </p:nvSpPr>
          <p:spPr>
            <a:xfrm>
              <a:off x="1850684" y="1318235"/>
              <a:ext cx="92574" cy="48629"/>
            </a:xfrm>
            <a:custGeom>
              <a:avLst/>
              <a:gdLst/>
              <a:ahLst/>
              <a:cxnLst/>
              <a:rect l="l" t="t" r="r" b="b"/>
              <a:pathLst>
                <a:path w="1601" h="841" extrusionOk="0">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2382;p52">
              <a:extLst>
                <a:ext uri="{FF2B5EF4-FFF2-40B4-BE49-F238E27FC236}">
                  <a16:creationId xmlns:a16="http://schemas.microsoft.com/office/drawing/2014/main" id="{3B2E376B-7FE2-ACE5-4EDE-EA919E194E99}"/>
                </a:ext>
              </a:extLst>
            </p:cNvPr>
            <p:cNvSpPr/>
            <p:nvPr/>
          </p:nvSpPr>
          <p:spPr>
            <a:xfrm>
              <a:off x="1885205" y="1333327"/>
              <a:ext cx="313051" cy="175607"/>
            </a:xfrm>
            <a:custGeom>
              <a:avLst/>
              <a:gdLst/>
              <a:ahLst/>
              <a:cxnLst/>
              <a:rect l="l" t="t" r="r" b="b"/>
              <a:pathLst>
                <a:path w="5414" h="3037" extrusionOk="0">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2383;p52">
              <a:extLst>
                <a:ext uri="{FF2B5EF4-FFF2-40B4-BE49-F238E27FC236}">
                  <a16:creationId xmlns:a16="http://schemas.microsoft.com/office/drawing/2014/main" id="{9637C18D-45E4-EA19-DCEE-14AAABA13B93}"/>
                </a:ext>
              </a:extLst>
            </p:cNvPr>
            <p:cNvSpPr/>
            <p:nvPr/>
          </p:nvSpPr>
          <p:spPr>
            <a:xfrm>
              <a:off x="1598518" y="1172694"/>
              <a:ext cx="308714" cy="180695"/>
            </a:xfrm>
            <a:custGeom>
              <a:avLst/>
              <a:gdLst/>
              <a:ahLst/>
              <a:cxnLst/>
              <a:rect l="l" t="t" r="r" b="b"/>
              <a:pathLst>
                <a:path w="5339" h="3125" extrusionOk="0">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2384;p52">
              <a:extLst>
                <a:ext uri="{FF2B5EF4-FFF2-40B4-BE49-F238E27FC236}">
                  <a16:creationId xmlns:a16="http://schemas.microsoft.com/office/drawing/2014/main" id="{3990CE8A-BE38-59EE-6A14-13DBE6E2C856}"/>
                </a:ext>
              </a:extLst>
            </p:cNvPr>
            <p:cNvSpPr/>
            <p:nvPr/>
          </p:nvSpPr>
          <p:spPr>
            <a:xfrm>
              <a:off x="1881562" y="1134878"/>
              <a:ext cx="280208" cy="223773"/>
            </a:xfrm>
            <a:custGeom>
              <a:avLst/>
              <a:gdLst/>
              <a:ahLst/>
              <a:cxnLst/>
              <a:rect l="l" t="t" r="r" b="b"/>
              <a:pathLst>
                <a:path w="4846" h="3870" extrusionOk="0">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2385;p52">
              <a:extLst>
                <a:ext uri="{FF2B5EF4-FFF2-40B4-BE49-F238E27FC236}">
                  <a16:creationId xmlns:a16="http://schemas.microsoft.com/office/drawing/2014/main" id="{066E7972-A88D-D7E3-6CAF-D3CD26E591CC}"/>
                </a:ext>
              </a:extLst>
            </p:cNvPr>
            <p:cNvSpPr/>
            <p:nvPr/>
          </p:nvSpPr>
          <p:spPr>
            <a:xfrm>
              <a:off x="1663106" y="1300021"/>
              <a:ext cx="260317" cy="242161"/>
            </a:xfrm>
            <a:custGeom>
              <a:avLst/>
              <a:gdLst/>
              <a:ahLst/>
              <a:cxnLst/>
              <a:rect l="l" t="t" r="r" b="b"/>
              <a:pathLst>
                <a:path w="4502" h="4188" extrusionOk="0">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2386;p52">
              <a:extLst>
                <a:ext uri="{FF2B5EF4-FFF2-40B4-BE49-F238E27FC236}">
                  <a16:creationId xmlns:a16="http://schemas.microsoft.com/office/drawing/2014/main" id="{526938E9-A380-0D8F-D12C-D4EC8186C743}"/>
                </a:ext>
              </a:extLst>
            </p:cNvPr>
            <p:cNvSpPr/>
            <p:nvPr/>
          </p:nvSpPr>
          <p:spPr>
            <a:xfrm>
              <a:off x="1863232" y="1322282"/>
              <a:ext cx="67363" cy="38857"/>
            </a:xfrm>
            <a:custGeom>
              <a:avLst/>
              <a:gdLst/>
              <a:ahLst/>
              <a:cxnLst/>
              <a:rect l="l" t="t" r="r" b="b"/>
              <a:pathLst>
                <a:path w="1165" h="672" extrusionOk="0">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2387;p52">
              <a:extLst>
                <a:ext uri="{FF2B5EF4-FFF2-40B4-BE49-F238E27FC236}">
                  <a16:creationId xmlns:a16="http://schemas.microsoft.com/office/drawing/2014/main" id="{49F8927B-1238-30CA-9874-A5AD45302ACD}"/>
                </a:ext>
              </a:extLst>
            </p:cNvPr>
            <p:cNvSpPr/>
            <p:nvPr/>
          </p:nvSpPr>
          <p:spPr>
            <a:xfrm>
              <a:off x="1859936" y="1308867"/>
              <a:ext cx="73955" cy="38857"/>
            </a:xfrm>
            <a:custGeom>
              <a:avLst/>
              <a:gdLst/>
              <a:ahLst/>
              <a:cxnLst/>
              <a:rect l="l" t="t" r="r" b="b"/>
              <a:pathLst>
                <a:path w="1279" h="672" extrusionOk="0">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2388;p52">
              <a:extLst>
                <a:ext uri="{FF2B5EF4-FFF2-40B4-BE49-F238E27FC236}">
                  <a16:creationId xmlns:a16="http://schemas.microsoft.com/office/drawing/2014/main" id="{33154BB2-74C5-856C-E774-7A278BE61E51}"/>
                </a:ext>
              </a:extLst>
            </p:cNvPr>
            <p:cNvSpPr/>
            <p:nvPr/>
          </p:nvSpPr>
          <p:spPr>
            <a:xfrm>
              <a:off x="1878092" y="1310486"/>
              <a:ext cx="37758" cy="28044"/>
            </a:xfrm>
            <a:custGeom>
              <a:avLst/>
              <a:gdLst/>
              <a:ahLst/>
              <a:cxnLst/>
              <a:rect l="l" t="t" r="r" b="b"/>
              <a:pathLst>
                <a:path w="653" h="485" extrusionOk="0">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2389;p52">
              <a:extLst>
                <a:ext uri="{FF2B5EF4-FFF2-40B4-BE49-F238E27FC236}">
                  <a16:creationId xmlns:a16="http://schemas.microsoft.com/office/drawing/2014/main" id="{605B5DE9-ADB4-4311-40F6-1E174117F263}"/>
                </a:ext>
              </a:extLst>
            </p:cNvPr>
            <p:cNvSpPr/>
            <p:nvPr/>
          </p:nvSpPr>
          <p:spPr>
            <a:xfrm>
              <a:off x="660857" y="991303"/>
              <a:ext cx="2504639" cy="1486038"/>
            </a:xfrm>
            <a:custGeom>
              <a:avLst/>
              <a:gdLst/>
              <a:ahLst/>
              <a:cxnLst/>
              <a:rect l="l" t="t" r="r" b="b"/>
              <a:pathLst>
                <a:path w="43316" h="25700" extrusionOk="0">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2390;p52">
              <a:extLst>
                <a:ext uri="{FF2B5EF4-FFF2-40B4-BE49-F238E27FC236}">
                  <a16:creationId xmlns:a16="http://schemas.microsoft.com/office/drawing/2014/main" id="{E0C4C1DB-E4A2-ADE3-09AD-78C1055C480D}"/>
                </a:ext>
              </a:extLst>
            </p:cNvPr>
            <p:cNvSpPr/>
            <p:nvPr/>
          </p:nvSpPr>
          <p:spPr>
            <a:xfrm>
              <a:off x="1430137" y="1001653"/>
              <a:ext cx="959854" cy="633677"/>
            </a:xfrm>
            <a:custGeom>
              <a:avLst/>
              <a:gdLst/>
              <a:ahLst/>
              <a:cxnLst/>
              <a:rect l="l" t="t" r="r" b="b"/>
              <a:pathLst>
                <a:path w="16600" h="10959" extrusionOk="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2391;p52">
              <a:extLst>
                <a:ext uri="{FF2B5EF4-FFF2-40B4-BE49-F238E27FC236}">
                  <a16:creationId xmlns:a16="http://schemas.microsoft.com/office/drawing/2014/main" id="{63B20D5A-CDE3-EBE5-DB9F-FE2700753CCD}"/>
                </a:ext>
              </a:extLst>
            </p:cNvPr>
            <p:cNvSpPr/>
            <p:nvPr/>
          </p:nvSpPr>
          <p:spPr>
            <a:xfrm>
              <a:off x="1382837" y="1005816"/>
              <a:ext cx="1054393" cy="608813"/>
            </a:xfrm>
            <a:custGeom>
              <a:avLst/>
              <a:gdLst/>
              <a:ahLst/>
              <a:cxnLst/>
              <a:rect l="l" t="t" r="r" b="b"/>
              <a:pathLst>
                <a:path w="18235" h="10529" extrusionOk="0">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2392;p52">
              <a:extLst>
                <a:ext uri="{FF2B5EF4-FFF2-40B4-BE49-F238E27FC236}">
                  <a16:creationId xmlns:a16="http://schemas.microsoft.com/office/drawing/2014/main" id="{5583E36B-8CBA-B808-7E40-C5871B01C508}"/>
                </a:ext>
              </a:extLst>
            </p:cNvPr>
            <p:cNvSpPr/>
            <p:nvPr/>
          </p:nvSpPr>
          <p:spPr>
            <a:xfrm>
              <a:off x="2130953" y="1406242"/>
              <a:ext cx="959854" cy="633677"/>
            </a:xfrm>
            <a:custGeom>
              <a:avLst/>
              <a:gdLst/>
              <a:ahLst/>
              <a:cxnLst/>
              <a:rect l="l" t="t" r="r" b="b"/>
              <a:pathLst>
                <a:path w="16600" h="10959" extrusionOk="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2393;p52">
              <a:extLst>
                <a:ext uri="{FF2B5EF4-FFF2-40B4-BE49-F238E27FC236}">
                  <a16:creationId xmlns:a16="http://schemas.microsoft.com/office/drawing/2014/main" id="{F35E02E5-44ED-CAB5-B48F-78830B87F8C4}"/>
                </a:ext>
              </a:extLst>
            </p:cNvPr>
            <p:cNvSpPr/>
            <p:nvPr/>
          </p:nvSpPr>
          <p:spPr>
            <a:xfrm>
              <a:off x="2083654" y="1410405"/>
              <a:ext cx="1054393" cy="608813"/>
            </a:xfrm>
            <a:custGeom>
              <a:avLst/>
              <a:gdLst/>
              <a:ahLst/>
              <a:cxnLst/>
              <a:rect l="l" t="t" r="r" b="b"/>
              <a:pathLst>
                <a:path w="18235" h="10529" extrusionOk="0">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2394;p52">
              <a:extLst>
                <a:ext uri="{FF2B5EF4-FFF2-40B4-BE49-F238E27FC236}">
                  <a16:creationId xmlns:a16="http://schemas.microsoft.com/office/drawing/2014/main" id="{53D071C0-1F0D-4C59-946E-7955B40A54C3}"/>
                </a:ext>
              </a:extLst>
            </p:cNvPr>
            <p:cNvSpPr/>
            <p:nvPr/>
          </p:nvSpPr>
          <p:spPr>
            <a:xfrm>
              <a:off x="733714" y="1406704"/>
              <a:ext cx="959854" cy="630728"/>
            </a:xfrm>
            <a:custGeom>
              <a:avLst/>
              <a:gdLst/>
              <a:ahLst/>
              <a:cxnLst/>
              <a:rect l="l" t="t" r="r" b="b"/>
              <a:pathLst>
                <a:path w="16600" h="10908" extrusionOk="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2395;p52">
              <a:extLst>
                <a:ext uri="{FF2B5EF4-FFF2-40B4-BE49-F238E27FC236}">
                  <a16:creationId xmlns:a16="http://schemas.microsoft.com/office/drawing/2014/main" id="{88628D9D-9FD8-FF4A-FCB6-C18C33B78617}"/>
                </a:ext>
              </a:extLst>
            </p:cNvPr>
            <p:cNvSpPr/>
            <p:nvPr/>
          </p:nvSpPr>
          <p:spPr>
            <a:xfrm>
              <a:off x="2415732" y="2029113"/>
              <a:ext cx="162597" cy="71122"/>
            </a:xfrm>
            <a:custGeom>
              <a:avLst/>
              <a:gdLst/>
              <a:ahLst/>
              <a:cxnLst/>
              <a:rect l="l" t="t" r="r" b="b"/>
              <a:pathLst>
                <a:path w="2812" h="1230" extrusionOk="0">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2396;p52">
              <a:extLst>
                <a:ext uri="{FF2B5EF4-FFF2-40B4-BE49-F238E27FC236}">
                  <a16:creationId xmlns:a16="http://schemas.microsoft.com/office/drawing/2014/main" id="{D94E54C1-C968-02E4-3CBF-7E7D672235C7}"/>
                </a:ext>
              </a:extLst>
            </p:cNvPr>
            <p:cNvSpPr/>
            <p:nvPr/>
          </p:nvSpPr>
          <p:spPr>
            <a:xfrm>
              <a:off x="1247820" y="1353912"/>
              <a:ext cx="160978" cy="71179"/>
            </a:xfrm>
            <a:custGeom>
              <a:avLst/>
              <a:gdLst/>
              <a:ahLst/>
              <a:cxnLst/>
              <a:rect l="l" t="t" r="r" b="b"/>
              <a:pathLst>
                <a:path w="2784" h="1231" extrusionOk="0">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2397;p52">
              <a:extLst>
                <a:ext uri="{FF2B5EF4-FFF2-40B4-BE49-F238E27FC236}">
                  <a16:creationId xmlns:a16="http://schemas.microsoft.com/office/drawing/2014/main" id="{E770114D-44CA-52BC-CD9C-471C7F015B50}"/>
                </a:ext>
              </a:extLst>
            </p:cNvPr>
            <p:cNvSpPr/>
            <p:nvPr/>
          </p:nvSpPr>
          <p:spPr>
            <a:xfrm>
              <a:off x="1251116" y="2027031"/>
              <a:ext cx="161325" cy="71064"/>
            </a:xfrm>
            <a:custGeom>
              <a:avLst/>
              <a:gdLst/>
              <a:ahLst/>
              <a:cxnLst/>
              <a:rect l="l" t="t" r="r" b="b"/>
              <a:pathLst>
                <a:path w="2790" h="1229" extrusionOk="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2398;p52">
              <a:extLst>
                <a:ext uri="{FF2B5EF4-FFF2-40B4-BE49-F238E27FC236}">
                  <a16:creationId xmlns:a16="http://schemas.microsoft.com/office/drawing/2014/main" id="{2A58581F-5528-280E-8C38-F5BA49D443BC}"/>
                </a:ext>
              </a:extLst>
            </p:cNvPr>
            <p:cNvSpPr/>
            <p:nvPr/>
          </p:nvSpPr>
          <p:spPr>
            <a:xfrm>
              <a:off x="2412089" y="1356051"/>
              <a:ext cx="161498" cy="71064"/>
            </a:xfrm>
            <a:custGeom>
              <a:avLst/>
              <a:gdLst/>
              <a:ahLst/>
              <a:cxnLst/>
              <a:rect l="l" t="t" r="r" b="b"/>
              <a:pathLst>
                <a:path w="2793" h="1229" extrusionOk="0">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2399;p52">
              <a:extLst>
                <a:ext uri="{FF2B5EF4-FFF2-40B4-BE49-F238E27FC236}">
                  <a16:creationId xmlns:a16="http://schemas.microsoft.com/office/drawing/2014/main" id="{BA99EDCA-7F82-D006-AC6A-9F01E188FB66}"/>
                </a:ext>
              </a:extLst>
            </p:cNvPr>
            <p:cNvSpPr/>
            <p:nvPr/>
          </p:nvSpPr>
          <p:spPr>
            <a:xfrm>
              <a:off x="686415" y="1407919"/>
              <a:ext cx="1054393" cy="608697"/>
            </a:xfrm>
            <a:custGeom>
              <a:avLst/>
              <a:gdLst/>
              <a:ahLst/>
              <a:cxnLst/>
              <a:rect l="l" t="t" r="r" b="b"/>
              <a:pathLst>
                <a:path w="18235" h="10527" extrusionOk="0">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2400;p52">
              <a:extLst>
                <a:ext uri="{FF2B5EF4-FFF2-40B4-BE49-F238E27FC236}">
                  <a16:creationId xmlns:a16="http://schemas.microsoft.com/office/drawing/2014/main" id="{99ED7DAC-69BC-E1A3-A3F6-EE80648C4046}"/>
                </a:ext>
              </a:extLst>
            </p:cNvPr>
            <p:cNvSpPr/>
            <p:nvPr/>
          </p:nvSpPr>
          <p:spPr>
            <a:xfrm>
              <a:off x="1434531" y="1808344"/>
              <a:ext cx="959854" cy="633677"/>
            </a:xfrm>
            <a:custGeom>
              <a:avLst/>
              <a:gdLst/>
              <a:ahLst/>
              <a:cxnLst/>
              <a:rect l="l" t="t" r="r" b="b"/>
              <a:pathLst>
                <a:path w="16600" h="10959" extrusionOk="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2401;p52">
              <a:extLst>
                <a:ext uri="{FF2B5EF4-FFF2-40B4-BE49-F238E27FC236}">
                  <a16:creationId xmlns:a16="http://schemas.microsoft.com/office/drawing/2014/main" id="{49480426-11CD-978B-B446-1CE3B53EB48A}"/>
                </a:ext>
              </a:extLst>
            </p:cNvPr>
            <p:cNvSpPr/>
            <p:nvPr/>
          </p:nvSpPr>
          <p:spPr>
            <a:xfrm>
              <a:off x="1387232" y="1812565"/>
              <a:ext cx="1054335" cy="608755"/>
            </a:xfrm>
            <a:custGeom>
              <a:avLst/>
              <a:gdLst/>
              <a:ahLst/>
              <a:cxnLst/>
              <a:rect l="l" t="t" r="r" b="b"/>
              <a:pathLst>
                <a:path w="18234" h="10528" extrusionOk="0">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1" name="Google Shape;2402;p52">
              <a:extLst>
                <a:ext uri="{FF2B5EF4-FFF2-40B4-BE49-F238E27FC236}">
                  <a16:creationId xmlns:a16="http://schemas.microsoft.com/office/drawing/2014/main" id="{9F6839D2-7765-CA9E-9624-FDCE53C40D35}"/>
                </a:ext>
              </a:extLst>
            </p:cNvPr>
            <p:cNvGrpSpPr/>
            <p:nvPr/>
          </p:nvGrpSpPr>
          <p:grpSpPr>
            <a:xfrm>
              <a:off x="758116" y="1057260"/>
              <a:ext cx="2260120" cy="1352706"/>
              <a:chOff x="770076" y="1073509"/>
              <a:chExt cx="2537750" cy="1518871"/>
            </a:xfrm>
          </p:grpSpPr>
          <p:sp>
            <p:nvSpPr>
              <p:cNvPr id="1762" name="Google Shape;2403;p52">
                <a:extLst>
                  <a:ext uri="{FF2B5EF4-FFF2-40B4-BE49-F238E27FC236}">
                    <a16:creationId xmlns:a16="http://schemas.microsoft.com/office/drawing/2014/main" id="{54CA912C-E51E-3218-A169-B0E81AD8A8FF}"/>
                  </a:ext>
                </a:extLst>
              </p:cNvPr>
              <p:cNvSpPr/>
              <p:nvPr/>
            </p:nvSpPr>
            <p:spPr>
              <a:xfrm>
                <a:off x="2372646" y="1572271"/>
                <a:ext cx="935180" cy="541280"/>
              </a:xfrm>
              <a:custGeom>
                <a:avLst/>
                <a:gdLst/>
                <a:ahLst/>
                <a:cxnLst/>
                <a:rect l="l" t="t" r="r" b="b"/>
                <a:pathLst>
                  <a:path w="14404" h="8337" extrusionOk="0">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2404;p52">
                <a:extLst>
                  <a:ext uri="{FF2B5EF4-FFF2-40B4-BE49-F238E27FC236}">
                    <a16:creationId xmlns:a16="http://schemas.microsoft.com/office/drawing/2014/main" id="{99827F35-A865-23C5-B034-84015D99E92D}"/>
                  </a:ext>
                </a:extLst>
              </p:cNvPr>
              <p:cNvSpPr/>
              <p:nvPr/>
            </p:nvSpPr>
            <p:spPr>
              <a:xfrm>
                <a:off x="770076" y="1521823"/>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2405;p52">
                <a:extLst>
                  <a:ext uri="{FF2B5EF4-FFF2-40B4-BE49-F238E27FC236}">
                    <a16:creationId xmlns:a16="http://schemas.microsoft.com/office/drawing/2014/main" id="{3A34785A-2A32-7E03-2C51-4E067E44E049}"/>
                  </a:ext>
                </a:extLst>
              </p:cNvPr>
              <p:cNvSpPr/>
              <p:nvPr/>
            </p:nvSpPr>
            <p:spPr>
              <a:xfrm>
                <a:off x="1552954" y="2000004"/>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2406;p52">
                <a:extLst>
                  <a:ext uri="{FF2B5EF4-FFF2-40B4-BE49-F238E27FC236}">
                    <a16:creationId xmlns:a16="http://schemas.microsoft.com/office/drawing/2014/main" id="{9CDB0187-8C2F-7CCF-9BEB-6F3F64D067A4}"/>
                  </a:ext>
                </a:extLst>
              </p:cNvPr>
              <p:cNvSpPr/>
              <p:nvPr/>
            </p:nvSpPr>
            <p:spPr>
              <a:xfrm>
                <a:off x="1556915" y="1073509"/>
                <a:ext cx="1026010" cy="592376"/>
              </a:xfrm>
              <a:custGeom>
                <a:avLst/>
                <a:gdLst/>
                <a:ahLst/>
                <a:cxnLst/>
                <a:rect l="l" t="t" r="r" b="b"/>
                <a:pathLst>
                  <a:path w="15803" h="9124" extrusionOk="0">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6" name="Google Shape;1719;p48">
            <a:extLst>
              <a:ext uri="{FF2B5EF4-FFF2-40B4-BE49-F238E27FC236}">
                <a16:creationId xmlns:a16="http://schemas.microsoft.com/office/drawing/2014/main" id="{098ACF37-874E-8B6D-3A53-DF9C9422DD98}"/>
              </a:ext>
            </a:extLst>
          </p:cNvPr>
          <p:cNvGrpSpPr/>
          <p:nvPr/>
        </p:nvGrpSpPr>
        <p:grpSpPr>
          <a:xfrm flipH="1">
            <a:off x="7256606" y="1942489"/>
            <a:ext cx="1706776" cy="1487950"/>
            <a:chOff x="2232600" y="4049963"/>
            <a:chExt cx="2584849" cy="2253446"/>
          </a:xfrm>
        </p:grpSpPr>
        <p:sp>
          <p:nvSpPr>
            <p:cNvPr id="1767" name="Google Shape;1720;p48">
              <a:extLst>
                <a:ext uri="{FF2B5EF4-FFF2-40B4-BE49-F238E27FC236}">
                  <a16:creationId xmlns:a16="http://schemas.microsoft.com/office/drawing/2014/main" id="{8727C315-C94A-CA6A-4997-515C88F62507}"/>
                </a:ext>
              </a:extLst>
            </p:cNvPr>
            <p:cNvSpPr/>
            <p:nvPr/>
          </p:nvSpPr>
          <p:spPr>
            <a:xfrm>
              <a:off x="2232600" y="4049963"/>
              <a:ext cx="586500" cy="757388"/>
            </a:xfrm>
            <a:custGeom>
              <a:avLst/>
              <a:gdLst/>
              <a:ahLst/>
              <a:cxnLst/>
              <a:rect l="l" t="t" r="r" b="b"/>
              <a:pathLst>
                <a:path w="11065" h="14289" extrusionOk="0">
                  <a:moveTo>
                    <a:pt x="3059" y="0"/>
                  </a:moveTo>
                  <a:cubicBezTo>
                    <a:pt x="1245" y="0"/>
                    <a:pt x="0" y="1447"/>
                    <a:pt x="0" y="3950"/>
                  </a:cubicBezTo>
                  <a:cubicBezTo>
                    <a:pt x="0" y="7481"/>
                    <a:pt x="2475" y="11766"/>
                    <a:pt x="5531" y="13532"/>
                  </a:cubicBezTo>
                  <a:cubicBezTo>
                    <a:pt x="6421" y="14045"/>
                    <a:pt x="7261" y="14288"/>
                    <a:pt x="8005" y="14288"/>
                  </a:cubicBezTo>
                  <a:cubicBezTo>
                    <a:pt x="9820" y="14288"/>
                    <a:pt x="11064" y="12842"/>
                    <a:pt x="11064" y="10339"/>
                  </a:cubicBezTo>
                  <a:cubicBezTo>
                    <a:pt x="11064" y="6807"/>
                    <a:pt x="8589" y="2521"/>
                    <a:pt x="5531" y="757"/>
                  </a:cubicBezTo>
                  <a:cubicBezTo>
                    <a:pt x="4642" y="244"/>
                    <a:pt x="3803" y="0"/>
                    <a:pt x="3059"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21;p48">
              <a:extLst>
                <a:ext uri="{FF2B5EF4-FFF2-40B4-BE49-F238E27FC236}">
                  <a16:creationId xmlns:a16="http://schemas.microsoft.com/office/drawing/2014/main" id="{547DF8FA-11BD-C2FD-51E2-0A46D1A74DAD}"/>
                </a:ext>
              </a:extLst>
            </p:cNvPr>
            <p:cNvGrpSpPr/>
            <p:nvPr/>
          </p:nvGrpSpPr>
          <p:grpSpPr>
            <a:xfrm>
              <a:off x="3280027" y="4685987"/>
              <a:ext cx="1537422" cy="810564"/>
              <a:chOff x="3357500" y="1620888"/>
              <a:chExt cx="867375" cy="457300"/>
            </a:xfrm>
          </p:grpSpPr>
          <p:sp>
            <p:nvSpPr>
              <p:cNvPr id="1798" name="Google Shape;1722;p48">
                <a:extLst>
                  <a:ext uri="{FF2B5EF4-FFF2-40B4-BE49-F238E27FC236}">
                    <a16:creationId xmlns:a16="http://schemas.microsoft.com/office/drawing/2014/main" id="{5255D004-370B-5BA7-F754-E53AE7D9474A}"/>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23;p48">
                <a:extLst>
                  <a:ext uri="{FF2B5EF4-FFF2-40B4-BE49-F238E27FC236}">
                    <a16:creationId xmlns:a16="http://schemas.microsoft.com/office/drawing/2014/main" id="{47AC49FA-32C3-3073-AD53-2A24F1BBAAD8}"/>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724;p48">
                <a:extLst>
                  <a:ext uri="{FF2B5EF4-FFF2-40B4-BE49-F238E27FC236}">
                    <a16:creationId xmlns:a16="http://schemas.microsoft.com/office/drawing/2014/main" id="{8F712EC6-19E7-792D-2317-2CB374DB72A4}"/>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25;p48">
                <a:extLst>
                  <a:ext uri="{FF2B5EF4-FFF2-40B4-BE49-F238E27FC236}">
                    <a16:creationId xmlns:a16="http://schemas.microsoft.com/office/drawing/2014/main" id="{94BEBF17-4BF3-A466-DE8B-8C39A305F006}"/>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26;p48">
              <a:extLst>
                <a:ext uri="{FF2B5EF4-FFF2-40B4-BE49-F238E27FC236}">
                  <a16:creationId xmlns:a16="http://schemas.microsoft.com/office/drawing/2014/main" id="{17ABDFCA-989B-761E-F10B-6E2265A81030}"/>
                </a:ext>
              </a:extLst>
            </p:cNvPr>
            <p:cNvSpPr/>
            <p:nvPr/>
          </p:nvSpPr>
          <p:spPr>
            <a:xfrm>
              <a:off x="4036081" y="5619587"/>
              <a:ext cx="659329" cy="388633"/>
            </a:xfrm>
            <a:custGeom>
              <a:avLst/>
              <a:gdLst/>
              <a:ahLst/>
              <a:cxnLst/>
              <a:rect l="l" t="t" r="r" b="b"/>
              <a:pathLst>
                <a:path w="12439" h="7332" extrusionOk="0">
                  <a:moveTo>
                    <a:pt x="252" y="1"/>
                  </a:moveTo>
                  <a:cubicBezTo>
                    <a:pt x="176" y="1"/>
                    <a:pt x="101" y="40"/>
                    <a:pt x="60" y="112"/>
                  </a:cubicBezTo>
                  <a:cubicBezTo>
                    <a:pt x="0" y="216"/>
                    <a:pt x="36" y="351"/>
                    <a:pt x="140" y="411"/>
                  </a:cubicBezTo>
                  <a:lnTo>
                    <a:pt x="12077" y="7303"/>
                  </a:lnTo>
                  <a:cubicBezTo>
                    <a:pt x="12111" y="7323"/>
                    <a:pt x="12149" y="7332"/>
                    <a:pt x="12186" y="7332"/>
                  </a:cubicBezTo>
                  <a:cubicBezTo>
                    <a:pt x="12263" y="7332"/>
                    <a:pt x="12337" y="7292"/>
                    <a:pt x="12377" y="7221"/>
                  </a:cubicBezTo>
                  <a:cubicBezTo>
                    <a:pt x="12438" y="7117"/>
                    <a:pt x="12403" y="6981"/>
                    <a:pt x="12297" y="6921"/>
                  </a:cubicBezTo>
                  <a:lnTo>
                    <a:pt x="362" y="30"/>
                  </a:lnTo>
                  <a:cubicBezTo>
                    <a:pt x="327" y="10"/>
                    <a:pt x="290" y="1"/>
                    <a:pt x="252" y="1"/>
                  </a:cubicBezTo>
                  <a:close/>
                </a:path>
              </a:pathLst>
            </a:custGeom>
            <a:solidFill>
              <a:srgbClr val="1E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27;p48">
              <a:extLst>
                <a:ext uri="{FF2B5EF4-FFF2-40B4-BE49-F238E27FC236}">
                  <a16:creationId xmlns:a16="http://schemas.microsoft.com/office/drawing/2014/main" id="{5851A999-48F5-052A-7E3B-8075ED7DFE79}"/>
                </a:ext>
              </a:extLst>
            </p:cNvPr>
            <p:cNvSpPr/>
            <p:nvPr/>
          </p:nvSpPr>
          <p:spPr>
            <a:xfrm>
              <a:off x="2472764" y="4254295"/>
              <a:ext cx="243293" cy="283100"/>
            </a:xfrm>
            <a:custGeom>
              <a:avLst/>
              <a:gdLst/>
              <a:ahLst/>
              <a:cxnLst/>
              <a:rect l="l" t="t" r="r" b="b"/>
              <a:pathLst>
                <a:path w="4590" h="5341" extrusionOk="0">
                  <a:moveTo>
                    <a:pt x="2033" y="0"/>
                  </a:moveTo>
                  <a:cubicBezTo>
                    <a:pt x="1857" y="0"/>
                    <a:pt x="1698" y="43"/>
                    <a:pt x="1562" y="125"/>
                  </a:cubicBezTo>
                  <a:lnTo>
                    <a:pt x="1" y="1026"/>
                  </a:lnTo>
                  <a:lnTo>
                    <a:pt x="2522" y="5341"/>
                  </a:lnTo>
                  <a:lnTo>
                    <a:pt x="4083" y="4439"/>
                  </a:lnTo>
                  <a:cubicBezTo>
                    <a:pt x="4397" y="4253"/>
                    <a:pt x="4589" y="3859"/>
                    <a:pt x="4589" y="3303"/>
                  </a:cubicBezTo>
                  <a:cubicBezTo>
                    <a:pt x="4589" y="2175"/>
                    <a:pt x="3798" y="806"/>
                    <a:pt x="2823" y="242"/>
                  </a:cubicBezTo>
                  <a:cubicBezTo>
                    <a:pt x="2539" y="78"/>
                    <a:pt x="2271"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28;p48">
              <a:extLst>
                <a:ext uri="{FF2B5EF4-FFF2-40B4-BE49-F238E27FC236}">
                  <a16:creationId xmlns:a16="http://schemas.microsoft.com/office/drawing/2014/main" id="{23938791-2943-0DE8-ABE9-D6C05767D93F}"/>
                </a:ext>
              </a:extLst>
            </p:cNvPr>
            <p:cNvSpPr/>
            <p:nvPr/>
          </p:nvSpPr>
          <p:spPr>
            <a:xfrm>
              <a:off x="2445943" y="4302052"/>
              <a:ext cx="187320" cy="241968"/>
            </a:xfrm>
            <a:custGeom>
              <a:avLst/>
              <a:gdLst/>
              <a:ahLst/>
              <a:cxnLst/>
              <a:rect l="l" t="t" r="r" b="b"/>
              <a:pathLst>
                <a:path w="3534" h="4565" extrusionOk="0">
                  <a:moveTo>
                    <a:pt x="979" y="1"/>
                  </a:moveTo>
                  <a:cubicBezTo>
                    <a:pt x="399" y="1"/>
                    <a:pt x="0" y="463"/>
                    <a:pt x="0" y="1263"/>
                  </a:cubicBezTo>
                  <a:cubicBezTo>
                    <a:pt x="0" y="2389"/>
                    <a:pt x="791" y="3760"/>
                    <a:pt x="1768" y="4323"/>
                  </a:cubicBezTo>
                  <a:cubicBezTo>
                    <a:pt x="2052" y="4487"/>
                    <a:pt x="2320" y="4565"/>
                    <a:pt x="2557" y="4565"/>
                  </a:cubicBezTo>
                  <a:cubicBezTo>
                    <a:pt x="3136" y="4565"/>
                    <a:pt x="3534" y="4102"/>
                    <a:pt x="3534" y="3303"/>
                  </a:cubicBezTo>
                  <a:cubicBezTo>
                    <a:pt x="3534" y="2177"/>
                    <a:pt x="2743" y="806"/>
                    <a:pt x="1768" y="242"/>
                  </a:cubicBezTo>
                  <a:cubicBezTo>
                    <a:pt x="1484" y="78"/>
                    <a:pt x="1216" y="1"/>
                    <a:pt x="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29;p48">
              <a:extLst>
                <a:ext uri="{FF2B5EF4-FFF2-40B4-BE49-F238E27FC236}">
                  <a16:creationId xmlns:a16="http://schemas.microsoft.com/office/drawing/2014/main" id="{585EF7F4-BBEC-16D4-9955-8C07EE989CDD}"/>
                </a:ext>
              </a:extLst>
            </p:cNvPr>
            <p:cNvSpPr/>
            <p:nvPr/>
          </p:nvSpPr>
          <p:spPr>
            <a:xfrm>
              <a:off x="3524851" y="5169313"/>
              <a:ext cx="1015629" cy="1134095"/>
            </a:xfrm>
            <a:custGeom>
              <a:avLst/>
              <a:gdLst/>
              <a:ahLst/>
              <a:cxnLst/>
              <a:rect l="l" t="t" r="r" b="b"/>
              <a:pathLst>
                <a:path w="19161" h="21396" extrusionOk="0">
                  <a:moveTo>
                    <a:pt x="8424" y="11258"/>
                  </a:moveTo>
                  <a:lnTo>
                    <a:pt x="10417" y="12411"/>
                  </a:lnTo>
                  <a:lnTo>
                    <a:pt x="9099" y="14489"/>
                  </a:lnTo>
                  <a:lnTo>
                    <a:pt x="9099" y="14490"/>
                  </a:lnTo>
                  <a:lnTo>
                    <a:pt x="7106" y="13338"/>
                  </a:lnTo>
                  <a:lnTo>
                    <a:pt x="8424" y="11258"/>
                  </a:lnTo>
                  <a:close/>
                  <a:moveTo>
                    <a:pt x="6987" y="13524"/>
                  </a:moveTo>
                  <a:lnTo>
                    <a:pt x="8982" y="14675"/>
                  </a:lnTo>
                  <a:lnTo>
                    <a:pt x="7998" y="16227"/>
                  </a:lnTo>
                  <a:cubicBezTo>
                    <a:pt x="7755" y="16611"/>
                    <a:pt x="7621" y="17016"/>
                    <a:pt x="7621" y="17370"/>
                  </a:cubicBezTo>
                  <a:lnTo>
                    <a:pt x="7621" y="18283"/>
                  </a:lnTo>
                  <a:lnTo>
                    <a:pt x="5686" y="17167"/>
                  </a:lnTo>
                  <a:lnTo>
                    <a:pt x="5686" y="15998"/>
                  </a:lnTo>
                  <a:cubicBezTo>
                    <a:pt x="5686" y="15730"/>
                    <a:pt x="5798" y="15401"/>
                    <a:pt x="5993" y="15092"/>
                  </a:cubicBezTo>
                  <a:lnTo>
                    <a:pt x="6987" y="13524"/>
                  </a:lnTo>
                  <a:close/>
                  <a:moveTo>
                    <a:pt x="1853" y="0"/>
                  </a:moveTo>
                  <a:lnTo>
                    <a:pt x="1853" y="1852"/>
                  </a:lnTo>
                  <a:cubicBezTo>
                    <a:pt x="1853" y="4157"/>
                    <a:pt x="2589" y="6432"/>
                    <a:pt x="4078" y="8190"/>
                  </a:cubicBezTo>
                  <a:cubicBezTo>
                    <a:pt x="4635" y="8848"/>
                    <a:pt x="5315" y="9465"/>
                    <a:pt x="6141" y="9942"/>
                  </a:cubicBezTo>
                  <a:lnTo>
                    <a:pt x="8042" y="11038"/>
                  </a:lnTo>
                  <a:lnTo>
                    <a:pt x="5621" y="14856"/>
                  </a:lnTo>
                  <a:cubicBezTo>
                    <a:pt x="5378" y="15238"/>
                    <a:pt x="5246" y="15644"/>
                    <a:pt x="5246" y="15998"/>
                  </a:cubicBezTo>
                  <a:lnTo>
                    <a:pt x="5246" y="16913"/>
                  </a:lnTo>
                  <a:lnTo>
                    <a:pt x="362" y="14093"/>
                  </a:lnTo>
                  <a:cubicBezTo>
                    <a:pt x="328" y="14074"/>
                    <a:pt x="290" y="14064"/>
                    <a:pt x="252" y="14064"/>
                  </a:cubicBezTo>
                  <a:cubicBezTo>
                    <a:pt x="176" y="14064"/>
                    <a:pt x="102" y="14103"/>
                    <a:pt x="61" y="14173"/>
                  </a:cubicBezTo>
                  <a:cubicBezTo>
                    <a:pt x="1" y="14279"/>
                    <a:pt x="36" y="14415"/>
                    <a:pt x="142" y="14475"/>
                  </a:cubicBezTo>
                  <a:lnTo>
                    <a:pt x="12077" y="21366"/>
                  </a:lnTo>
                  <a:cubicBezTo>
                    <a:pt x="12111" y="21386"/>
                    <a:pt x="12149" y="21395"/>
                    <a:pt x="12186" y="21395"/>
                  </a:cubicBezTo>
                  <a:cubicBezTo>
                    <a:pt x="12263" y="21395"/>
                    <a:pt x="12337" y="21355"/>
                    <a:pt x="12379" y="21284"/>
                  </a:cubicBezTo>
                  <a:cubicBezTo>
                    <a:pt x="12439" y="21180"/>
                    <a:pt x="12403" y="21044"/>
                    <a:pt x="12297" y="20984"/>
                  </a:cubicBezTo>
                  <a:lnTo>
                    <a:pt x="8062" y="18539"/>
                  </a:lnTo>
                  <a:lnTo>
                    <a:pt x="8062" y="17370"/>
                  </a:lnTo>
                  <a:cubicBezTo>
                    <a:pt x="8062" y="17102"/>
                    <a:pt x="8175" y="16773"/>
                    <a:pt x="8370" y="16464"/>
                  </a:cubicBezTo>
                  <a:lnTo>
                    <a:pt x="10799" y="12630"/>
                  </a:lnTo>
                  <a:lnTo>
                    <a:pt x="15432" y="15305"/>
                  </a:lnTo>
                  <a:cubicBezTo>
                    <a:pt x="15563" y="15382"/>
                    <a:pt x="15711" y="15420"/>
                    <a:pt x="15858" y="15420"/>
                  </a:cubicBezTo>
                  <a:cubicBezTo>
                    <a:pt x="16006" y="15420"/>
                    <a:pt x="16153" y="15382"/>
                    <a:pt x="16286" y="15305"/>
                  </a:cubicBezTo>
                  <a:lnTo>
                    <a:pt x="19161" y="13646"/>
                  </a:lnTo>
                  <a:lnTo>
                    <a:pt x="19161" y="7242"/>
                  </a:lnTo>
                  <a:lnTo>
                    <a:pt x="15859" y="9148"/>
                  </a:lnTo>
                  <a:lnTo>
                    <a:pt x="15859" y="9148"/>
                  </a:lnTo>
                  <a:lnTo>
                    <a:pt x="1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30;p48">
              <a:extLst>
                <a:ext uri="{FF2B5EF4-FFF2-40B4-BE49-F238E27FC236}">
                  <a16:creationId xmlns:a16="http://schemas.microsoft.com/office/drawing/2014/main" id="{8CD0580D-25E0-5B49-361C-1EBDDCFFC11A}"/>
                </a:ext>
              </a:extLst>
            </p:cNvPr>
            <p:cNvSpPr/>
            <p:nvPr/>
          </p:nvSpPr>
          <p:spPr>
            <a:xfrm>
              <a:off x="2628915" y="4442302"/>
              <a:ext cx="870819" cy="637226"/>
            </a:xfrm>
            <a:custGeom>
              <a:avLst/>
              <a:gdLst/>
              <a:ahLst/>
              <a:cxnLst/>
              <a:rect l="l" t="t" r="r" b="b"/>
              <a:pathLst>
                <a:path w="16429" h="12022" extrusionOk="0">
                  <a:moveTo>
                    <a:pt x="0" y="0"/>
                  </a:moveTo>
                  <a:lnTo>
                    <a:pt x="0" y="1214"/>
                  </a:lnTo>
                  <a:lnTo>
                    <a:pt x="16428" y="12021"/>
                  </a:lnTo>
                  <a:lnTo>
                    <a:pt x="16428" y="948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31;p48">
              <a:extLst>
                <a:ext uri="{FF2B5EF4-FFF2-40B4-BE49-F238E27FC236}">
                  <a16:creationId xmlns:a16="http://schemas.microsoft.com/office/drawing/2014/main" id="{C6A2F7E0-0A34-43A4-5131-5DC720217D99}"/>
                </a:ext>
              </a:extLst>
            </p:cNvPr>
            <p:cNvSpPr/>
            <p:nvPr/>
          </p:nvSpPr>
          <p:spPr>
            <a:xfrm>
              <a:off x="2628915" y="4394598"/>
              <a:ext cx="953401" cy="550457"/>
            </a:xfrm>
            <a:custGeom>
              <a:avLst/>
              <a:gdLst/>
              <a:ahLst/>
              <a:cxnLst/>
              <a:rect l="l" t="t" r="r" b="b"/>
              <a:pathLst>
                <a:path w="17987" h="10385" extrusionOk="0">
                  <a:moveTo>
                    <a:pt x="1558" y="0"/>
                  </a:moveTo>
                  <a:lnTo>
                    <a:pt x="0" y="900"/>
                  </a:lnTo>
                  <a:lnTo>
                    <a:pt x="16428" y="10385"/>
                  </a:lnTo>
                  <a:lnTo>
                    <a:pt x="17987" y="9485"/>
                  </a:lnTo>
                  <a:lnTo>
                    <a:pt x="1558"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32;p48">
              <a:extLst>
                <a:ext uri="{FF2B5EF4-FFF2-40B4-BE49-F238E27FC236}">
                  <a16:creationId xmlns:a16="http://schemas.microsoft.com/office/drawing/2014/main" id="{30946169-B1D6-BCFA-61EB-481A2E2C0CBA}"/>
                </a:ext>
              </a:extLst>
            </p:cNvPr>
            <p:cNvSpPr/>
            <p:nvPr/>
          </p:nvSpPr>
          <p:spPr>
            <a:xfrm>
              <a:off x="3446087" y="4914096"/>
              <a:ext cx="216313" cy="297305"/>
            </a:xfrm>
            <a:custGeom>
              <a:avLst/>
              <a:gdLst/>
              <a:ahLst/>
              <a:cxnLst/>
              <a:rect l="l" t="t" r="r" b="b"/>
              <a:pathLst>
                <a:path w="4081" h="5609" extrusionOk="0">
                  <a:moveTo>
                    <a:pt x="2" y="1"/>
                  </a:moveTo>
                  <a:lnTo>
                    <a:pt x="1" y="2419"/>
                  </a:lnTo>
                  <a:lnTo>
                    <a:pt x="3236" y="5609"/>
                  </a:lnTo>
                  <a:lnTo>
                    <a:pt x="4080" y="3214"/>
                  </a:lnTo>
                  <a:cubicBezTo>
                    <a:pt x="4080" y="3214"/>
                    <a:pt x="1704" y="701"/>
                    <a:pt x="1704" y="670"/>
                  </a:cubicBezTo>
                  <a:cubicBezTo>
                    <a:pt x="1704" y="639"/>
                    <a:pt x="2"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33;p48">
              <a:extLst>
                <a:ext uri="{FF2B5EF4-FFF2-40B4-BE49-F238E27FC236}">
                  <a16:creationId xmlns:a16="http://schemas.microsoft.com/office/drawing/2014/main" id="{0223F9C3-64D6-B20C-E2A8-F3F0AEBF8C9E}"/>
                </a:ext>
              </a:extLst>
            </p:cNvPr>
            <p:cNvSpPr/>
            <p:nvPr/>
          </p:nvSpPr>
          <p:spPr>
            <a:xfrm>
              <a:off x="3446193" y="4865915"/>
              <a:ext cx="1082733" cy="627685"/>
            </a:xfrm>
            <a:custGeom>
              <a:avLst/>
              <a:gdLst/>
              <a:ahLst/>
              <a:cxnLst/>
              <a:rect l="l" t="t" r="r" b="b"/>
              <a:pathLst>
                <a:path w="20427" h="11842" extrusionOk="0">
                  <a:moveTo>
                    <a:pt x="1543" y="1"/>
                  </a:moveTo>
                  <a:lnTo>
                    <a:pt x="0" y="910"/>
                  </a:lnTo>
                  <a:lnTo>
                    <a:pt x="3230" y="4603"/>
                  </a:lnTo>
                  <a:lnTo>
                    <a:pt x="15767" y="11842"/>
                  </a:lnTo>
                  <a:lnTo>
                    <a:pt x="20426" y="9134"/>
                  </a:lnTo>
                  <a:lnTo>
                    <a:pt x="7916" y="1913"/>
                  </a:lnTo>
                  <a:lnTo>
                    <a:pt x="1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34;p48">
              <a:extLst>
                <a:ext uri="{FF2B5EF4-FFF2-40B4-BE49-F238E27FC236}">
                  <a16:creationId xmlns:a16="http://schemas.microsoft.com/office/drawing/2014/main" id="{EC6BFD52-6A65-E17C-6BDA-17FF0CCA63AE}"/>
                </a:ext>
              </a:extLst>
            </p:cNvPr>
            <p:cNvSpPr/>
            <p:nvPr/>
          </p:nvSpPr>
          <p:spPr>
            <a:xfrm>
              <a:off x="4461230" y="5574109"/>
              <a:ext cx="275997" cy="410153"/>
            </a:xfrm>
            <a:custGeom>
              <a:avLst/>
              <a:gdLst/>
              <a:ahLst/>
              <a:cxnLst/>
              <a:rect l="l" t="t" r="r" b="b"/>
              <a:pathLst>
                <a:path w="5207" h="7738" extrusionOk="0">
                  <a:moveTo>
                    <a:pt x="5206" y="0"/>
                  </a:moveTo>
                  <a:lnTo>
                    <a:pt x="1121" y="2377"/>
                  </a:lnTo>
                  <a:lnTo>
                    <a:pt x="1" y="7738"/>
                  </a:lnTo>
                  <a:lnTo>
                    <a:pt x="1" y="7738"/>
                  </a:lnTo>
                  <a:lnTo>
                    <a:pt x="4086" y="5361"/>
                  </a:lnTo>
                  <a:lnTo>
                    <a:pt x="520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35;p48">
              <a:extLst>
                <a:ext uri="{FF2B5EF4-FFF2-40B4-BE49-F238E27FC236}">
                  <a16:creationId xmlns:a16="http://schemas.microsoft.com/office/drawing/2014/main" id="{060BC493-9FA4-7F4C-D101-C80F7B7BFD9A}"/>
                </a:ext>
              </a:extLst>
            </p:cNvPr>
            <p:cNvSpPr/>
            <p:nvPr/>
          </p:nvSpPr>
          <p:spPr>
            <a:xfrm>
              <a:off x="4494835" y="5653192"/>
              <a:ext cx="202002" cy="284531"/>
            </a:xfrm>
            <a:custGeom>
              <a:avLst/>
              <a:gdLst/>
              <a:ahLst/>
              <a:cxnLst/>
              <a:rect l="l" t="t" r="r" b="b"/>
              <a:pathLst>
                <a:path w="3811" h="5368" extrusionOk="0">
                  <a:moveTo>
                    <a:pt x="3811" y="1"/>
                  </a:moveTo>
                  <a:lnTo>
                    <a:pt x="753" y="1766"/>
                  </a:lnTo>
                  <a:lnTo>
                    <a:pt x="1" y="5367"/>
                  </a:lnTo>
                  <a:lnTo>
                    <a:pt x="3062" y="3586"/>
                  </a:lnTo>
                  <a:lnTo>
                    <a:pt x="3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36;p48">
              <a:extLst>
                <a:ext uri="{FF2B5EF4-FFF2-40B4-BE49-F238E27FC236}">
                  <a16:creationId xmlns:a16="http://schemas.microsoft.com/office/drawing/2014/main" id="{854A99AC-92BE-C760-6841-BBD11B14EA30}"/>
                </a:ext>
              </a:extLst>
            </p:cNvPr>
            <p:cNvSpPr/>
            <p:nvPr/>
          </p:nvSpPr>
          <p:spPr>
            <a:xfrm>
              <a:off x="4500878" y="5528207"/>
              <a:ext cx="236349" cy="171895"/>
            </a:xfrm>
            <a:custGeom>
              <a:avLst/>
              <a:gdLst/>
              <a:ahLst/>
              <a:cxnLst/>
              <a:rect l="l" t="t" r="r" b="b"/>
              <a:pathLst>
                <a:path w="4459" h="3243" extrusionOk="0">
                  <a:moveTo>
                    <a:pt x="4086" y="0"/>
                  </a:moveTo>
                  <a:lnTo>
                    <a:pt x="1" y="2377"/>
                  </a:lnTo>
                  <a:lnTo>
                    <a:pt x="373" y="3243"/>
                  </a:lnTo>
                  <a:lnTo>
                    <a:pt x="4458" y="866"/>
                  </a:lnTo>
                  <a:lnTo>
                    <a:pt x="40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37;p48">
              <a:extLst>
                <a:ext uri="{FF2B5EF4-FFF2-40B4-BE49-F238E27FC236}">
                  <a16:creationId xmlns:a16="http://schemas.microsoft.com/office/drawing/2014/main" id="{B1835B4E-E73F-0519-1185-EB1F7229E161}"/>
                </a:ext>
              </a:extLst>
            </p:cNvPr>
            <p:cNvSpPr/>
            <p:nvPr/>
          </p:nvSpPr>
          <p:spPr>
            <a:xfrm>
              <a:off x="4281863" y="5350059"/>
              <a:ext cx="435595" cy="304143"/>
            </a:xfrm>
            <a:custGeom>
              <a:avLst/>
              <a:gdLst/>
              <a:ahLst/>
              <a:cxnLst/>
              <a:rect l="l" t="t" r="r" b="b"/>
              <a:pathLst>
                <a:path w="8218" h="5738" extrusionOk="0">
                  <a:moveTo>
                    <a:pt x="4660" y="0"/>
                  </a:moveTo>
                  <a:lnTo>
                    <a:pt x="1" y="2708"/>
                  </a:lnTo>
                  <a:lnTo>
                    <a:pt x="4133" y="5738"/>
                  </a:lnTo>
                  <a:lnTo>
                    <a:pt x="8218" y="3361"/>
                  </a:lnTo>
                  <a:lnTo>
                    <a:pt x="4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38;p48">
              <a:extLst>
                <a:ext uri="{FF2B5EF4-FFF2-40B4-BE49-F238E27FC236}">
                  <a16:creationId xmlns:a16="http://schemas.microsoft.com/office/drawing/2014/main" id="{5715809E-5759-25B5-C8E6-2122CEC90D90}"/>
                </a:ext>
              </a:extLst>
            </p:cNvPr>
            <p:cNvSpPr/>
            <p:nvPr/>
          </p:nvSpPr>
          <p:spPr>
            <a:xfrm>
              <a:off x="3617397" y="5109842"/>
              <a:ext cx="903258" cy="874423"/>
            </a:xfrm>
            <a:custGeom>
              <a:avLst/>
              <a:gdLst/>
              <a:ahLst/>
              <a:cxnLst/>
              <a:rect l="l" t="t" r="r" b="b"/>
              <a:pathLst>
                <a:path w="17041" h="16497" extrusionOk="0">
                  <a:moveTo>
                    <a:pt x="0" y="1"/>
                  </a:moveTo>
                  <a:lnTo>
                    <a:pt x="4" y="1916"/>
                  </a:lnTo>
                  <a:lnTo>
                    <a:pt x="3114" y="5103"/>
                  </a:lnTo>
                  <a:lnTo>
                    <a:pt x="9963" y="9058"/>
                  </a:lnTo>
                  <a:lnTo>
                    <a:pt x="11274" y="12973"/>
                  </a:lnTo>
                  <a:cubicBezTo>
                    <a:pt x="11568" y="13851"/>
                    <a:pt x="12194" y="14580"/>
                    <a:pt x="13018" y="15005"/>
                  </a:cubicBezTo>
                  <a:lnTo>
                    <a:pt x="15921" y="16497"/>
                  </a:lnTo>
                  <a:lnTo>
                    <a:pt x="17041" y="11136"/>
                  </a:lnTo>
                  <a:lnTo>
                    <a:pt x="16669" y="10270"/>
                  </a:lnTo>
                  <a:lnTo>
                    <a:pt x="12537" y="7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39;p48">
              <a:extLst>
                <a:ext uri="{FF2B5EF4-FFF2-40B4-BE49-F238E27FC236}">
                  <a16:creationId xmlns:a16="http://schemas.microsoft.com/office/drawing/2014/main" id="{FE8D4AF1-3E9A-9FE2-7B49-4DB4C95DD813}"/>
                </a:ext>
              </a:extLst>
            </p:cNvPr>
            <p:cNvSpPr/>
            <p:nvPr/>
          </p:nvSpPr>
          <p:spPr>
            <a:xfrm>
              <a:off x="3747630" y="5036643"/>
              <a:ext cx="316069" cy="131982"/>
            </a:xfrm>
            <a:custGeom>
              <a:avLst/>
              <a:gdLst/>
              <a:ahLst/>
              <a:cxnLst/>
              <a:rect l="l" t="t" r="r" b="b"/>
              <a:pathLst>
                <a:path w="5963" h="2490" extrusionOk="0">
                  <a:moveTo>
                    <a:pt x="3073" y="1"/>
                  </a:moveTo>
                  <a:lnTo>
                    <a:pt x="0" y="1791"/>
                  </a:lnTo>
                  <a:lnTo>
                    <a:pt x="2889" y="2489"/>
                  </a:lnTo>
                  <a:lnTo>
                    <a:pt x="5962" y="699"/>
                  </a:lnTo>
                  <a:lnTo>
                    <a:pt x="3073"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40;p48">
              <a:extLst>
                <a:ext uri="{FF2B5EF4-FFF2-40B4-BE49-F238E27FC236}">
                  <a16:creationId xmlns:a16="http://schemas.microsoft.com/office/drawing/2014/main" id="{00D78C00-4EA1-85C2-6674-8463A75F67B4}"/>
                </a:ext>
              </a:extLst>
            </p:cNvPr>
            <p:cNvSpPr/>
            <p:nvPr/>
          </p:nvSpPr>
          <p:spPr>
            <a:xfrm>
              <a:off x="3900707" y="5073640"/>
              <a:ext cx="360858" cy="209211"/>
            </a:xfrm>
            <a:custGeom>
              <a:avLst/>
              <a:gdLst/>
              <a:ahLst/>
              <a:cxnLst/>
              <a:rect l="l" t="t" r="r" b="b"/>
              <a:pathLst>
                <a:path w="6808" h="3947" extrusionOk="0">
                  <a:moveTo>
                    <a:pt x="3074" y="1"/>
                  </a:moveTo>
                  <a:lnTo>
                    <a:pt x="1" y="1791"/>
                  </a:lnTo>
                  <a:lnTo>
                    <a:pt x="3734" y="3946"/>
                  </a:lnTo>
                  <a:lnTo>
                    <a:pt x="6807" y="215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41;p48">
              <a:extLst>
                <a:ext uri="{FF2B5EF4-FFF2-40B4-BE49-F238E27FC236}">
                  <a16:creationId xmlns:a16="http://schemas.microsoft.com/office/drawing/2014/main" id="{76C9569D-1788-8189-FE8B-7472D59F5701}"/>
                </a:ext>
              </a:extLst>
            </p:cNvPr>
            <p:cNvSpPr/>
            <p:nvPr/>
          </p:nvSpPr>
          <p:spPr>
            <a:xfrm>
              <a:off x="4098573" y="5187865"/>
              <a:ext cx="315857" cy="234653"/>
            </a:xfrm>
            <a:custGeom>
              <a:avLst/>
              <a:gdLst/>
              <a:ahLst/>
              <a:cxnLst/>
              <a:rect l="l" t="t" r="r" b="b"/>
              <a:pathLst>
                <a:path w="5959" h="4427" extrusionOk="0">
                  <a:moveTo>
                    <a:pt x="3074" y="1"/>
                  </a:moveTo>
                  <a:lnTo>
                    <a:pt x="1" y="1791"/>
                  </a:lnTo>
                  <a:lnTo>
                    <a:pt x="2884" y="4426"/>
                  </a:lnTo>
                  <a:lnTo>
                    <a:pt x="5958" y="263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42;p48">
              <a:extLst>
                <a:ext uri="{FF2B5EF4-FFF2-40B4-BE49-F238E27FC236}">
                  <a16:creationId xmlns:a16="http://schemas.microsoft.com/office/drawing/2014/main" id="{5EC3D8C4-BCBA-5262-E101-47A88EBBD333}"/>
                </a:ext>
              </a:extLst>
            </p:cNvPr>
            <p:cNvSpPr/>
            <p:nvPr/>
          </p:nvSpPr>
          <p:spPr>
            <a:xfrm>
              <a:off x="3747630" y="5131574"/>
              <a:ext cx="503813" cy="290944"/>
            </a:xfrm>
            <a:custGeom>
              <a:avLst/>
              <a:gdLst/>
              <a:ahLst/>
              <a:cxnLst/>
              <a:rect l="l" t="t" r="r" b="b"/>
              <a:pathLst>
                <a:path w="9505" h="5489" extrusionOk="0">
                  <a:moveTo>
                    <a:pt x="0" y="0"/>
                  </a:moveTo>
                  <a:lnTo>
                    <a:pt x="9505" y="5488"/>
                  </a:lnTo>
                  <a:lnTo>
                    <a:pt x="6622" y="2853"/>
                  </a:lnTo>
                  <a:lnTo>
                    <a:pt x="2889" y="69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43;p48">
              <a:extLst>
                <a:ext uri="{FF2B5EF4-FFF2-40B4-BE49-F238E27FC236}">
                  <a16:creationId xmlns:a16="http://schemas.microsoft.com/office/drawing/2014/main" id="{4108A0F2-9FC4-FE58-EFFF-E1892DB12D81}"/>
                </a:ext>
              </a:extLst>
            </p:cNvPr>
            <p:cNvSpPr/>
            <p:nvPr/>
          </p:nvSpPr>
          <p:spPr>
            <a:xfrm>
              <a:off x="3996857" y="5142811"/>
              <a:ext cx="178786" cy="86080"/>
            </a:xfrm>
            <a:custGeom>
              <a:avLst/>
              <a:gdLst/>
              <a:ahLst/>
              <a:cxnLst/>
              <a:rect l="l" t="t" r="r" b="b"/>
              <a:pathLst>
                <a:path w="3373" h="1624" extrusionOk="0">
                  <a:moveTo>
                    <a:pt x="5" y="0"/>
                  </a:moveTo>
                  <a:lnTo>
                    <a:pt x="5" y="643"/>
                  </a:lnTo>
                  <a:cubicBezTo>
                    <a:pt x="0" y="894"/>
                    <a:pt x="165" y="1148"/>
                    <a:pt x="497" y="1339"/>
                  </a:cubicBezTo>
                  <a:cubicBezTo>
                    <a:pt x="826" y="1529"/>
                    <a:pt x="1257" y="1624"/>
                    <a:pt x="1688" y="1624"/>
                  </a:cubicBezTo>
                  <a:cubicBezTo>
                    <a:pt x="2119" y="1624"/>
                    <a:pt x="2550" y="1529"/>
                    <a:pt x="2878" y="1339"/>
                  </a:cubicBezTo>
                  <a:cubicBezTo>
                    <a:pt x="3204" y="1151"/>
                    <a:pt x="3369" y="906"/>
                    <a:pt x="3372" y="660"/>
                  </a:cubicBezTo>
                  <a:lnTo>
                    <a:pt x="3372" y="19"/>
                  </a:ln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44;p48">
              <a:extLst>
                <a:ext uri="{FF2B5EF4-FFF2-40B4-BE49-F238E27FC236}">
                  <a16:creationId xmlns:a16="http://schemas.microsoft.com/office/drawing/2014/main" id="{1594E7B6-C1A4-F732-A398-37B7449EE145}"/>
                </a:ext>
              </a:extLst>
            </p:cNvPr>
            <p:cNvSpPr/>
            <p:nvPr/>
          </p:nvSpPr>
          <p:spPr>
            <a:xfrm>
              <a:off x="3988376" y="5091767"/>
              <a:ext cx="195959" cy="103148"/>
            </a:xfrm>
            <a:custGeom>
              <a:avLst/>
              <a:gdLst/>
              <a:ahLst/>
              <a:cxnLst/>
              <a:rect l="l" t="t" r="r" b="b"/>
              <a:pathLst>
                <a:path w="3697" h="1946" extrusionOk="0">
                  <a:moveTo>
                    <a:pt x="1848" y="0"/>
                  </a:moveTo>
                  <a:cubicBezTo>
                    <a:pt x="1417" y="0"/>
                    <a:pt x="986" y="95"/>
                    <a:pt x="657" y="285"/>
                  </a:cubicBezTo>
                  <a:cubicBezTo>
                    <a:pt x="0" y="665"/>
                    <a:pt x="0" y="1280"/>
                    <a:pt x="657" y="1660"/>
                  </a:cubicBezTo>
                  <a:cubicBezTo>
                    <a:pt x="986" y="1850"/>
                    <a:pt x="1417" y="1945"/>
                    <a:pt x="1848" y="1945"/>
                  </a:cubicBezTo>
                  <a:cubicBezTo>
                    <a:pt x="2280" y="1945"/>
                    <a:pt x="2711" y="1850"/>
                    <a:pt x="3040" y="1660"/>
                  </a:cubicBezTo>
                  <a:cubicBezTo>
                    <a:pt x="3697" y="1280"/>
                    <a:pt x="3697" y="665"/>
                    <a:pt x="3040" y="285"/>
                  </a:cubicBezTo>
                  <a:cubicBezTo>
                    <a:pt x="2711" y="95"/>
                    <a:pt x="2280" y="0"/>
                    <a:pt x="1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45;p48">
              <a:extLst>
                <a:ext uri="{FF2B5EF4-FFF2-40B4-BE49-F238E27FC236}">
                  <a16:creationId xmlns:a16="http://schemas.microsoft.com/office/drawing/2014/main" id="{320FC3DD-82D2-B215-263B-212A07E2044C}"/>
                </a:ext>
              </a:extLst>
            </p:cNvPr>
            <p:cNvSpPr/>
            <p:nvPr/>
          </p:nvSpPr>
          <p:spPr>
            <a:xfrm>
              <a:off x="2672432" y="4418556"/>
              <a:ext cx="812461" cy="469041"/>
            </a:xfrm>
            <a:custGeom>
              <a:avLst/>
              <a:gdLst/>
              <a:ahLst/>
              <a:cxnLst/>
              <a:rect l="l" t="t" r="r" b="b"/>
              <a:pathLst>
                <a:path w="15328" h="8849" extrusionOk="0">
                  <a:moveTo>
                    <a:pt x="734" y="1"/>
                  </a:moveTo>
                  <a:lnTo>
                    <a:pt x="1" y="424"/>
                  </a:lnTo>
                  <a:lnTo>
                    <a:pt x="14594" y="8848"/>
                  </a:lnTo>
                  <a:lnTo>
                    <a:pt x="15327" y="8425"/>
                  </a:lnTo>
                  <a:lnTo>
                    <a:pt x="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46;p48">
              <a:extLst>
                <a:ext uri="{FF2B5EF4-FFF2-40B4-BE49-F238E27FC236}">
                  <a16:creationId xmlns:a16="http://schemas.microsoft.com/office/drawing/2014/main" id="{18D20434-CEAE-98CD-D984-3B79676920AA}"/>
                </a:ext>
              </a:extLst>
            </p:cNvPr>
            <p:cNvSpPr/>
            <p:nvPr/>
          </p:nvSpPr>
          <p:spPr>
            <a:xfrm>
              <a:off x="2672432" y="4418556"/>
              <a:ext cx="38959" cy="44895"/>
            </a:xfrm>
            <a:custGeom>
              <a:avLst/>
              <a:gdLst/>
              <a:ahLst/>
              <a:cxnLst/>
              <a:rect l="l" t="t" r="r" b="b"/>
              <a:pathLst>
                <a:path w="735" h="847" extrusionOk="0">
                  <a:moveTo>
                    <a:pt x="734" y="1"/>
                  </a:moveTo>
                  <a:lnTo>
                    <a:pt x="1" y="424"/>
                  </a:lnTo>
                  <a:lnTo>
                    <a:pt x="734" y="847"/>
                  </a:lnTo>
                  <a:lnTo>
                    <a:pt x="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47;p48">
              <a:extLst>
                <a:ext uri="{FF2B5EF4-FFF2-40B4-BE49-F238E27FC236}">
                  <a16:creationId xmlns:a16="http://schemas.microsoft.com/office/drawing/2014/main" id="{6018585A-749F-0AC9-9779-F289CB8E6931}"/>
                </a:ext>
              </a:extLst>
            </p:cNvPr>
            <p:cNvSpPr/>
            <p:nvPr/>
          </p:nvSpPr>
          <p:spPr>
            <a:xfrm>
              <a:off x="2506051" y="4390199"/>
              <a:ext cx="57033" cy="68058"/>
            </a:xfrm>
            <a:custGeom>
              <a:avLst/>
              <a:gdLst/>
              <a:ahLst/>
              <a:cxnLst/>
              <a:rect l="l" t="t" r="r" b="b"/>
              <a:pathLst>
                <a:path w="1076" h="1284" extrusionOk="0">
                  <a:moveTo>
                    <a:pt x="0" y="246"/>
                  </a:moveTo>
                  <a:lnTo>
                    <a:pt x="348" y="46"/>
                  </a:lnTo>
                  <a:cubicBezTo>
                    <a:pt x="425" y="0"/>
                    <a:pt x="531" y="6"/>
                    <a:pt x="651" y="74"/>
                  </a:cubicBezTo>
                  <a:cubicBezTo>
                    <a:pt x="885" y="209"/>
                    <a:pt x="1075" y="539"/>
                    <a:pt x="1075" y="809"/>
                  </a:cubicBezTo>
                  <a:cubicBezTo>
                    <a:pt x="1075" y="943"/>
                    <a:pt x="1028" y="1038"/>
                    <a:pt x="954" y="1083"/>
                  </a:cubicBezTo>
                  <a:lnTo>
                    <a:pt x="606" y="12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48;p48">
              <a:extLst>
                <a:ext uri="{FF2B5EF4-FFF2-40B4-BE49-F238E27FC236}">
                  <a16:creationId xmlns:a16="http://schemas.microsoft.com/office/drawing/2014/main" id="{1F1D69D2-7168-4D0A-ED5F-D0421CC617E3}"/>
                </a:ext>
              </a:extLst>
            </p:cNvPr>
            <p:cNvSpPr/>
            <p:nvPr/>
          </p:nvSpPr>
          <p:spPr>
            <a:xfrm>
              <a:off x="2490891" y="4397354"/>
              <a:ext cx="59737" cy="69596"/>
            </a:xfrm>
            <a:custGeom>
              <a:avLst/>
              <a:gdLst/>
              <a:ahLst/>
              <a:cxnLst/>
              <a:rect l="l" t="t" r="r" b="b"/>
              <a:pathLst>
                <a:path w="1127" h="1313" extrusionOk="0">
                  <a:moveTo>
                    <a:pt x="0" y="277"/>
                  </a:moveTo>
                  <a:lnTo>
                    <a:pt x="398" y="47"/>
                  </a:lnTo>
                  <a:cubicBezTo>
                    <a:pt x="475" y="1"/>
                    <a:pt x="583" y="7"/>
                    <a:pt x="701" y="74"/>
                  </a:cubicBezTo>
                  <a:cubicBezTo>
                    <a:pt x="937" y="210"/>
                    <a:pt x="1126" y="539"/>
                    <a:pt x="1126" y="810"/>
                  </a:cubicBezTo>
                  <a:cubicBezTo>
                    <a:pt x="1126" y="943"/>
                    <a:pt x="1080" y="1037"/>
                    <a:pt x="1004" y="1083"/>
                  </a:cubicBezTo>
                  <a:lnTo>
                    <a:pt x="606" y="1313"/>
                  </a:lnTo>
                  <a:lnTo>
                    <a:pt x="0" y="2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49;p48">
              <a:extLst>
                <a:ext uri="{FF2B5EF4-FFF2-40B4-BE49-F238E27FC236}">
                  <a16:creationId xmlns:a16="http://schemas.microsoft.com/office/drawing/2014/main" id="{6720A0F9-6EDC-6A32-75FA-D3A008D24FC1}"/>
                </a:ext>
              </a:extLst>
            </p:cNvPr>
            <p:cNvSpPr/>
            <p:nvPr/>
          </p:nvSpPr>
          <p:spPr>
            <a:xfrm>
              <a:off x="2484425" y="4410447"/>
              <a:ext cx="45054" cy="58146"/>
            </a:xfrm>
            <a:custGeom>
              <a:avLst/>
              <a:gdLst/>
              <a:ahLst/>
              <a:cxnLst/>
              <a:rect l="l" t="t" r="r" b="b"/>
              <a:pathLst>
                <a:path w="850" h="1097" extrusionOk="0">
                  <a:moveTo>
                    <a:pt x="235" y="0"/>
                  </a:moveTo>
                  <a:cubicBezTo>
                    <a:pt x="96" y="0"/>
                    <a:pt x="1" y="111"/>
                    <a:pt x="1" y="303"/>
                  </a:cubicBezTo>
                  <a:cubicBezTo>
                    <a:pt x="1" y="573"/>
                    <a:pt x="191" y="903"/>
                    <a:pt x="425" y="1038"/>
                  </a:cubicBezTo>
                  <a:cubicBezTo>
                    <a:pt x="493" y="1077"/>
                    <a:pt x="558" y="1096"/>
                    <a:pt x="615" y="1096"/>
                  </a:cubicBezTo>
                  <a:cubicBezTo>
                    <a:pt x="754" y="1096"/>
                    <a:pt x="850" y="985"/>
                    <a:pt x="850" y="793"/>
                  </a:cubicBezTo>
                  <a:cubicBezTo>
                    <a:pt x="850" y="523"/>
                    <a:pt x="659" y="193"/>
                    <a:pt x="425" y="58"/>
                  </a:cubicBezTo>
                  <a:cubicBezTo>
                    <a:pt x="357" y="19"/>
                    <a:pt x="293"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50;p48">
              <a:extLst>
                <a:ext uri="{FF2B5EF4-FFF2-40B4-BE49-F238E27FC236}">
                  <a16:creationId xmlns:a16="http://schemas.microsoft.com/office/drawing/2014/main" id="{AE671733-FB42-B015-A7F7-81071DBE236F}"/>
                </a:ext>
              </a:extLst>
            </p:cNvPr>
            <p:cNvSpPr/>
            <p:nvPr/>
          </p:nvSpPr>
          <p:spPr>
            <a:xfrm>
              <a:off x="4037936" y="5109365"/>
              <a:ext cx="99437" cy="59896"/>
            </a:xfrm>
            <a:custGeom>
              <a:avLst/>
              <a:gdLst/>
              <a:ahLst/>
              <a:cxnLst/>
              <a:rect l="l" t="t" r="r" b="b"/>
              <a:pathLst>
                <a:path w="1876" h="1130" extrusionOk="0">
                  <a:moveTo>
                    <a:pt x="2" y="1"/>
                  </a:moveTo>
                  <a:lnTo>
                    <a:pt x="2" y="584"/>
                  </a:lnTo>
                  <a:cubicBezTo>
                    <a:pt x="1" y="724"/>
                    <a:pt x="91" y="864"/>
                    <a:pt x="276" y="971"/>
                  </a:cubicBezTo>
                  <a:cubicBezTo>
                    <a:pt x="459" y="1077"/>
                    <a:pt x="699" y="1129"/>
                    <a:pt x="939" y="1129"/>
                  </a:cubicBezTo>
                  <a:cubicBezTo>
                    <a:pt x="1179" y="1129"/>
                    <a:pt x="1419" y="1077"/>
                    <a:pt x="1602" y="971"/>
                  </a:cubicBezTo>
                  <a:cubicBezTo>
                    <a:pt x="1782" y="867"/>
                    <a:pt x="1874" y="730"/>
                    <a:pt x="1876" y="593"/>
                  </a:cubicBezTo>
                  <a:lnTo>
                    <a:pt x="1876" y="11"/>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51;p48">
              <a:extLst>
                <a:ext uri="{FF2B5EF4-FFF2-40B4-BE49-F238E27FC236}">
                  <a16:creationId xmlns:a16="http://schemas.microsoft.com/office/drawing/2014/main" id="{F3B52BEB-21CE-4BAA-E38F-816E180959C3}"/>
                </a:ext>
              </a:extLst>
            </p:cNvPr>
            <p:cNvSpPr/>
            <p:nvPr/>
          </p:nvSpPr>
          <p:spPr>
            <a:xfrm>
              <a:off x="4033218" y="5081007"/>
              <a:ext cx="109031" cy="57351"/>
            </a:xfrm>
            <a:custGeom>
              <a:avLst/>
              <a:gdLst/>
              <a:ahLst/>
              <a:cxnLst/>
              <a:rect l="l" t="t" r="r" b="b"/>
              <a:pathLst>
                <a:path w="2057" h="1082" extrusionOk="0">
                  <a:moveTo>
                    <a:pt x="1028" y="1"/>
                  </a:moveTo>
                  <a:cubicBezTo>
                    <a:pt x="788" y="1"/>
                    <a:pt x="549" y="53"/>
                    <a:pt x="366" y="159"/>
                  </a:cubicBezTo>
                  <a:cubicBezTo>
                    <a:pt x="0" y="370"/>
                    <a:pt x="0" y="713"/>
                    <a:pt x="366" y="923"/>
                  </a:cubicBezTo>
                  <a:cubicBezTo>
                    <a:pt x="549" y="1029"/>
                    <a:pt x="788" y="1081"/>
                    <a:pt x="1028" y="1081"/>
                  </a:cubicBezTo>
                  <a:cubicBezTo>
                    <a:pt x="1268" y="1081"/>
                    <a:pt x="1508" y="1029"/>
                    <a:pt x="1691" y="923"/>
                  </a:cubicBezTo>
                  <a:cubicBezTo>
                    <a:pt x="2057" y="713"/>
                    <a:pt x="2057" y="370"/>
                    <a:pt x="1691" y="159"/>
                  </a:cubicBezTo>
                  <a:cubicBezTo>
                    <a:pt x="1508" y="53"/>
                    <a:pt x="1268"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52;p48">
              <a:extLst>
                <a:ext uri="{FF2B5EF4-FFF2-40B4-BE49-F238E27FC236}">
                  <a16:creationId xmlns:a16="http://schemas.microsoft.com/office/drawing/2014/main" id="{8FB48536-8C3F-6CC9-613B-59EE5CC3DF26}"/>
                </a:ext>
              </a:extLst>
            </p:cNvPr>
            <p:cNvSpPr/>
            <p:nvPr/>
          </p:nvSpPr>
          <p:spPr>
            <a:xfrm>
              <a:off x="4056275" y="5039611"/>
              <a:ext cx="62705" cy="86769"/>
            </a:xfrm>
            <a:custGeom>
              <a:avLst/>
              <a:gdLst/>
              <a:ahLst/>
              <a:cxnLst/>
              <a:rect l="l" t="t" r="r" b="b"/>
              <a:pathLst>
                <a:path w="1183" h="1637" extrusionOk="0">
                  <a:moveTo>
                    <a:pt x="2" y="0"/>
                  </a:moveTo>
                  <a:lnTo>
                    <a:pt x="2" y="1260"/>
                  </a:lnTo>
                  <a:cubicBezTo>
                    <a:pt x="1" y="1347"/>
                    <a:pt x="58" y="1437"/>
                    <a:pt x="174" y="1503"/>
                  </a:cubicBezTo>
                  <a:cubicBezTo>
                    <a:pt x="405" y="1637"/>
                    <a:pt x="779" y="1637"/>
                    <a:pt x="1010" y="1503"/>
                  </a:cubicBezTo>
                  <a:cubicBezTo>
                    <a:pt x="1124" y="1438"/>
                    <a:pt x="1180" y="1352"/>
                    <a:pt x="1182" y="1266"/>
                  </a:cubicBezTo>
                  <a:lnTo>
                    <a:pt x="1182" y="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53;p48">
              <a:extLst>
                <a:ext uri="{FF2B5EF4-FFF2-40B4-BE49-F238E27FC236}">
                  <a16:creationId xmlns:a16="http://schemas.microsoft.com/office/drawing/2014/main" id="{D1BB7C10-B21E-92C4-D67C-944AFCFC9A87}"/>
                </a:ext>
              </a:extLst>
            </p:cNvPr>
            <p:cNvSpPr/>
            <p:nvPr/>
          </p:nvSpPr>
          <p:spPr>
            <a:xfrm>
              <a:off x="4053254" y="5027844"/>
              <a:ext cx="68694" cy="36202"/>
            </a:xfrm>
            <a:custGeom>
              <a:avLst/>
              <a:gdLst/>
              <a:ahLst/>
              <a:cxnLst/>
              <a:rect l="l" t="t" r="r" b="b"/>
              <a:pathLst>
                <a:path w="1296" h="683" extrusionOk="0">
                  <a:moveTo>
                    <a:pt x="649" y="0"/>
                  </a:moveTo>
                  <a:cubicBezTo>
                    <a:pt x="498" y="0"/>
                    <a:pt x="347" y="34"/>
                    <a:pt x="231" y="100"/>
                  </a:cubicBezTo>
                  <a:cubicBezTo>
                    <a:pt x="1" y="233"/>
                    <a:pt x="1" y="450"/>
                    <a:pt x="231" y="582"/>
                  </a:cubicBezTo>
                  <a:cubicBezTo>
                    <a:pt x="347" y="649"/>
                    <a:pt x="498" y="682"/>
                    <a:pt x="649" y="682"/>
                  </a:cubicBezTo>
                  <a:cubicBezTo>
                    <a:pt x="800" y="682"/>
                    <a:pt x="951" y="649"/>
                    <a:pt x="1067" y="582"/>
                  </a:cubicBezTo>
                  <a:cubicBezTo>
                    <a:pt x="1296" y="450"/>
                    <a:pt x="1296" y="233"/>
                    <a:pt x="1067" y="100"/>
                  </a:cubicBezTo>
                  <a:cubicBezTo>
                    <a:pt x="951" y="34"/>
                    <a:pt x="800" y="0"/>
                    <a:pt x="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54;p48">
              <a:extLst>
                <a:ext uri="{FF2B5EF4-FFF2-40B4-BE49-F238E27FC236}">
                  <a16:creationId xmlns:a16="http://schemas.microsoft.com/office/drawing/2014/main" id="{5FEAB3A1-50FC-5063-A5A8-523390A4FAEE}"/>
                </a:ext>
              </a:extLst>
            </p:cNvPr>
            <p:cNvSpPr/>
            <p:nvPr/>
          </p:nvSpPr>
          <p:spPr>
            <a:xfrm>
              <a:off x="2232653" y="4069786"/>
              <a:ext cx="586341" cy="717688"/>
            </a:xfrm>
            <a:custGeom>
              <a:avLst/>
              <a:gdLst/>
              <a:ahLst/>
              <a:cxnLst/>
              <a:rect l="l" t="t" r="r" b="b"/>
              <a:pathLst>
                <a:path w="11062" h="13540" extrusionOk="0">
                  <a:moveTo>
                    <a:pt x="1610" y="0"/>
                  </a:moveTo>
                  <a:cubicBezTo>
                    <a:pt x="617" y="578"/>
                    <a:pt x="4" y="1809"/>
                    <a:pt x="1" y="3559"/>
                  </a:cubicBezTo>
                  <a:lnTo>
                    <a:pt x="5497" y="6733"/>
                  </a:lnTo>
                  <a:lnTo>
                    <a:pt x="1610" y="0"/>
                  </a:lnTo>
                  <a:close/>
                  <a:moveTo>
                    <a:pt x="5546" y="392"/>
                  </a:moveTo>
                  <a:lnTo>
                    <a:pt x="5546" y="6737"/>
                  </a:lnTo>
                  <a:lnTo>
                    <a:pt x="9433" y="4493"/>
                  </a:lnTo>
                  <a:cubicBezTo>
                    <a:pt x="8436" y="2773"/>
                    <a:pt x="7064" y="1272"/>
                    <a:pt x="5546" y="392"/>
                  </a:cubicBezTo>
                  <a:close/>
                  <a:moveTo>
                    <a:pt x="5517" y="6802"/>
                  </a:moveTo>
                  <a:lnTo>
                    <a:pt x="1630" y="9046"/>
                  </a:lnTo>
                  <a:cubicBezTo>
                    <a:pt x="2626" y="10767"/>
                    <a:pt x="3998" y="12267"/>
                    <a:pt x="5517" y="13149"/>
                  </a:cubicBezTo>
                  <a:lnTo>
                    <a:pt x="5517" y="6802"/>
                  </a:lnTo>
                  <a:close/>
                  <a:moveTo>
                    <a:pt x="5566" y="6807"/>
                  </a:moveTo>
                  <a:lnTo>
                    <a:pt x="9453" y="13539"/>
                  </a:lnTo>
                  <a:cubicBezTo>
                    <a:pt x="10445" y="12961"/>
                    <a:pt x="11059" y="11730"/>
                    <a:pt x="11062" y="9980"/>
                  </a:cubicBezTo>
                  <a:lnTo>
                    <a:pt x="5566" y="6807"/>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8" name="CasellaDiTesto 1807">
            <a:extLst>
              <a:ext uri="{FF2B5EF4-FFF2-40B4-BE49-F238E27FC236}">
                <a16:creationId xmlns:a16="http://schemas.microsoft.com/office/drawing/2014/main" id="{B78555E9-071A-400D-76E7-0EFE4D778EE0}"/>
              </a:ext>
            </a:extLst>
          </p:cNvPr>
          <p:cNvSpPr txBox="1"/>
          <p:nvPr/>
        </p:nvSpPr>
        <p:spPr>
          <a:xfrm>
            <a:off x="3224115" y="2306298"/>
            <a:ext cx="1427018" cy="307777"/>
          </a:xfrm>
          <a:prstGeom prst="rect">
            <a:avLst/>
          </a:prstGeom>
          <a:noFill/>
        </p:spPr>
        <p:txBody>
          <a:bodyPr wrap="square">
            <a:spAutoFit/>
          </a:bodyPr>
          <a:lstStyle/>
          <a:p>
            <a:pPr marL="139700">
              <a:buClr>
                <a:schemeClr val="dk1"/>
              </a:buClr>
              <a:buSzPts val="1400"/>
            </a:pPr>
            <a:r>
              <a:rPr lang="it-IT" dirty="0">
                <a:solidFill>
                  <a:schemeClr val="dk1"/>
                </a:solidFill>
                <a:latin typeface="Outfit"/>
                <a:sym typeface="Outfit"/>
              </a:rPr>
              <a:t>Inner Loop</a:t>
            </a:r>
          </a:p>
        </p:txBody>
      </p:sp>
      <p:cxnSp>
        <p:nvCxnSpPr>
          <p:cNvPr id="1812" name="Connettore curvo 1811">
            <a:extLst>
              <a:ext uri="{FF2B5EF4-FFF2-40B4-BE49-F238E27FC236}">
                <a16:creationId xmlns:a16="http://schemas.microsoft.com/office/drawing/2014/main" id="{E2629C21-7464-9B98-91F9-C72208576E95}"/>
              </a:ext>
            </a:extLst>
          </p:cNvPr>
          <p:cNvCxnSpPr>
            <a:cxnSpLocks/>
          </p:cNvCxnSpPr>
          <p:nvPr/>
        </p:nvCxnSpPr>
        <p:spPr>
          <a:xfrm rot="5400000">
            <a:off x="1247364" y="2636633"/>
            <a:ext cx="304719" cy="1803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3" name="Connettore curvo 1812">
            <a:extLst>
              <a:ext uri="{FF2B5EF4-FFF2-40B4-BE49-F238E27FC236}">
                <a16:creationId xmlns:a16="http://schemas.microsoft.com/office/drawing/2014/main" id="{6F0786FB-D4D1-A0D5-894A-4F97D99981B1}"/>
              </a:ext>
            </a:extLst>
          </p:cNvPr>
          <p:cNvCxnSpPr>
            <a:cxnSpLocks/>
          </p:cNvCxnSpPr>
          <p:nvPr/>
        </p:nvCxnSpPr>
        <p:spPr>
          <a:xfrm rot="16200000" flipH="1">
            <a:off x="2124208" y="2651844"/>
            <a:ext cx="304721" cy="15932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0" name="CasellaDiTesto 1819">
                <a:extLst>
                  <a:ext uri="{FF2B5EF4-FFF2-40B4-BE49-F238E27FC236}">
                    <a16:creationId xmlns:a16="http://schemas.microsoft.com/office/drawing/2014/main" id="{22A43C47-D64B-1EB9-3BA2-D5D474986FEC}"/>
                  </a:ext>
                </a:extLst>
              </p:cNvPr>
              <p:cNvSpPr txBox="1"/>
              <p:nvPr/>
            </p:nvSpPr>
            <p:spPr>
              <a:xfrm>
                <a:off x="2044068" y="2812038"/>
                <a:ext cx="609600" cy="307777"/>
              </a:xfrm>
              <a:prstGeom prst="rect">
                <a:avLst/>
              </a:prstGeom>
              <a:noFill/>
            </p:spPr>
            <p:txBody>
              <a:bodyPr wrap="square">
                <a:spAutoFit/>
              </a:bodyPr>
              <a:lstStyle/>
              <a:p>
                <a:pPr marL="139700">
                  <a:buClr>
                    <a:schemeClr val="dk1"/>
                  </a:buClr>
                  <a:buSzPts val="1400"/>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𝑢</m:t>
                          </m:r>
                        </m:e>
                        <m:sub>
                          <m:r>
                            <a:rPr lang="it-IT" b="0" i="1" smtClean="0">
                              <a:solidFill>
                                <a:schemeClr val="dk1"/>
                              </a:solidFill>
                              <a:latin typeface="Cambria Math" panose="02040503050406030204" pitchFamily="18" charset="0"/>
                              <a:sym typeface="Outfit"/>
                            </a:rPr>
                            <m:t>𝑇</m:t>
                          </m:r>
                        </m:sub>
                      </m:sSub>
                    </m:oMath>
                  </m:oMathPara>
                </a14:m>
                <a:endParaRPr lang="it-IT" dirty="0">
                  <a:solidFill>
                    <a:schemeClr val="dk1"/>
                  </a:solidFill>
                  <a:latin typeface="Outfit"/>
                  <a:sym typeface="Outfit"/>
                </a:endParaRPr>
              </a:p>
            </p:txBody>
          </p:sp>
        </mc:Choice>
        <mc:Fallback xmlns="">
          <p:sp>
            <p:nvSpPr>
              <p:cNvPr id="1820" name="CasellaDiTesto 1819">
                <a:extLst>
                  <a:ext uri="{FF2B5EF4-FFF2-40B4-BE49-F238E27FC236}">
                    <a16:creationId xmlns:a16="http://schemas.microsoft.com/office/drawing/2014/main" id="{22A43C47-D64B-1EB9-3BA2-D5D474986FEC}"/>
                  </a:ext>
                </a:extLst>
              </p:cNvPr>
              <p:cNvSpPr txBox="1">
                <a:spLocks noRot="1" noChangeAspect="1" noMove="1" noResize="1" noEditPoints="1" noAdjustHandles="1" noChangeArrowheads="1" noChangeShapeType="1" noTextEdit="1"/>
              </p:cNvSpPr>
              <p:nvPr/>
            </p:nvSpPr>
            <p:spPr>
              <a:xfrm>
                <a:off x="2044068" y="2812038"/>
                <a:ext cx="609600" cy="307777"/>
              </a:xfrm>
              <a:prstGeom prst="rect">
                <a:avLst/>
              </a:prstGeom>
              <a:blipFill>
                <a:blip r:embed="rId4"/>
                <a:stretch>
                  <a:fillRect/>
                </a:stretch>
              </a:blipFill>
            </p:spPr>
            <p:txBody>
              <a:bodyPr/>
              <a:lstStyle/>
              <a:p>
                <a:r>
                  <a:rPr lang="it-IT">
                    <a:noFill/>
                  </a:rPr>
                  <a:t> </a:t>
                </a:r>
              </a:p>
            </p:txBody>
          </p:sp>
        </mc:Fallback>
      </mc:AlternateContent>
      <p:cxnSp>
        <p:nvCxnSpPr>
          <p:cNvPr id="1238" name="Connettore 2 1237">
            <a:extLst>
              <a:ext uri="{FF2B5EF4-FFF2-40B4-BE49-F238E27FC236}">
                <a16:creationId xmlns:a16="http://schemas.microsoft.com/office/drawing/2014/main" id="{59FB2587-770E-C0FE-20E1-48BE7656D487}"/>
              </a:ext>
            </a:extLst>
          </p:cNvPr>
          <p:cNvCxnSpPr/>
          <p:nvPr/>
        </p:nvCxnSpPr>
        <p:spPr>
          <a:xfrm>
            <a:off x="1695106" y="2574437"/>
            <a:ext cx="0" cy="30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1" name="Connettore 2 1240">
            <a:extLst>
              <a:ext uri="{FF2B5EF4-FFF2-40B4-BE49-F238E27FC236}">
                <a16:creationId xmlns:a16="http://schemas.microsoft.com/office/drawing/2014/main" id="{B066C671-47A4-10B6-F95A-7A53BBD3557C}"/>
              </a:ext>
            </a:extLst>
          </p:cNvPr>
          <p:cNvCxnSpPr/>
          <p:nvPr/>
        </p:nvCxnSpPr>
        <p:spPr>
          <a:xfrm>
            <a:off x="1985619" y="2574437"/>
            <a:ext cx="0" cy="30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3" name="CasellaDiTesto 1242">
                <a:extLst>
                  <a:ext uri="{FF2B5EF4-FFF2-40B4-BE49-F238E27FC236}">
                    <a16:creationId xmlns:a16="http://schemas.microsoft.com/office/drawing/2014/main" id="{0C6170F4-BABB-005C-5BEC-B32DAE857BDF}"/>
                  </a:ext>
                </a:extLst>
              </p:cNvPr>
              <p:cNvSpPr txBox="1"/>
              <p:nvPr/>
            </p:nvSpPr>
            <p:spPr>
              <a:xfrm>
                <a:off x="1042536" y="2803734"/>
                <a:ext cx="558294" cy="324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𝑒</m:t>
                          </m:r>
                        </m:e>
                        <m:sub>
                          <m:r>
                            <a:rPr lang="it-IT" b="0" i="1" smtClean="0">
                              <a:solidFill>
                                <a:schemeClr val="dk1"/>
                              </a:solidFill>
                              <a:latin typeface="Cambria Math" panose="02040503050406030204" pitchFamily="18" charset="0"/>
                              <a:sym typeface="Outfit"/>
                            </a:rPr>
                            <m:t>𝑝</m:t>
                          </m:r>
                        </m:sub>
                      </m:sSub>
                    </m:oMath>
                  </m:oMathPara>
                </a14:m>
                <a:endParaRPr lang="it-IT" dirty="0"/>
              </a:p>
            </p:txBody>
          </p:sp>
        </mc:Choice>
        <mc:Fallback xmlns="">
          <p:sp>
            <p:nvSpPr>
              <p:cNvPr id="1243" name="CasellaDiTesto 1242">
                <a:extLst>
                  <a:ext uri="{FF2B5EF4-FFF2-40B4-BE49-F238E27FC236}">
                    <a16:creationId xmlns:a16="http://schemas.microsoft.com/office/drawing/2014/main" id="{0C6170F4-BABB-005C-5BEC-B32DAE857BDF}"/>
                  </a:ext>
                </a:extLst>
              </p:cNvPr>
              <p:cNvSpPr txBox="1">
                <a:spLocks noRot="1" noChangeAspect="1" noMove="1" noResize="1" noEditPoints="1" noAdjustHandles="1" noChangeArrowheads="1" noChangeShapeType="1" noTextEdit="1"/>
              </p:cNvSpPr>
              <p:nvPr/>
            </p:nvSpPr>
            <p:spPr>
              <a:xfrm>
                <a:off x="1042536" y="2803734"/>
                <a:ext cx="558294" cy="324384"/>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44" name="CasellaDiTesto 1243">
                <a:extLst>
                  <a:ext uri="{FF2B5EF4-FFF2-40B4-BE49-F238E27FC236}">
                    <a16:creationId xmlns:a16="http://schemas.microsoft.com/office/drawing/2014/main" id="{3078B700-3CA0-827F-6B11-43867549DA23}"/>
                  </a:ext>
                </a:extLst>
              </p:cNvPr>
              <p:cNvSpPr txBox="1"/>
              <p:nvPr/>
            </p:nvSpPr>
            <p:spPr>
              <a:xfrm>
                <a:off x="1424292" y="2803734"/>
                <a:ext cx="558294" cy="324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acc>
                            <m:accPr>
                              <m:chr m:val="̇"/>
                              <m:ctrlPr>
                                <a:rPr lang="it-IT" b="0" i="1" smtClean="0">
                                  <a:solidFill>
                                    <a:schemeClr val="dk1"/>
                                  </a:solidFill>
                                  <a:latin typeface="Cambria Math" panose="02040503050406030204" pitchFamily="18" charset="0"/>
                                  <a:sym typeface="Outfit"/>
                                </a:rPr>
                              </m:ctrlPr>
                            </m:accPr>
                            <m:e>
                              <m:r>
                                <a:rPr lang="it-IT" b="0" i="1" smtClean="0">
                                  <a:solidFill>
                                    <a:schemeClr val="dk1"/>
                                  </a:solidFill>
                                  <a:latin typeface="Cambria Math" panose="02040503050406030204" pitchFamily="18" charset="0"/>
                                  <a:sym typeface="Outfit"/>
                                </a:rPr>
                                <m:t>𝑒</m:t>
                              </m:r>
                            </m:e>
                          </m:acc>
                        </m:e>
                        <m:sub>
                          <m:r>
                            <a:rPr lang="it-IT" b="0" i="1" smtClean="0">
                              <a:solidFill>
                                <a:schemeClr val="dk1"/>
                              </a:solidFill>
                              <a:latin typeface="Cambria Math" panose="02040503050406030204" pitchFamily="18" charset="0"/>
                              <a:sym typeface="Outfit"/>
                            </a:rPr>
                            <m:t>𝑝</m:t>
                          </m:r>
                        </m:sub>
                      </m:sSub>
                    </m:oMath>
                  </m:oMathPara>
                </a14:m>
                <a:endParaRPr lang="it-IT" dirty="0"/>
              </a:p>
            </p:txBody>
          </p:sp>
        </mc:Choice>
        <mc:Fallback xmlns="">
          <p:sp>
            <p:nvSpPr>
              <p:cNvPr id="1244" name="CasellaDiTesto 1243">
                <a:extLst>
                  <a:ext uri="{FF2B5EF4-FFF2-40B4-BE49-F238E27FC236}">
                    <a16:creationId xmlns:a16="http://schemas.microsoft.com/office/drawing/2014/main" id="{3078B700-3CA0-827F-6B11-43867549DA23}"/>
                  </a:ext>
                </a:extLst>
              </p:cNvPr>
              <p:cNvSpPr txBox="1">
                <a:spLocks noRot="1" noChangeAspect="1" noMove="1" noResize="1" noEditPoints="1" noAdjustHandles="1" noChangeArrowheads="1" noChangeShapeType="1" noTextEdit="1"/>
              </p:cNvSpPr>
              <p:nvPr/>
            </p:nvSpPr>
            <p:spPr>
              <a:xfrm>
                <a:off x="1424292" y="2803734"/>
                <a:ext cx="558294" cy="324384"/>
              </a:xfrm>
              <a:prstGeom prst="rect">
                <a:avLst/>
              </a:prstGeom>
              <a:blipFill>
                <a:blip r:embed="rId6"/>
                <a:stretch>
                  <a:fillRect/>
                </a:stretch>
              </a:blipFill>
            </p:spPr>
            <p:txBody>
              <a:bodyPr/>
              <a:lstStyle/>
              <a:p>
                <a:r>
                  <a:rPr lang="it-IT">
                    <a:noFill/>
                  </a:rPr>
                  <a:t> </a:t>
                </a:r>
              </a:p>
            </p:txBody>
          </p:sp>
        </mc:Fallback>
      </mc:AlternateContent>
      <p:sp>
        <p:nvSpPr>
          <p:cNvPr id="1540" name="CasellaDiTesto 1539">
            <a:extLst>
              <a:ext uri="{FF2B5EF4-FFF2-40B4-BE49-F238E27FC236}">
                <a16:creationId xmlns:a16="http://schemas.microsoft.com/office/drawing/2014/main" id="{00349E93-6E86-B2C5-143F-F5906D318483}"/>
              </a:ext>
            </a:extLst>
          </p:cNvPr>
          <p:cNvSpPr txBox="1"/>
          <p:nvPr/>
        </p:nvSpPr>
        <p:spPr>
          <a:xfrm>
            <a:off x="1156006" y="2306298"/>
            <a:ext cx="1276831" cy="307777"/>
          </a:xfrm>
          <a:prstGeom prst="rect">
            <a:avLst/>
          </a:prstGeom>
          <a:noFill/>
        </p:spPr>
        <p:txBody>
          <a:bodyPr wrap="square">
            <a:spAutoFit/>
          </a:bodyPr>
          <a:lstStyle/>
          <a:p>
            <a:pPr marL="139700">
              <a:buClr>
                <a:schemeClr val="dk1"/>
              </a:buClr>
              <a:buSzPts val="1400"/>
            </a:pPr>
            <a:r>
              <a:rPr lang="en-US" dirty="0">
                <a:solidFill>
                  <a:schemeClr val="dk1"/>
                </a:solidFill>
                <a:latin typeface="Outfit"/>
                <a:sym typeface="Outfit"/>
              </a:rPr>
              <a:t>Outer Loop</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AB7B5E50-0943-0A50-92A5-426290DCC026}"/>
                  </a:ext>
                </a:extLst>
              </p:cNvPr>
              <p:cNvSpPr txBox="1"/>
              <p:nvPr/>
            </p:nvSpPr>
            <p:spPr>
              <a:xfrm>
                <a:off x="1714779" y="2803734"/>
                <a:ext cx="55829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𝜇</m:t>
                          </m:r>
                        </m:e>
                        <m:sub>
                          <m:r>
                            <a:rPr lang="it-IT" b="0" i="1" smtClean="0">
                              <a:solidFill>
                                <a:schemeClr val="dk1"/>
                              </a:solidFill>
                              <a:latin typeface="Cambria Math" panose="02040503050406030204" pitchFamily="18" charset="0"/>
                              <a:sym typeface="Outfit"/>
                            </a:rPr>
                            <m:t>𝑑</m:t>
                          </m:r>
                        </m:sub>
                      </m:sSub>
                    </m:oMath>
                  </m:oMathPara>
                </a14:m>
                <a:endParaRPr lang="it-IT" dirty="0"/>
              </a:p>
            </p:txBody>
          </p:sp>
        </mc:Choice>
        <mc:Fallback xmlns="">
          <p:sp>
            <p:nvSpPr>
              <p:cNvPr id="2" name="CasellaDiTesto 1">
                <a:extLst>
                  <a:ext uri="{FF2B5EF4-FFF2-40B4-BE49-F238E27FC236}">
                    <a16:creationId xmlns:a16="http://schemas.microsoft.com/office/drawing/2014/main" id="{AB7B5E50-0943-0A50-92A5-426290DCC026}"/>
                  </a:ext>
                </a:extLst>
              </p:cNvPr>
              <p:cNvSpPr txBox="1">
                <a:spLocks noRot="1" noChangeAspect="1" noMove="1" noResize="1" noEditPoints="1" noAdjustHandles="1" noChangeArrowheads="1" noChangeShapeType="1" noTextEdit="1"/>
              </p:cNvSpPr>
              <p:nvPr/>
            </p:nvSpPr>
            <p:spPr>
              <a:xfrm>
                <a:off x="1714779" y="2803734"/>
                <a:ext cx="558294" cy="307777"/>
              </a:xfrm>
              <a:prstGeom prst="rect">
                <a:avLst/>
              </a:prstGeom>
              <a:blipFill>
                <a:blip r:embed="rId7"/>
                <a:stretch>
                  <a:fillRect b="-4000"/>
                </a:stretch>
              </a:blipFill>
            </p:spPr>
            <p:txBody>
              <a:bodyPr/>
              <a:lstStyle/>
              <a:p>
                <a:r>
                  <a:rPr lang="it-IT">
                    <a:noFill/>
                  </a:rPr>
                  <a:t> </a:t>
                </a:r>
              </a:p>
            </p:txBody>
          </p:sp>
        </mc:Fallback>
      </mc:AlternateContent>
      <p:cxnSp>
        <p:nvCxnSpPr>
          <p:cNvPr id="1803" name="Connettore curvo 1802">
            <a:extLst>
              <a:ext uri="{FF2B5EF4-FFF2-40B4-BE49-F238E27FC236}">
                <a16:creationId xmlns:a16="http://schemas.microsoft.com/office/drawing/2014/main" id="{FE7CE073-12EB-CF83-58BF-C0C97146D7F3}"/>
              </a:ext>
            </a:extLst>
          </p:cNvPr>
          <p:cNvCxnSpPr/>
          <p:nvPr/>
        </p:nvCxnSpPr>
        <p:spPr>
          <a:xfrm rot="16200000" flipH="1">
            <a:off x="1900305" y="3210399"/>
            <a:ext cx="323917" cy="1593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5" name="Connettore curvo 1804">
            <a:extLst>
              <a:ext uri="{FF2B5EF4-FFF2-40B4-BE49-F238E27FC236}">
                <a16:creationId xmlns:a16="http://schemas.microsoft.com/office/drawing/2014/main" id="{7194EF73-45B0-3FBE-9B0D-8B0C4D9A454A}"/>
              </a:ext>
            </a:extLst>
          </p:cNvPr>
          <p:cNvCxnSpPr>
            <a:cxnSpLocks/>
          </p:cNvCxnSpPr>
          <p:nvPr/>
        </p:nvCxnSpPr>
        <p:spPr>
          <a:xfrm rot="5400000">
            <a:off x="2176634" y="3205567"/>
            <a:ext cx="339158" cy="1510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7" name="CasellaDiTesto 1806">
                <a:extLst>
                  <a:ext uri="{FF2B5EF4-FFF2-40B4-BE49-F238E27FC236}">
                    <a16:creationId xmlns:a16="http://schemas.microsoft.com/office/drawing/2014/main" id="{5E751DAC-77BE-8977-5DD8-A3888FDFA815}"/>
                  </a:ext>
                </a:extLst>
              </p:cNvPr>
              <p:cNvSpPr txBox="1"/>
              <p:nvPr/>
            </p:nvSpPr>
            <p:spPr>
              <a:xfrm>
                <a:off x="1714779" y="3370536"/>
                <a:ext cx="561109" cy="307777"/>
              </a:xfrm>
              <a:prstGeom prst="rect">
                <a:avLst/>
              </a:prstGeom>
              <a:noFill/>
            </p:spPr>
            <p:txBody>
              <a:bodyPr wrap="square">
                <a:spAutoFit/>
              </a:bodyPr>
              <a:lstStyle/>
              <a:p>
                <a:pPr marL="139700">
                  <a:buClr>
                    <a:schemeClr val="dk1"/>
                  </a:buClr>
                  <a:buSzPts val="1400"/>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𝜙</m:t>
                          </m:r>
                        </m:e>
                        <m:sub>
                          <m:r>
                            <a:rPr lang="it-IT" b="0" i="1" smtClean="0">
                              <a:solidFill>
                                <a:schemeClr val="dk1"/>
                              </a:solidFill>
                              <a:latin typeface="Cambria Math" panose="02040503050406030204" pitchFamily="18" charset="0"/>
                              <a:sym typeface="Outfit"/>
                            </a:rPr>
                            <m:t>𝑑</m:t>
                          </m:r>
                        </m:sub>
                      </m:sSub>
                      <m:r>
                        <a:rPr lang="it-IT" b="0" i="1" smtClean="0">
                          <a:solidFill>
                            <a:schemeClr val="dk1"/>
                          </a:solidFill>
                          <a:latin typeface="Cambria Math" panose="02040503050406030204" pitchFamily="18" charset="0"/>
                          <a:sym typeface="Outfit"/>
                        </a:rPr>
                        <m:t>   </m:t>
                      </m:r>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𝜓</m:t>
                          </m:r>
                        </m:e>
                        <m:sub>
                          <m:r>
                            <a:rPr lang="it-IT" b="0" i="1" smtClean="0">
                              <a:solidFill>
                                <a:schemeClr val="dk1"/>
                              </a:solidFill>
                              <a:latin typeface="Cambria Math" panose="02040503050406030204" pitchFamily="18" charset="0"/>
                              <a:sym typeface="Outfit"/>
                            </a:rPr>
                            <m:t>𝑑</m:t>
                          </m:r>
                        </m:sub>
                      </m:sSub>
                    </m:oMath>
                  </m:oMathPara>
                </a14:m>
                <a:endParaRPr lang="it-IT" dirty="0">
                  <a:solidFill>
                    <a:schemeClr val="dk1"/>
                  </a:solidFill>
                  <a:latin typeface="Outfit"/>
                  <a:sym typeface="Outfit"/>
                </a:endParaRPr>
              </a:p>
            </p:txBody>
          </p:sp>
        </mc:Choice>
        <mc:Fallback xmlns="">
          <p:sp>
            <p:nvSpPr>
              <p:cNvPr id="1807" name="CasellaDiTesto 1806">
                <a:extLst>
                  <a:ext uri="{FF2B5EF4-FFF2-40B4-BE49-F238E27FC236}">
                    <a16:creationId xmlns:a16="http://schemas.microsoft.com/office/drawing/2014/main" id="{5E751DAC-77BE-8977-5DD8-A3888FDFA815}"/>
                  </a:ext>
                </a:extLst>
              </p:cNvPr>
              <p:cNvSpPr txBox="1">
                <a:spLocks noRot="1" noChangeAspect="1" noMove="1" noResize="1" noEditPoints="1" noAdjustHandles="1" noChangeArrowheads="1" noChangeShapeType="1" noTextEdit="1"/>
              </p:cNvSpPr>
              <p:nvPr/>
            </p:nvSpPr>
            <p:spPr>
              <a:xfrm>
                <a:off x="1714779" y="3370536"/>
                <a:ext cx="561109" cy="307777"/>
              </a:xfrm>
              <a:prstGeom prst="rect">
                <a:avLst/>
              </a:prstGeom>
              <a:blipFill>
                <a:blip r:embed="rId8"/>
                <a:stretch>
                  <a:fillRect r="-45652" b="-10000"/>
                </a:stretch>
              </a:blipFill>
            </p:spPr>
            <p:txBody>
              <a:bodyPr/>
              <a:lstStyle/>
              <a:p>
                <a:r>
                  <a:rPr lang="it-IT">
                    <a:noFill/>
                  </a:rPr>
                  <a:t> </a:t>
                </a:r>
              </a:p>
            </p:txBody>
          </p:sp>
        </mc:Fallback>
      </mc:AlternateContent>
      <p:cxnSp>
        <p:nvCxnSpPr>
          <p:cNvPr id="1814" name="Connettore curvo 1813">
            <a:extLst>
              <a:ext uri="{FF2B5EF4-FFF2-40B4-BE49-F238E27FC236}">
                <a16:creationId xmlns:a16="http://schemas.microsoft.com/office/drawing/2014/main" id="{84CD68F5-029D-431A-A6C1-EC404E6A855C}"/>
              </a:ext>
            </a:extLst>
          </p:cNvPr>
          <p:cNvCxnSpPr>
            <a:cxnSpLocks/>
          </p:cNvCxnSpPr>
          <p:nvPr/>
        </p:nvCxnSpPr>
        <p:spPr>
          <a:xfrm rot="5400000">
            <a:off x="3211480" y="2676270"/>
            <a:ext cx="304719" cy="1803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5" name="Connettore curvo 1814">
            <a:extLst>
              <a:ext uri="{FF2B5EF4-FFF2-40B4-BE49-F238E27FC236}">
                <a16:creationId xmlns:a16="http://schemas.microsoft.com/office/drawing/2014/main" id="{33A1A679-01F0-1635-46B4-694AF1A85F60}"/>
              </a:ext>
            </a:extLst>
          </p:cNvPr>
          <p:cNvCxnSpPr>
            <a:cxnSpLocks/>
          </p:cNvCxnSpPr>
          <p:nvPr/>
        </p:nvCxnSpPr>
        <p:spPr>
          <a:xfrm rot="16200000" flipH="1">
            <a:off x="4088324" y="2691481"/>
            <a:ext cx="304721" cy="15932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16" name="CasellaDiTesto 1815">
                <a:extLst>
                  <a:ext uri="{FF2B5EF4-FFF2-40B4-BE49-F238E27FC236}">
                    <a16:creationId xmlns:a16="http://schemas.microsoft.com/office/drawing/2014/main" id="{58E42621-66E6-5852-F25E-913170AC881F}"/>
                  </a:ext>
                </a:extLst>
              </p:cNvPr>
              <p:cNvSpPr txBox="1"/>
              <p:nvPr/>
            </p:nvSpPr>
            <p:spPr>
              <a:xfrm>
                <a:off x="4008184" y="2851675"/>
                <a:ext cx="609600" cy="307777"/>
              </a:xfrm>
              <a:prstGeom prst="rect">
                <a:avLst/>
              </a:prstGeom>
              <a:noFill/>
            </p:spPr>
            <p:txBody>
              <a:bodyPr wrap="square">
                <a:spAutoFit/>
              </a:bodyPr>
              <a:lstStyle/>
              <a:p>
                <a:pPr marL="139700">
                  <a:buClr>
                    <a:schemeClr val="dk1"/>
                  </a:buClr>
                  <a:buSzPts val="1400"/>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𝜏</m:t>
                          </m:r>
                        </m:e>
                        <m:sub>
                          <m:r>
                            <a:rPr lang="it-IT" b="0" i="1" smtClean="0">
                              <a:solidFill>
                                <a:schemeClr val="dk1"/>
                              </a:solidFill>
                              <a:latin typeface="Cambria Math" panose="02040503050406030204" pitchFamily="18" charset="0"/>
                              <a:sym typeface="Outfit"/>
                            </a:rPr>
                            <m:t>𝑏</m:t>
                          </m:r>
                        </m:sub>
                      </m:sSub>
                    </m:oMath>
                  </m:oMathPara>
                </a14:m>
                <a:endParaRPr lang="it-IT" dirty="0">
                  <a:solidFill>
                    <a:schemeClr val="dk1"/>
                  </a:solidFill>
                  <a:latin typeface="Outfit"/>
                  <a:sym typeface="Outfit"/>
                </a:endParaRPr>
              </a:p>
            </p:txBody>
          </p:sp>
        </mc:Choice>
        <mc:Fallback xmlns="">
          <p:sp>
            <p:nvSpPr>
              <p:cNvPr id="1816" name="CasellaDiTesto 1815">
                <a:extLst>
                  <a:ext uri="{FF2B5EF4-FFF2-40B4-BE49-F238E27FC236}">
                    <a16:creationId xmlns:a16="http://schemas.microsoft.com/office/drawing/2014/main" id="{58E42621-66E6-5852-F25E-913170AC881F}"/>
                  </a:ext>
                </a:extLst>
              </p:cNvPr>
              <p:cNvSpPr txBox="1">
                <a:spLocks noRot="1" noChangeAspect="1" noMove="1" noResize="1" noEditPoints="1" noAdjustHandles="1" noChangeArrowheads="1" noChangeShapeType="1" noTextEdit="1"/>
              </p:cNvSpPr>
              <p:nvPr/>
            </p:nvSpPr>
            <p:spPr>
              <a:xfrm>
                <a:off x="4008184" y="2851675"/>
                <a:ext cx="609600" cy="307777"/>
              </a:xfrm>
              <a:prstGeom prst="rect">
                <a:avLst/>
              </a:prstGeom>
              <a:blipFill>
                <a:blip r:embed="rId9"/>
                <a:stretch>
                  <a:fillRect/>
                </a:stretch>
              </a:blipFill>
            </p:spPr>
            <p:txBody>
              <a:bodyPr/>
              <a:lstStyle/>
              <a:p>
                <a:r>
                  <a:rPr lang="it-IT">
                    <a:noFill/>
                  </a:rPr>
                  <a:t> </a:t>
                </a:r>
              </a:p>
            </p:txBody>
          </p:sp>
        </mc:Fallback>
      </mc:AlternateContent>
      <p:cxnSp>
        <p:nvCxnSpPr>
          <p:cNvPr id="1817" name="Connettore 2 1816">
            <a:extLst>
              <a:ext uri="{FF2B5EF4-FFF2-40B4-BE49-F238E27FC236}">
                <a16:creationId xmlns:a16="http://schemas.microsoft.com/office/drawing/2014/main" id="{58F1F1F8-6CC7-12D6-70E3-41DEB9FF3E92}"/>
              </a:ext>
            </a:extLst>
          </p:cNvPr>
          <p:cNvCxnSpPr/>
          <p:nvPr/>
        </p:nvCxnSpPr>
        <p:spPr>
          <a:xfrm>
            <a:off x="3659222" y="2614074"/>
            <a:ext cx="0" cy="30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8" name="Connettore 2 1817">
            <a:extLst>
              <a:ext uri="{FF2B5EF4-FFF2-40B4-BE49-F238E27FC236}">
                <a16:creationId xmlns:a16="http://schemas.microsoft.com/office/drawing/2014/main" id="{6E81217F-74D9-BD38-2E25-AA3AA21ABCFC}"/>
              </a:ext>
            </a:extLst>
          </p:cNvPr>
          <p:cNvCxnSpPr/>
          <p:nvPr/>
        </p:nvCxnSpPr>
        <p:spPr>
          <a:xfrm>
            <a:off x="3949735" y="2614074"/>
            <a:ext cx="0" cy="30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19" name="CasellaDiTesto 1818">
                <a:extLst>
                  <a:ext uri="{FF2B5EF4-FFF2-40B4-BE49-F238E27FC236}">
                    <a16:creationId xmlns:a16="http://schemas.microsoft.com/office/drawing/2014/main" id="{750A3070-E080-0F5C-F1DC-6668426C55B9}"/>
                  </a:ext>
                </a:extLst>
              </p:cNvPr>
              <p:cNvSpPr txBox="1"/>
              <p:nvPr/>
            </p:nvSpPr>
            <p:spPr>
              <a:xfrm>
                <a:off x="3006652" y="2843371"/>
                <a:ext cx="558294" cy="327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𝑒</m:t>
                          </m:r>
                        </m:e>
                        <m:sub>
                          <m:r>
                            <a:rPr lang="it-IT" b="0" i="1" smtClean="0">
                              <a:solidFill>
                                <a:schemeClr val="dk1"/>
                              </a:solidFill>
                              <a:latin typeface="Cambria Math" panose="02040503050406030204" pitchFamily="18" charset="0"/>
                              <a:sym typeface="Outfit"/>
                            </a:rPr>
                            <m:t>𝜂</m:t>
                          </m:r>
                        </m:sub>
                      </m:sSub>
                    </m:oMath>
                  </m:oMathPara>
                </a14:m>
                <a:endParaRPr lang="it-IT" dirty="0"/>
              </a:p>
            </p:txBody>
          </p:sp>
        </mc:Choice>
        <mc:Fallback xmlns="">
          <p:sp>
            <p:nvSpPr>
              <p:cNvPr id="1819" name="CasellaDiTesto 1818">
                <a:extLst>
                  <a:ext uri="{FF2B5EF4-FFF2-40B4-BE49-F238E27FC236}">
                    <a16:creationId xmlns:a16="http://schemas.microsoft.com/office/drawing/2014/main" id="{750A3070-E080-0F5C-F1DC-6668426C55B9}"/>
                  </a:ext>
                </a:extLst>
              </p:cNvPr>
              <p:cNvSpPr txBox="1">
                <a:spLocks noRot="1" noChangeAspect="1" noMove="1" noResize="1" noEditPoints="1" noAdjustHandles="1" noChangeArrowheads="1" noChangeShapeType="1" noTextEdit="1"/>
              </p:cNvSpPr>
              <p:nvPr/>
            </p:nvSpPr>
            <p:spPr>
              <a:xfrm>
                <a:off x="3006652" y="2843371"/>
                <a:ext cx="558294" cy="327077"/>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21" name="CasellaDiTesto 1820">
                <a:extLst>
                  <a:ext uri="{FF2B5EF4-FFF2-40B4-BE49-F238E27FC236}">
                    <a16:creationId xmlns:a16="http://schemas.microsoft.com/office/drawing/2014/main" id="{5473DC2B-0D47-9625-9BE8-82FBC4371443}"/>
                  </a:ext>
                </a:extLst>
              </p:cNvPr>
              <p:cNvSpPr txBox="1"/>
              <p:nvPr/>
            </p:nvSpPr>
            <p:spPr>
              <a:xfrm>
                <a:off x="3388408" y="2843371"/>
                <a:ext cx="558294" cy="327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acc>
                            <m:accPr>
                              <m:chr m:val="̇"/>
                              <m:ctrlPr>
                                <a:rPr lang="it-IT" b="0" i="1" smtClean="0">
                                  <a:solidFill>
                                    <a:schemeClr val="dk1"/>
                                  </a:solidFill>
                                  <a:latin typeface="Cambria Math" panose="02040503050406030204" pitchFamily="18" charset="0"/>
                                  <a:sym typeface="Outfit"/>
                                </a:rPr>
                              </m:ctrlPr>
                            </m:accPr>
                            <m:e>
                              <m:r>
                                <a:rPr lang="it-IT" b="0" i="1" smtClean="0">
                                  <a:solidFill>
                                    <a:schemeClr val="dk1"/>
                                  </a:solidFill>
                                  <a:latin typeface="Cambria Math" panose="02040503050406030204" pitchFamily="18" charset="0"/>
                                  <a:sym typeface="Outfit"/>
                                </a:rPr>
                                <m:t>𝑒</m:t>
                              </m:r>
                            </m:e>
                          </m:acc>
                        </m:e>
                        <m:sub>
                          <m:r>
                            <a:rPr lang="it-IT" b="0" i="1" smtClean="0">
                              <a:solidFill>
                                <a:schemeClr val="dk1"/>
                              </a:solidFill>
                              <a:latin typeface="Cambria Math" panose="02040503050406030204" pitchFamily="18" charset="0"/>
                              <a:sym typeface="Outfit"/>
                            </a:rPr>
                            <m:t>𝜂</m:t>
                          </m:r>
                        </m:sub>
                      </m:sSub>
                    </m:oMath>
                  </m:oMathPara>
                </a14:m>
                <a:endParaRPr lang="it-IT" dirty="0"/>
              </a:p>
            </p:txBody>
          </p:sp>
        </mc:Choice>
        <mc:Fallback xmlns="">
          <p:sp>
            <p:nvSpPr>
              <p:cNvPr id="1821" name="CasellaDiTesto 1820">
                <a:extLst>
                  <a:ext uri="{FF2B5EF4-FFF2-40B4-BE49-F238E27FC236}">
                    <a16:creationId xmlns:a16="http://schemas.microsoft.com/office/drawing/2014/main" id="{5473DC2B-0D47-9625-9BE8-82FBC4371443}"/>
                  </a:ext>
                </a:extLst>
              </p:cNvPr>
              <p:cNvSpPr txBox="1">
                <a:spLocks noRot="1" noChangeAspect="1" noMove="1" noResize="1" noEditPoints="1" noAdjustHandles="1" noChangeArrowheads="1" noChangeShapeType="1" noTextEdit="1"/>
              </p:cNvSpPr>
              <p:nvPr/>
            </p:nvSpPr>
            <p:spPr>
              <a:xfrm>
                <a:off x="3388408" y="2843371"/>
                <a:ext cx="558294" cy="327077"/>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22" name="CasellaDiTesto 1821">
                <a:extLst>
                  <a:ext uri="{FF2B5EF4-FFF2-40B4-BE49-F238E27FC236}">
                    <a16:creationId xmlns:a16="http://schemas.microsoft.com/office/drawing/2014/main" id="{615FDB33-E9DA-A277-8BBD-5F3E3AC02895}"/>
                  </a:ext>
                </a:extLst>
              </p:cNvPr>
              <p:cNvSpPr txBox="1"/>
              <p:nvPr/>
            </p:nvSpPr>
            <p:spPr>
              <a:xfrm>
                <a:off x="3678895" y="2843371"/>
                <a:ext cx="558294" cy="3340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b="0" i="1" smtClean="0">
                          <a:solidFill>
                            <a:schemeClr val="dk1"/>
                          </a:solidFill>
                          <a:latin typeface="Cambria Math" panose="02040503050406030204" pitchFamily="18" charset="0"/>
                          <a:sym typeface="Outfit"/>
                        </a:rPr>
                        <m:t> </m:t>
                      </m:r>
                      <m:acc>
                        <m:accPr>
                          <m:chr m:val="̃"/>
                          <m:ctrlPr>
                            <a:rPr lang="it-IT" b="0" i="1" smtClean="0">
                              <a:solidFill>
                                <a:schemeClr val="dk1"/>
                              </a:solidFill>
                              <a:latin typeface="Cambria Math" panose="02040503050406030204" pitchFamily="18" charset="0"/>
                              <a:sym typeface="Outfit"/>
                            </a:rPr>
                          </m:ctrlPr>
                        </m:accPr>
                        <m:e>
                          <m:r>
                            <a:rPr lang="it-IT" b="0" i="1" smtClean="0">
                              <a:solidFill>
                                <a:schemeClr val="dk1"/>
                              </a:solidFill>
                              <a:latin typeface="Cambria Math" panose="02040503050406030204" pitchFamily="18" charset="0"/>
                              <a:sym typeface="Outfit"/>
                            </a:rPr>
                            <m:t>𝜏</m:t>
                          </m:r>
                        </m:e>
                      </m:acc>
                    </m:oMath>
                  </m:oMathPara>
                </a14:m>
                <a:endParaRPr lang="it-IT" dirty="0"/>
              </a:p>
            </p:txBody>
          </p:sp>
        </mc:Choice>
        <mc:Fallback xmlns="">
          <p:sp>
            <p:nvSpPr>
              <p:cNvPr id="1822" name="CasellaDiTesto 1821">
                <a:extLst>
                  <a:ext uri="{FF2B5EF4-FFF2-40B4-BE49-F238E27FC236}">
                    <a16:creationId xmlns:a16="http://schemas.microsoft.com/office/drawing/2014/main" id="{615FDB33-E9DA-A277-8BBD-5F3E3AC02895}"/>
                  </a:ext>
                </a:extLst>
              </p:cNvPr>
              <p:cNvSpPr txBox="1">
                <a:spLocks noRot="1" noChangeAspect="1" noMove="1" noResize="1" noEditPoints="1" noAdjustHandles="1" noChangeArrowheads="1" noChangeShapeType="1" noTextEdit="1"/>
              </p:cNvSpPr>
              <p:nvPr/>
            </p:nvSpPr>
            <p:spPr>
              <a:xfrm>
                <a:off x="3678895" y="2843371"/>
                <a:ext cx="558294" cy="334066"/>
              </a:xfrm>
              <a:prstGeom prst="rect">
                <a:avLst/>
              </a:prstGeom>
              <a:blipFill>
                <a:blip r:embed="rId12"/>
                <a:stretch>
                  <a:fillRect r="-11957" b="-1818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23" name="CasellaDiTesto 1822">
                <a:extLst>
                  <a:ext uri="{FF2B5EF4-FFF2-40B4-BE49-F238E27FC236}">
                    <a16:creationId xmlns:a16="http://schemas.microsoft.com/office/drawing/2014/main" id="{80F8B0FF-6170-6434-877A-CDC8CB3948E6}"/>
                  </a:ext>
                </a:extLst>
              </p:cNvPr>
              <p:cNvSpPr txBox="1"/>
              <p:nvPr/>
            </p:nvSpPr>
            <p:spPr>
              <a:xfrm>
                <a:off x="4473185" y="2356951"/>
                <a:ext cx="1984967" cy="832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200" i="1">
                              <a:solidFill>
                                <a:schemeClr val="dk1"/>
                              </a:solidFill>
                              <a:latin typeface="Cambria Math" panose="02040503050406030204" pitchFamily="18" charset="0"/>
                            </a:rPr>
                          </m:ctrlPr>
                        </m:dPr>
                        <m:e>
                          <m:eqArr>
                            <m:eqArrPr>
                              <m:ctrlPr>
                                <a:rPr lang="it-IT" sz="1200" i="1">
                                  <a:solidFill>
                                    <a:schemeClr val="dk1"/>
                                  </a:solidFill>
                                  <a:latin typeface="Cambria Math" panose="02040503050406030204" pitchFamily="18" charset="0"/>
                                </a:rPr>
                              </m:ctrlPr>
                            </m:eqArrPr>
                            <m:e>
                              <m:sSub>
                                <m:sSubPr>
                                  <m:ctrlPr>
                                    <a:rPr lang="it-IT" sz="1200" i="1">
                                      <a:solidFill>
                                        <a:schemeClr val="dk1"/>
                                      </a:solidFill>
                                      <a:latin typeface="Cambria Math" panose="02040503050406030204" pitchFamily="18" charset="0"/>
                                    </a:rPr>
                                  </m:ctrlPr>
                                </m:sSubPr>
                                <m:e>
                                  <m:r>
                                    <a:rPr lang="it-IT" sz="1200" i="1">
                                      <a:solidFill>
                                        <a:schemeClr val="dk1"/>
                                      </a:solidFill>
                                      <a:latin typeface="Cambria Math" panose="02040503050406030204" pitchFamily="18" charset="0"/>
                                    </a:rPr>
                                    <m:t>𝜇</m:t>
                                  </m:r>
                                </m:e>
                                <m:sub>
                                  <m:r>
                                    <a:rPr lang="it-IT" sz="1200" i="1">
                                      <a:solidFill>
                                        <a:schemeClr val="dk1"/>
                                      </a:solidFill>
                                      <a:latin typeface="Cambria Math" panose="02040503050406030204" pitchFamily="18" charset="0"/>
                                    </a:rPr>
                                    <m:t>𝑑</m:t>
                                  </m:r>
                                </m:sub>
                              </m:sSub>
                              <m:r>
                                <a:rPr lang="it-IT" sz="1200" i="1">
                                  <a:solidFill>
                                    <a:schemeClr val="dk1"/>
                                  </a:solidFill>
                                  <a:latin typeface="Cambria Math" panose="02040503050406030204" pitchFamily="18" charset="0"/>
                                </a:rPr>
                                <m:t>=−</m:t>
                              </m:r>
                              <m:sSub>
                                <m:sSubPr>
                                  <m:ctrlPr>
                                    <a:rPr lang="it-IT" sz="1200" i="1">
                                      <a:solidFill>
                                        <a:schemeClr val="dk1"/>
                                      </a:solidFill>
                                      <a:latin typeface="Cambria Math" panose="02040503050406030204" pitchFamily="18" charset="0"/>
                                    </a:rPr>
                                  </m:ctrlPr>
                                </m:sSubPr>
                                <m:e>
                                  <m:r>
                                    <a:rPr lang="it-IT" sz="1200" i="1">
                                      <a:solidFill>
                                        <a:schemeClr val="dk1"/>
                                      </a:solidFill>
                                      <a:latin typeface="Cambria Math" panose="02040503050406030204" pitchFamily="18" charset="0"/>
                                    </a:rPr>
                                    <m:t>𝐾</m:t>
                                  </m:r>
                                </m:e>
                                <m:sub>
                                  <m:r>
                                    <a:rPr lang="it-IT" sz="1200" i="1">
                                      <a:solidFill>
                                        <a:schemeClr val="dk1"/>
                                      </a:solidFill>
                                      <a:latin typeface="Cambria Math" panose="02040503050406030204" pitchFamily="18" charset="0"/>
                                    </a:rPr>
                                    <m:t>𝑝</m:t>
                                  </m:r>
                                </m:sub>
                              </m:sSub>
                              <m:d>
                                <m:dPr>
                                  <m:begChr m:val="["/>
                                  <m:endChr m:val="]"/>
                                  <m:ctrlPr>
                                    <a:rPr lang="it-IT" sz="1200" i="1">
                                      <a:solidFill>
                                        <a:schemeClr val="dk1"/>
                                      </a:solidFill>
                                      <a:latin typeface="Cambria Math" panose="02040503050406030204" pitchFamily="18" charset="0"/>
                                    </a:rPr>
                                  </m:ctrlPr>
                                </m:dPr>
                                <m:e>
                                  <m:eqArr>
                                    <m:eqArrPr>
                                      <m:ctrlPr>
                                        <a:rPr lang="it-IT" sz="1200" i="1">
                                          <a:solidFill>
                                            <a:schemeClr val="dk1"/>
                                          </a:solidFill>
                                          <a:latin typeface="Cambria Math" panose="02040503050406030204" pitchFamily="18" charset="0"/>
                                        </a:rPr>
                                      </m:ctrlPr>
                                    </m:eqArrPr>
                                    <m:e>
                                      <m:sSub>
                                        <m:sSubPr>
                                          <m:ctrlPr>
                                            <a:rPr lang="it-IT" sz="1200" i="1">
                                              <a:solidFill>
                                                <a:schemeClr val="dk1"/>
                                              </a:solidFill>
                                              <a:latin typeface="Cambria Math" panose="02040503050406030204" pitchFamily="18" charset="0"/>
                                            </a:rPr>
                                          </m:ctrlPr>
                                        </m:sSubPr>
                                        <m:e>
                                          <m:r>
                                            <a:rPr lang="it-IT" sz="1200" i="1">
                                              <a:solidFill>
                                                <a:schemeClr val="dk1"/>
                                              </a:solidFill>
                                              <a:latin typeface="Cambria Math" panose="02040503050406030204" pitchFamily="18" charset="0"/>
                                            </a:rPr>
                                            <m:t>𝑒</m:t>
                                          </m:r>
                                        </m:e>
                                        <m:sub>
                                          <m:r>
                                            <a:rPr lang="it-IT" sz="1200" i="1">
                                              <a:solidFill>
                                                <a:schemeClr val="dk1"/>
                                              </a:solidFill>
                                              <a:latin typeface="Cambria Math" panose="02040503050406030204" pitchFamily="18" charset="0"/>
                                            </a:rPr>
                                            <m:t>𝑝</m:t>
                                          </m:r>
                                        </m:sub>
                                      </m:sSub>
                                    </m:e>
                                    <m:e>
                                      <m:sSub>
                                        <m:sSubPr>
                                          <m:ctrlPr>
                                            <a:rPr lang="it-IT" sz="1200" i="1">
                                              <a:solidFill>
                                                <a:schemeClr val="dk1"/>
                                              </a:solidFill>
                                              <a:latin typeface="Cambria Math" panose="02040503050406030204" pitchFamily="18" charset="0"/>
                                            </a:rPr>
                                          </m:ctrlPr>
                                        </m:sSubPr>
                                        <m:e>
                                          <m:acc>
                                            <m:accPr>
                                              <m:chr m:val="̇"/>
                                              <m:ctrlPr>
                                                <a:rPr lang="it-IT" sz="1200" i="1">
                                                  <a:solidFill>
                                                    <a:schemeClr val="dk1"/>
                                                  </a:solidFill>
                                                  <a:latin typeface="Cambria Math" panose="02040503050406030204" pitchFamily="18" charset="0"/>
                                                </a:rPr>
                                              </m:ctrlPr>
                                            </m:accPr>
                                            <m:e>
                                              <m:r>
                                                <a:rPr lang="it-IT" sz="1200" i="1">
                                                  <a:solidFill>
                                                    <a:schemeClr val="dk1"/>
                                                  </a:solidFill>
                                                  <a:latin typeface="Cambria Math" panose="02040503050406030204" pitchFamily="18" charset="0"/>
                                                </a:rPr>
                                                <m:t>𝑒</m:t>
                                              </m:r>
                                            </m:e>
                                          </m:acc>
                                        </m:e>
                                        <m:sub>
                                          <m:r>
                                            <a:rPr lang="it-IT" sz="1200" i="1">
                                              <a:solidFill>
                                                <a:schemeClr val="dk1"/>
                                              </a:solidFill>
                                              <a:latin typeface="Cambria Math" panose="02040503050406030204" pitchFamily="18" charset="0"/>
                                            </a:rPr>
                                            <m:t>𝑝</m:t>
                                          </m:r>
                                        </m:sub>
                                      </m:sSub>
                                    </m:e>
                                  </m:eqArr>
                                </m:e>
                              </m:d>
                              <m:r>
                                <a:rPr lang="it-IT" sz="1200" i="1">
                                  <a:solidFill>
                                    <a:schemeClr val="dk1"/>
                                  </a:solidFill>
                                  <a:latin typeface="Cambria Math" panose="02040503050406030204" pitchFamily="18" charset="0"/>
                                </a:rPr>
                                <m:t>+</m:t>
                              </m:r>
                              <m:sSub>
                                <m:sSubPr>
                                  <m:ctrlPr>
                                    <a:rPr lang="it-IT" sz="1200" i="1">
                                      <a:solidFill>
                                        <a:schemeClr val="dk1"/>
                                      </a:solidFill>
                                      <a:latin typeface="Cambria Math" panose="02040503050406030204" pitchFamily="18" charset="0"/>
                                    </a:rPr>
                                  </m:ctrlPr>
                                </m:sSubPr>
                                <m:e>
                                  <m:acc>
                                    <m:accPr>
                                      <m:chr m:val="̈"/>
                                      <m:ctrlPr>
                                        <a:rPr lang="it-IT" sz="1200" i="1">
                                          <a:solidFill>
                                            <a:schemeClr val="dk1"/>
                                          </a:solidFill>
                                          <a:latin typeface="Cambria Math" panose="02040503050406030204" pitchFamily="18" charset="0"/>
                                        </a:rPr>
                                      </m:ctrlPr>
                                    </m:accPr>
                                    <m:e>
                                      <m:r>
                                        <a:rPr lang="it-IT" sz="1200" i="1">
                                          <a:solidFill>
                                            <a:schemeClr val="dk1"/>
                                          </a:solidFill>
                                          <a:latin typeface="Cambria Math" panose="02040503050406030204" pitchFamily="18" charset="0"/>
                                        </a:rPr>
                                        <m:t>𝑝</m:t>
                                      </m:r>
                                    </m:e>
                                  </m:acc>
                                </m:e>
                                <m:sub>
                                  <m:r>
                                    <a:rPr lang="it-IT" sz="1200" i="1">
                                      <a:solidFill>
                                        <a:schemeClr val="dk1"/>
                                      </a:solidFill>
                                      <a:latin typeface="Cambria Math" panose="02040503050406030204" pitchFamily="18" charset="0"/>
                                    </a:rPr>
                                    <m:t>𝑏</m:t>
                                  </m:r>
                                  <m:r>
                                    <a:rPr lang="it-IT" sz="1200" i="1">
                                      <a:solidFill>
                                        <a:schemeClr val="dk1"/>
                                      </a:solidFill>
                                      <a:latin typeface="Cambria Math" panose="02040503050406030204" pitchFamily="18" charset="0"/>
                                    </a:rPr>
                                    <m:t>,</m:t>
                                  </m:r>
                                  <m:r>
                                    <a:rPr lang="it-IT" sz="1200" i="1">
                                      <a:solidFill>
                                        <a:schemeClr val="dk1"/>
                                      </a:solidFill>
                                      <a:latin typeface="Cambria Math" panose="02040503050406030204" pitchFamily="18" charset="0"/>
                                    </a:rPr>
                                    <m:t>𝑑</m:t>
                                  </m:r>
                                </m:sub>
                              </m:sSub>
                            </m:e>
                            <m:e>
                              <m:acc>
                                <m:accPr>
                                  <m:chr m:val="̃"/>
                                  <m:ctrlPr>
                                    <a:rPr lang="it-IT" sz="1200" i="1">
                                      <a:solidFill>
                                        <a:schemeClr val="dk1"/>
                                      </a:solidFill>
                                      <a:latin typeface="Cambria Math" panose="02040503050406030204" pitchFamily="18" charset="0"/>
                                    </a:rPr>
                                  </m:ctrlPr>
                                </m:accPr>
                                <m:e>
                                  <m:r>
                                    <a:rPr lang="it-IT" sz="1200" i="1">
                                      <a:solidFill>
                                        <a:schemeClr val="dk1"/>
                                      </a:solidFill>
                                      <a:latin typeface="Cambria Math" panose="02040503050406030204" pitchFamily="18" charset="0"/>
                                    </a:rPr>
                                    <m:t>𝜏</m:t>
                                  </m:r>
                                </m:e>
                              </m:acc>
                              <m:r>
                                <a:rPr lang="it-IT" sz="1200" i="1">
                                  <a:solidFill>
                                    <a:schemeClr val="dk1"/>
                                  </a:solidFill>
                                  <a:latin typeface="Cambria Math" panose="02040503050406030204" pitchFamily="18" charset="0"/>
                                </a:rPr>
                                <m:t>=−</m:t>
                              </m:r>
                              <m:sSub>
                                <m:sSubPr>
                                  <m:ctrlPr>
                                    <a:rPr lang="it-IT" sz="1200" i="1">
                                      <a:solidFill>
                                        <a:schemeClr val="dk1"/>
                                      </a:solidFill>
                                      <a:latin typeface="Cambria Math" panose="02040503050406030204" pitchFamily="18" charset="0"/>
                                    </a:rPr>
                                  </m:ctrlPr>
                                </m:sSubPr>
                                <m:e>
                                  <m:r>
                                    <a:rPr lang="it-IT" sz="1200" i="1">
                                      <a:solidFill>
                                        <a:schemeClr val="dk1"/>
                                      </a:solidFill>
                                      <a:latin typeface="Cambria Math" panose="02040503050406030204" pitchFamily="18" charset="0"/>
                                    </a:rPr>
                                    <m:t>𝐾</m:t>
                                  </m:r>
                                </m:e>
                                <m:sub>
                                  <m:r>
                                    <a:rPr lang="it-IT" sz="1200" i="1">
                                      <a:solidFill>
                                        <a:schemeClr val="dk1"/>
                                      </a:solidFill>
                                      <a:latin typeface="Cambria Math" panose="02040503050406030204" pitchFamily="18" charset="0"/>
                                    </a:rPr>
                                    <m:t>𝑒</m:t>
                                  </m:r>
                                </m:sub>
                              </m:sSub>
                              <m:d>
                                <m:dPr>
                                  <m:begChr m:val="["/>
                                  <m:endChr m:val="]"/>
                                  <m:ctrlPr>
                                    <a:rPr lang="it-IT" sz="1200" i="1">
                                      <a:solidFill>
                                        <a:schemeClr val="dk1"/>
                                      </a:solidFill>
                                      <a:latin typeface="Cambria Math" panose="02040503050406030204" pitchFamily="18" charset="0"/>
                                    </a:rPr>
                                  </m:ctrlPr>
                                </m:dPr>
                                <m:e>
                                  <m:eqArr>
                                    <m:eqArrPr>
                                      <m:ctrlPr>
                                        <a:rPr lang="it-IT" sz="1200" i="1">
                                          <a:solidFill>
                                            <a:schemeClr val="dk1"/>
                                          </a:solidFill>
                                          <a:latin typeface="Cambria Math" panose="02040503050406030204" pitchFamily="18" charset="0"/>
                                        </a:rPr>
                                      </m:ctrlPr>
                                    </m:eqArrPr>
                                    <m:e>
                                      <m:sSub>
                                        <m:sSubPr>
                                          <m:ctrlPr>
                                            <a:rPr lang="it-IT" sz="1200" i="1">
                                              <a:solidFill>
                                                <a:schemeClr val="dk1"/>
                                              </a:solidFill>
                                              <a:latin typeface="Cambria Math" panose="02040503050406030204" pitchFamily="18" charset="0"/>
                                            </a:rPr>
                                          </m:ctrlPr>
                                        </m:sSubPr>
                                        <m:e>
                                          <m:r>
                                            <a:rPr lang="it-IT" sz="1200" i="1">
                                              <a:solidFill>
                                                <a:schemeClr val="dk1"/>
                                              </a:solidFill>
                                              <a:latin typeface="Cambria Math" panose="02040503050406030204" pitchFamily="18" charset="0"/>
                                            </a:rPr>
                                            <m:t>𝑒</m:t>
                                          </m:r>
                                        </m:e>
                                        <m:sub>
                                          <m:r>
                                            <a:rPr lang="it-IT" sz="1200" i="1">
                                              <a:solidFill>
                                                <a:schemeClr val="dk1"/>
                                              </a:solidFill>
                                              <a:latin typeface="Cambria Math" panose="02040503050406030204" pitchFamily="18" charset="0"/>
                                            </a:rPr>
                                            <m:t>𝜂</m:t>
                                          </m:r>
                                        </m:sub>
                                      </m:sSub>
                                    </m:e>
                                    <m:e>
                                      <m:sSub>
                                        <m:sSubPr>
                                          <m:ctrlPr>
                                            <a:rPr lang="it-IT" sz="1200" i="1">
                                              <a:solidFill>
                                                <a:schemeClr val="dk1"/>
                                              </a:solidFill>
                                              <a:latin typeface="Cambria Math" panose="02040503050406030204" pitchFamily="18" charset="0"/>
                                            </a:rPr>
                                          </m:ctrlPr>
                                        </m:sSubPr>
                                        <m:e>
                                          <m:acc>
                                            <m:accPr>
                                              <m:chr m:val="̇"/>
                                              <m:ctrlPr>
                                                <a:rPr lang="it-IT" sz="1200" i="1">
                                                  <a:solidFill>
                                                    <a:schemeClr val="dk1"/>
                                                  </a:solidFill>
                                                  <a:latin typeface="Cambria Math" panose="02040503050406030204" pitchFamily="18" charset="0"/>
                                                </a:rPr>
                                              </m:ctrlPr>
                                            </m:accPr>
                                            <m:e>
                                              <m:r>
                                                <a:rPr lang="it-IT" sz="1200" i="1">
                                                  <a:solidFill>
                                                    <a:schemeClr val="dk1"/>
                                                  </a:solidFill>
                                                  <a:latin typeface="Cambria Math" panose="02040503050406030204" pitchFamily="18" charset="0"/>
                                                </a:rPr>
                                                <m:t>𝑒</m:t>
                                              </m:r>
                                            </m:e>
                                          </m:acc>
                                        </m:e>
                                        <m:sub>
                                          <m:r>
                                            <a:rPr lang="it-IT" sz="1200" i="1">
                                              <a:solidFill>
                                                <a:schemeClr val="dk1"/>
                                              </a:solidFill>
                                              <a:latin typeface="Cambria Math" panose="02040503050406030204" pitchFamily="18" charset="0"/>
                                            </a:rPr>
                                            <m:t>𝜂</m:t>
                                          </m:r>
                                        </m:sub>
                                      </m:sSub>
                                    </m:e>
                                  </m:eqArr>
                                </m:e>
                              </m:d>
                              <m:r>
                                <a:rPr lang="it-IT" sz="1200" i="1">
                                  <a:solidFill>
                                    <a:schemeClr val="dk1"/>
                                  </a:solidFill>
                                  <a:latin typeface="Cambria Math" panose="02040503050406030204" pitchFamily="18" charset="0"/>
                                </a:rPr>
                                <m:t>+</m:t>
                              </m:r>
                              <m:sSub>
                                <m:sSubPr>
                                  <m:ctrlPr>
                                    <a:rPr lang="it-IT" sz="1200" i="1">
                                      <a:solidFill>
                                        <a:schemeClr val="dk1"/>
                                      </a:solidFill>
                                      <a:latin typeface="Cambria Math" panose="02040503050406030204" pitchFamily="18" charset="0"/>
                                    </a:rPr>
                                  </m:ctrlPr>
                                </m:sSubPr>
                                <m:e>
                                  <m:acc>
                                    <m:accPr>
                                      <m:chr m:val="̈"/>
                                      <m:ctrlPr>
                                        <a:rPr lang="it-IT" sz="1200" i="1">
                                          <a:solidFill>
                                            <a:schemeClr val="dk1"/>
                                          </a:solidFill>
                                          <a:latin typeface="Cambria Math" panose="02040503050406030204" pitchFamily="18" charset="0"/>
                                        </a:rPr>
                                      </m:ctrlPr>
                                    </m:accPr>
                                    <m:e>
                                      <m:r>
                                        <a:rPr lang="it-IT" sz="1200" i="1">
                                          <a:solidFill>
                                            <a:schemeClr val="dk1"/>
                                          </a:solidFill>
                                          <a:latin typeface="Cambria Math" panose="02040503050406030204" pitchFamily="18" charset="0"/>
                                        </a:rPr>
                                        <m:t>𝜂</m:t>
                                      </m:r>
                                    </m:e>
                                  </m:acc>
                                </m:e>
                                <m:sub>
                                  <m:r>
                                    <a:rPr lang="it-IT" sz="1200" i="1">
                                      <a:solidFill>
                                        <a:schemeClr val="dk1"/>
                                      </a:solidFill>
                                      <a:latin typeface="Cambria Math" panose="02040503050406030204" pitchFamily="18" charset="0"/>
                                    </a:rPr>
                                    <m:t>𝑏</m:t>
                                  </m:r>
                                  <m:r>
                                    <a:rPr lang="it-IT" sz="1200" i="1">
                                      <a:solidFill>
                                        <a:schemeClr val="dk1"/>
                                      </a:solidFill>
                                      <a:latin typeface="Cambria Math" panose="02040503050406030204" pitchFamily="18" charset="0"/>
                                    </a:rPr>
                                    <m:t>,</m:t>
                                  </m:r>
                                  <m:r>
                                    <a:rPr lang="it-IT" sz="1200" i="1">
                                      <a:solidFill>
                                        <a:schemeClr val="dk1"/>
                                      </a:solidFill>
                                      <a:latin typeface="Cambria Math" panose="02040503050406030204" pitchFamily="18" charset="0"/>
                                    </a:rPr>
                                    <m:t>𝑑</m:t>
                                  </m:r>
                                </m:sub>
                              </m:sSub>
                            </m:e>
                          </m:eqArr>
                        </m:e>
                      </m:d>
                    </m:oMath>
                  </m:oMathPara>
                </a14:m>
                <a:endParaRPr lang="it-IT" sz="1200" i="1" dirty="0">
                  <a:solidFill>
                    <a:schemeClr val="dk1"/>
                  </a:solidFill>
                  <a:latin typeface="Cambria Math" panose="02040503050406030204" pitchFamily="18" charset="0"/>
                </a:endParaRPr>
              </a:p>
            </p:txBody>
          </p:sp>
        </mc:Choice>
        <mc:Fallback xmlns="">
          <p:sp>
            <p:nvSpPr>
              <p:cNvPr id="1823" name="CasellaDiTesto 1822">
                <a:extLst>
                  <a:ext uri="{FF2B5EF4-FFF2-40B4-BE49-F238E27FC236}">
                    <a16:creationId xmlns:a16="http://schemas.microsoft.com/office/drawing/2014/main" id="{80F8B0FF-6170-6434-877A-CDC8CB3948E6}"/>
                  </a:ext>
                </a:extLst>
              </p:cNvPr>
              <p:cNvSpPr txBox="1">
                <a:spLocks noRot="1" noChangeAspect="1" noMove="1" noResize="1" noEditPoints="1" noAdjustHandles="1" noChangeArrowheads="1" noChangeShapeType="1" noTextEdit="1"/>
              </p:cNvSpPr>
              <p:nvPr/>
            </p:nvSpPr>
            <p:spPr>
              <a:xfrm>
                <a:off x="4473185" y="2356951"/>
                <a:ext cx="1984967" cy="832407"/>
              </a:xfrm>
              <a:prstGeom prst="rect">
                <a:avLst/>
              </a:prstGeom>
              <a:blipFill>
                <a:blip r:embed="rId1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68" name="CasellaDiTesto 1567">
                <a:extLst>
                  <a:ext uri="{FF2B5EF4-FFF2-40B4-BE49-F238E27FC236}">
                    <a16:creationId xmlns:a16="http://schemas.microsoft.com/office/drawing/2014/main" id="{390F211C-19BA-E93D-4E50-EA30E8848542}"/>
                  </a:ext>
                </a:extLst>
              </p:cNvPr>
              <p:cNvSpPr txBox="1"/>
              <p:nvPr/>
            </p:nvSpPr>
            <p:spPr>
              <a:xfrm>
                <a:off x="6414968" y="2506352"/>
                <a:ext cx="48494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200" i="1">
                              <a:solidFill>
                                <a:schemeClr val="dk1"/>
                              </a:solidFill>
                              <a:latin typeface="Cambria Math" panose="02040503050406030204" pitchFamily="18" charset="0"/>
                            </a:rPr>
                          </m:ctrlPr>
                        </m:sSubPr>
                        <m:e>
                          <m:r>
                            <a:rPr lang="it-IT" sz="1200" i="1">
                              <a:solidFill>
                                <a:schemeClr val="dk1"/>
                              </a:solidFill>
                              <a:latin typeface="Cambria Math" panose="02040503050406030204" pitchFamily="18" charset="0"/>
                            </a:rPr>
                            <m:t>𝜇</m:t>
                          </m:r>
                        </m:e>
                        <m:sub>
                          <m:r>
                            <a:rPr lang="it-IT" sz="1200" i="1">
                              <a:solidFill>
                                <a:schemeClr val="dk1"/>
                              </a:solidFill>
                              <a:latin typeface="Cambria Math" panose="02040503050406030204" pitchFamily="18" charset="0"/>
                            </a:rPr>
                            <m:t>𝑧</m:t>
                          </m:r>
                        </m:sub>
                      </m:sSub>
                      <m:r>
                        <a:rPr lang="it-IT" sz="1200" i="1">
                          <a:solidFill>
                            <a:schemeClr val="dk1"/>
                          </a:solidFill>
                          <a:latin typeface="Cambria Math" panose="02040503050406030204" pitchFamily="18" charset="0"/>
                        </a:rPr>
                        <m:t>&lt;</m:t>
                      </m:r>
                      <m:r>
                        <a:rPr lang="it-IT" sz="1200" i="1">
                          <a:solidFill>
                            <a:schemeClr val="dk1"/>
                          </a:solidFill>
                          <a:latin typeface="Cambria Math" panose="02040503050406030204" pitchFamily="18" charset="0"/>
                        </a:rPr>
                        <m:t>𝑔</m:t>
                      </m:r>
                    </m:oMath>
                  </m:oMathPara>
                </a14:m>
                <a:endParaRPr lang="it-IT" sz="1200" i="1" dirty="0">
                  <a:solidFill>
                    <a:schemeClr val="dk1"/>
                  </a:solidFill>
                  <a:latin typeface="Cambria Math" panose="02040503050406030204" pitchFamily="18" charset="0"/>
                </a:endParaRPr>
              </a:p>
            </p:txBody>
          </p:sp>
        </mc:Choice>
        <mc:Fallback xmlns="">
          <p:sp>
            <p:nvSpPr>
              <p:cNvPr id="1568" name="CasellaDiTesto 1567">
                <a:extLst>
                  <a:ext uri="{FF2B5EF4-FFF2-40B4-BE49-F238E27FC236}">
                    <a16:creationId xmlns:a16="http://schemas.microsoft.com/office/drawing/2014/main" id="{390F211C-19BA-E93D-4E50-EA30E8848542}"/>
                  </a:ext>
                </a:extLst>
              </p:cNvPr>
              <p:cNvSpPr txBox="1">
                <a:spLocks noRot="1" noChangeAspect="1" noMove="1" noResize="1" noEditPoints="1" noAdjustHandles="1" noChangeArrowheads="1" noChangeShapeType="1" noTextEdit="1"/>
              </p:cNvSpPr>
              <p:nvPr/>
            </p:nvSpPr>
            <p:spPr>
              <a:xfrm>
                <a:off x="6414968" y="2506352"/>
                <a:ext cx="484941" cy="184666"/>
              </a:xfrm>
              <a:prstGeom prst="rect">
                <a:avLst/>
              </a:prstGeom>
              <a:blipFill>
                <a:blip r:embed="rId14"/>
                <a:stretch>
                  <a:fillRect l="-7500" r="-6250" b="-2666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69" name="CasellaDiTesto 1568">
                <a:extLst>
                  <a:ext uri="{FF2B5EF4-FFF2-40B4-BE49-F238E27FC236}">
                    <a16:creationId xmlns:a16="http://schemas.microsoft.com/office/drawing/2014/main" id="{151A9771-8E04-677B-B010-78252C356226}"/>
                  </a:ext>
                </a:extLst>
              </p:cNvPr>
              <p:cNvSpPr txBox="1"/>
              <p:nvPr/>
            </p:nvSpPr>
            <p:spPr>
              <a:xfrm>
                <a:off x="2975018" y="3420691"/>
                <a:ext cx="2996333" cy="430887"/>
              </a:xfrm>
              <a:prstGeom prst="rect">
                <a:avLst/>
              </a:prstGeom>
              <a:noFill/>
            </p:spPr>
            <p:txBody>
              <a:bodyPr wrap="none" rtlCol="0">
                <a:spAutoFit/>
              </a:bodyPr>
              <a:lstStyle/>
              <a:p>
                <a:r>
                  <a:rPr lang="it-IT" sz="1100" dirty="0">
                    <a:solidFill>
                      <a:schemeClr val="accent1"/>
                    </a:solidFill>
                    <a:latin typeface="Outfit"/>
                  </a:rPr>
                  <a:t>Angular Feedback</a:t>
                </a:r>
                <a14:m>
                  <m:oMath xmlns:m="http://schemas.openxmlformats.org/officeDocument/2006/math">
                    <m:r>
                      <a:rPr lang="it-IT" sz="1100">
                        <a:solidFill>
                          <a:schemeClr val="accent1"/>
                        </a:solidFill>
                        <a:latin typeface="Cambria Math" panose="02040503050406030204" pitchFamily="18" charset="0"/>
                      </a:rPr>
                      <m:t>→</m:t>
                    </m:r>
                  </m:oMath>
                </a14:m>
                <a:r>
                  <a:rPr lang="it-IT" sz="1100" dirty="0">
                    <a:solidFill>
                      <a:schemeClr val="accent1"/>
                    </a:solidFill>
                    <a:latin typeface="Outfit"/>
                  </a:rPr>
                  <a:t>IMU</a:t>
                </a:r>
              </a:p>
              <a:p>
                <a:r>
                  <a:rPr lang="it-IT" sz="1100" dirty="0">
                    <a:solidFill>
                      <a:schemeClr val="accent1"/>
                    </a:solidFill>
                    <a:latin typeface="Outfit"/>
                  </a:rPr>
                  <a:t>Position Feedback</a:t>
                </a:r>
                <a14:m>
                  <m:oMath xmlns:m="http://schemas.openxmlformats.org/officeDocument/2006/math">
                    <m:r>
                      <a:rPr lang="it-IT" sz="1100">
                        <a:solidFill>
                          <a:schemeClr val="accent1"/>
                        </a:solidFill>
                        <a:latin typeface="Cambria Math" panose="02040503050406030204" pitchFamily="18" charset="0"/>
                      </a:rPr>
                      <m:t>→</m:t>
                    </m:r>
                  </m:oMath>
                </a14:m>
                <a:r>
                  <a:rPr lang="it-IT" sz="1100" dirty="0">
                    <a:solidFill>
                      <a:schemeClr val="accent1"/>
                    </a:solidFill>
                    <a:latin typeface="Outfit"/>
                  </a:rPr>
                  <a:t>GPS, Camera (</a:t>
                </a:r>
                <a:r>
                  <a:rPr lang="it-IT" sz="1100" dirty="0" err="1">
                    <a:solidFill>
                      <a:schemeClr val="accent1"/>
                    </a:solidFill>
                    <a:latin typeface="Outfit"/>
                  </a:rPr>
                  <a:t>Problem</a:t>
                </a:r>
                <a:r>
                  <a:rPr lang="it-IT" sz="1100" dirty="0">
                    <a:solidFill>
                      <a:schemeClr val="accent1"/>
                    </a:solidFill>
                    <a:latin typeface="Outfit"/>
                  </a:rPr>
                  <a:t>)</a:t>
                </a:r>
              </a:p>
            </p:txBody>
          </p:sp>
        </mc:Choice>
        <mc:Fallback xmlns="">
          <p:sp>
            <p:nvSpPr>
              <p:cNvPr id="1569" name="CasellaDiTesto 1568">
                <a:extLst>
                  <a:ext uri="{FF2B5EF4-FFF2-40B4-BE49-F238E27FC236}">
                    <a16:creationId xmlns:a16="http://schemas.microsoft.com/office/drawing/2014/main" id="{151A9771-8E04-677B-B010-78252C356226}"/>
                  </a:ext>
                </a:extLst>
              </p:cNvPr>
              <p:cNvSpPr txBox="1">
                <a:spLocks noRot="1" noChangeAspect="1" noMove="1" noResize="1" noEditPoints="1" noAdjustHandles="1" noChangeArrowheads="1" noChangeShapeType="1" noTextEdit="1"/>
              </p:cNvSpPr>
              <p:nvPr/>
            </p:nvSpPr>
            <p:spPr>
              <a:xfrm>
                <a:off x="2975018" y="3420691"/>
                <a:ext cx="2996333" cy="430887"/>
              </a:xfrm>
              <a:prstGeom prst="rect">
                <a:avLst/>
              </a:prstGeom>
              <a:blipFill>
                <a:blip r:embed="rId15"/>
                <a:stretch>
                  <a:fillRect b="-8451"/>
                </a:stretch>
              </a:blipFill>
            </p:spPr>
            <p:txBody>
              <a:bodyPr/>
              <a:lstStyle/>
              <a:p>
                <a:r>
                  <a:rPr lang="it-IT">
                    <a:noFill/>
                  </a:rPr>
                  <a:t> </a:t>
                </a:r>
              </a:p>
            </p:txBody>
          </p:sp>
        </mc:Fallback>
      </mc:AlternateContent>
    </p:spTree>
    <p:extLst>
      <p:ext uri="{BB962C8B-B14F-4D97-AF65-F5344CB8AC3E}">
        <p14:creationId xmlns:p14="http://schemas.microsoft.com/office/powerpoint/2010/main" val="2806987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2BA5277A-7312-907B-F3AD-450AA90A1157}"/>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84680B23-149A-FAEA-C77A-0720F0986D1A}"/>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GEOMETRIC CONTROL</a:t>
            </a:r>
            <a:endParaRPr dirty="0"/>
          </a:p>
        </p:txBody>
      </p:sp>
      <mc:AlternateContent xmlns:mc="http://schemas.openxmlformats.org/markup-compatibility/2006" xmlns:a14="http://schemas.microsoft.com/office/drawing/2010/main">
        <mc:Choice Requires="a14">
          <p:sp>
            <p:nvSpPr>
              <p:cNvPr id="1228" name="Google Shape;1228;p46">
                <a:extLst>
                  <a:ext uri="{FF2B5EF4-FFF2-40B4-BE49-F238E27FC236}">
                    <a16:creationId xmlns:a16="http://schemas.microsoft.com/office/drawing/2014/main" id="{8E7F84A9-2BA0-87F2-0F55-BE95005EB053}"/>
                  </a:ext>
                </a:extLst>
              </p:cNvPr>
              <p:cNvSpPr txBox="1">
                <a:spLocks noGrp="1"/>
              </p:cNvSpPr>
              <p:nvPr>
                <p:ph type="subTitle" idx="1"/>
              </p:nvPr>
            </p:nvSpPr>
            <p:spPr>
              <a:xfrm>
                <a:off x="720000" y="1541950"/>
                <a:ext cx="4695000" cy="324341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Coordinate-Free Quadcopter Dynamic Model</a:t>
                </a:r>
              </a:p>
              <a:p>
                <a:pPr marL="457200" lvl="0" indent="-317500" algn="l" rtl="0">
                  <a:spcBef>
                    <a:spcPts val="0"/>
                  </a:spcBef>
                  <a:spcAft>
                    <a:spcPts val="0"/>
                  </a:spcAft>
                  <a:buSzPts val="1400"/>
                  <a:buChar char="●"/>
                </a:pPr>
                <a:r>
                  <a:rPr lang="en-US" dirty="0"/>
                  <a:t>No more Filtering and Numerical Derivation</a:t>
                </a:r>
              </a:p>
              <a:p>
                <a:pPr marL="457200" lvl="0" indent="-317500" algn="l" rtl="0">
                  <a:spcBef>
                    <a:spcPts val="0"/>
                  </a:spcBef>
                  <a:spcAft>
                    <a:spcPts val="0"/>
                  </a:spcAft>
                  <a:buSzPts val="1400"/>
                  <a:buChar char="●"/>
                </a:pPr>
                <a:r>
                  <a:rPr lang="en-US" dirty="0"/>
                  <a:t>Feedback Linearization of the Angular Part</a:t>
                </a:r>
              </a:p>
              <a:p>
                <a:pPr marL="457200" lvl="0" indent="-317500" algn="l" rtl="0">
                  <a:spcBef>
                    <a:spcPts val="0"/>
                  </a:spcBef>
                  <a:spcAft>
                    <a:spcPts val="0"/>
                  </a:spcAft>
                  <a:buSzPts val="1400"/>
                  <a:buChar char="●"/>
                </a:pPr>
                <a:endParaRPr lang="en-US" dirty="0"/>
              </a:p>
              <a:p>
                <a:pPr marL="139700" lvl="0" indent="0" algn="l" rtl="0">
                  <a:spcBef>
                    <a:spcPts val="0"/>
                  </a:spcBef>
                  <a:spcAft>
                    <a:spcPts val="0"/>
                  </a:spcAft>
                  <a:buSzPts val="1400"/>
                  <a:buNone/>
                </a:pPr>
                <a:r>
                  <a:rPr lang="en-US" dirty="0"/>
                  <a:t>There are two Loops:</a:t>
                </a:r>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r>
                  <a:rPr lang="en-US" dirty="0"/>
                  <a:t>The gains are:</a:t>
                </a:r>
              </a:p>
              <a:p>
                <a:pPr marL="139700" indent="0">
                  <a:buSzPts val="1400"/>
                  <a:buNone/>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i="1">
                              <a:latin typeface="Cambria Math" panose="02040503050406030204" pitchFamily="18" charset="0"/>
                            </a:rPr>
                            <m:t>𝑝</m:t>
                          </m:r>
                        </m:sub>
                      </m:sSub>
                      <m:r>
                        <a:rPr lang="it-IT" i="1">
                          <a:latin typeface="Cambria Math" panose="02040503050406030204" pitchFamily="18" charset="0"/>
                        </a:rPr>
                        <m:t>=</m:t>
                      </m:r>
                      <m:r>
                        <a:rPr lang="it-IT" i="1">
                          <a:latin typeface="Cambria Math" panose="02040503050406030204" pitchFamily="18" charset="0"/>
                        </a:rPr>
                        <m:t>𝑑𝑖𝑎𝑔</m:t>
                      </m:r>
                      <m:d>
                        <m:dPr>
                          <m:ctrlPr>
                            <a:rPr lang="it-IT" i="1">
                              <a:latin typeface="Cambria Math" panose="02040503050406030204" pitchFamily="18" charset="0"/>
                            </a:rPr>
                          </m:ctrlPr>
                        </m:dPr>
                        <m:e>
                          <m:d>
                            <m:dPr>
                              <m:begChr m:val="["/>
                              <m:endChr m:val="]"/>
                              <m:ctrlPr>
                                <a:rPr lang="it-IT" i="1">
                                  <a:latin typeface="Cambria Math" panose="02040503050406030204" pitchFamily="18" charset="0"/>
                                </a:rPr>
                              </m:ctrlPr>
                            </m:dPr>
                            <m:e>
                              <m:r>
                                <a:rPr lang="it-IT" i="1">
                                  <a:latin typeface="Cambria Math" panose="02040503050406030204" pitchFamily="18" charset="0"/>
                                </a:rPr>
                                <m:t>30,30,60</m:t>
                              </m:r>
                            </m:e>
                          </m:d>
                        </m:e>
                      </m:d>
                    </m:oMath>
                  </m:oMathPara>
                </a14:m>
                <a:endParaRPr lang="it-IT" i="1" dirty="0">
                  <a:latin typeface="Cambria Math" panose="02040503050406030204" pitchFamily="18" charset="0"/>
                </a:endParaRPr>
              </a:p>
              <a:p>
                <a:pPr marL="139700" indent="0">
                  <a:buSzPts val="1400"/>
                  <a:buNone/>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b="0" i="1" smtClean="0">
                              <a:latin typeface="Cambria Math" panose="02040503050406030204" pitchFamily="18" charset="0"/>
                            </a:rPr>
                            <m:t>𝑣</m:t>
                          </m:r>
                        </m:sub>
                      </m:sSub>
                      <m:r>
                        <a:rPr lang="it-IT" i="1">
                          <a:latin typeface="Cambria Math" panose="02040503050406030204" pitchFamily="18" charset="0"/>
                        </a:rPr>
                        <m:t>=</m:t>
                      </m:r>
                      <m:r>
                        <a:rPr lang="it-IT" i="1">
                          <a:latin typeface="Cambria Math" panose="02040503050406030204" pitchFamily="18" charset="0"/>
                        </a:rPr>
                        <m:t>𝑑𝑖𝑎𝑔</m:t>
                      </m:r>
                      <m:d>
                        <m:dPr>
                          <m:ctrlPr>
                            <a:rPr lang="it-IT" i="1">
                              <a:latin typeface="Cambria Math" panose="02040503050406030204" pitchFamily="18" charset="0"/>
                            </a:rPr>
                          </m:ctrlPr>
                        </m:dPr>
                        <m:e>
                          <m:d>
                            <m:dPr>
                              <m:begChr m:val="["/>
                              <m:endChr m:val="]"/>
                              <m:ctrlPr>
                                <a:rPr lang="it-IT" i="1">
                                  <a:latin typeface="Cambria Math" panose="02040503050406030204" pitchFamily="18" charset="0"/>
                                </a:rPr>
                              </m:ctrlPr>
                            </m:dPr>
                            <m:e>
                              <m:r>
                                <a:rPr lang="it-IT" b="0" i="1" smtClean="0">
                                  <a:latin typeface="Cambria Math" panose="02040503050406030204" pitchFamily="18" charset="0"/>
                                </a:rPr>
                                <m:t>4,4,20</m:t>
                              </m:r>
                            </m:e>
                          </m:d>
                        </m:e>
                      </m:d>
                    </m:oMath>
                  </m:oMathPara>
                </a14:m>
                <a:endParaRPr lang="en-US" dirty="0"/>
              </a:p>
              <a:p>
                <a:pPr marL="139700" indent="0">
                  <a:buSzPts val="1400"/>
                  <a:buNone/>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b="0" i="1" smtClean="0">
                              <a:latin typeface="Cambria Math" panose="02040503050406030204" pitchFamily="18" charset="0"/>
                            </a:rPr>
                            <m:t>𝑅</m:t>
                          </m:r>
                        </m:sub>
                      </m:sSub>
                      <m:r>
                        <a:rPr lang="it-IT" i="1">
                          <a:latin typeface="Cambria Math" panose="02040503050406030204" pitchFamily="18" charset="0"/>
                        </a:rPr>
                        <m:t>=</m:t>
                      </m:r>
                      <m:r>
                        <a:rPr lang="it-IT" i="1">
                          <a:latin typeface="Cambria Math" panose="02040503050406030204" pitchFamily="18" charset="0"/>
                        </a:rPr>
                        <m:t>𝑑𝑖𝑎𝑔</m:t>
                      </m:r>
                      <m:d>
                        <m:dPr>
                          <m:ctrlPr>
                            <a:rPr lang="it-IT" i="1">
                              <a:latin typeface="Cambria Math" panose="02040503050406030204" pitchFamily="18" charset="0"/>
                            </a:rPr>
                          </m:ctrlPr>
                        </m:dPr>
                        <m:e>
                          <m:d>
                            <m:dPr>
                              <m:begChr m:val="["/>
                              <m:endChr m:val="]"/>
                              <m:ctrlPr>
                                <a:rPr lang="it-IT" i="1">
                                  <a:latin typeface="Cambria Math" panose="02040503050406030204" pitchFamily="18" charset="0"/>
                                </a:rPr>
                              </m:ctrlPr>
                            </m:dPr>
                            <m:e>
                              <m:r>
                                <a:rPr lang="it-IT" b="0" i="1" smtClean="0">
                                  <a:latin typeface="Cambria Math" panose="02040503050406030204" pitchFamily="18" charset="0"/>
                                </a:rPr>
                                <m:t>40,40,80</m:t>
                              </m:r>
                            </m:e>
                          </m:d>
                        </m:e>
                      </m:d>
                    </m:oMath>
                  </m:oMathPara>
                </a14:m>
                <a:endParaRPr lang="en-US" dirty="0"/>
              </a:p>
              <a:p>
                <a:pPr marL="139700" indent="0">
                  <a:buSzPts val="1400"/>
                  <a:buNone/>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b="0" i="1" smtClean="0">
                              <a:latin typeface="Cambria Math" panose="02040503050406030204" pitchFamily="18" charset="0"/>
                            </a:rPr>
                            <m:t>𝜔</m:t>
                          </m:r>
                        </m:sub>
                      </m:sSub>
                      <m:r>
                        <a:rPr lang="it-IT" i="1">
                          <a:latin typeface="Cambria Math" panose="02040503050406030204" pitchFamily="18" charset="0"/>
                        </a:rPr>
                        <m:t>=</m:t>
                      </m:r>
                      <m:r>
                        <a:rPr lang="it-IT" i="1">
                          <a:latin typeface="Cambria Math" panose="02040503050406030204" pitchFamily="18" charset="0"/>
                        </a:rPr>
                        <m:t>𝑑𝑖𝑎𝑔</m:t>
                      </m:r>
                      <m:d>
                        <m:dPr>
                          <m:ctrlPr>
                            <a:rPr lang="it-IT" i="1">
                              <a:latin typeface="Cambria Math" panose="02040503050406030204" pitchFamily="18" charset="0"/>
                            </a:rPr>
                          </m:ctrlPr>
                        </m:dPr>
                        <m:e>
                          <m:d>
                            <m:dPr>
                              <m:begChr m:val="["/>
                              <m:endChr m:val="]"/>
                              <m:ctrlPr>
                                <a:rPr lang="it-IT" i="1">
                                  <a:latin typeface="Cambria Math" panose="02040503050406030204" pitchFamily="18" charset="0"/>
                                </a:rPr>
                              </m:ctrlPr>
                            </m:dPr>
                            <m:e>
                              <m:r>
                                <a:rPr lang="it-IT" b="0" i="1" smtClean="0">
                                  <a:latin typeface="Cambria Math" panose="02040503050406030204" pitchFamily="18" charset="0"/>
                                </a:rPr>
                                <m:t>10,10,20</m:t>
                              </m:r>
                            </m:e>
                          </m:d>
                        </m:e>
                      </m:d>
                    </m:oMath>
                  </m:oMathPara>
                </a14:m>
                <a:endParaRPr lang="en-US" dirty="0"/>
              </a:p>
              <a:p>
                <a:pPr marL="139700" indent="0">
                  <a:buSzPts val="1400"/>
                  <a:buNone/>
                </a:pPr>
                <a:endParaRPr lang="en-US" dirty="0"/>
              </a:p>
            </p:txBody>
          </p:sp>
        </mc:Choice>
        <mc:Fallback xmlns="">
          <p:sp>
            <p:nvSpPr>
              <p:cNvPr id="1228" name="Google Shape;1228;p46">
                <a:extLst>
                  <a:ext uri="{FF2B5EF4-FFF2-40B4-BE49-F238E27FC236}">
                    <a16:creationId xmlns:a16="http://schemas.microsoft.com/office/drawing/2014/main" id="{8E7F84A9-2BA0-87F2-0F55-BE95005EB053}"/>
                  </a:ext>
                </a:extLst>
              </p:cNvPr>
              <p:cNvSpPr txBox="1">
                <a:spLocks noGrp="1" noRot="1" noChangeAspect="1" noMove="1" noResize="1" noEditPoints="1" noAdjustHandles="1" noChangeArrowheads="1" noChangeShapeType="1" noTextEdit="1"/>
              </p:cNvSpPr>
              <p:nvPr>
                <p:ph type="subTitle" idx="1"/>
              </p:nvPr>
            </p:nvSpPr>
            <p:spPr>
              <a:xfrm>
                <a:off x="720000" y="1541950"/>
                <a:ext cx="4695000" cy="3243410"/>
              </a:xfrm>
              <a:prstGeom prst="rect">
                <a:avLst/>
              </a:prstGeom>
              <a:blipFill>
                <a:blip r:embed="rId3"/>
                <a:stretch>
                  <a:fillRect/>
                </a:stretch>
              </a:blipFill>
            </p:spPr>
            <p:txBody>
              <a:bodyPr/>
              <a:lstStyle/>
              <a:p>
                <a:r>
                  <a:rPr lang="it-IT">
                    <a:noFill/>
                  </a:rPr>
                  <a:t> </a:t>
                </a:r>
              </a:p>
            </p:txBody>
          </p:sp>
        </mc:Fallback>
      </mc:AlternateContent>
      <p:sp>
        <p:nvSpPr>
          <p:cNvPr id="1581" name="Google Shape;1581;p46">
            <a:extLst>
              <a:ext uri="{FF2B5EF4-FFF2-40B4-BE49-F238E27FC236}">
                <a16:creationId xmlns:a16="http://schemas.microsoft.com/office/drawing/2014/main" id="{A1C00BB3-15D4-89C9-908F-7C95176B7EB9}"/>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789;p49">
            <a:extLst>
              <a:ext uri="{FF2B5EF4-FFF2-40B4-BE49-F238E27FC236}">
                <a16:creationId xmlns:a16="http://schemas.microsoft.com/office/drawing/2014/main" id="{4D007372-6D52-F173-9B9D-C2EA20FA6C2B}"/>
              </a:ext>
            </a:extLst>
          </p:cNvPr>
          <p:cNvGrpSpPr/>
          <p:nvPr/>
        </p:nvGrpSpPr>
        <p:grpSpPr>
          <a:xfrm>
            <a:off x="6012652" y="1011919"/>
            <a:ext cx="1779549" cy="1060062"/>
            <a:chOff x="3024078" y="1987423"/>
            <a:chExt cx="3101881" cy="1847763"/>
          </a:xfrm>
        </p:grpSpPr>
        <p:grpSp>
          <p:nvGrpSpPr>
            <p:cNvPr id="4" name="Google Shape;1790;p49">
              <a:extLst>
                <a:ext uri="{FF2B5EF4-FFF2-40B4-BE49-F238E27FC236}">
                  <a16:creationId xmlns:a16="http://schemas.microsoft.com/office/drawing/2014/main" id="{1BE82AE5-2E8D-8ACD-9799-42EDC259C50B}"/>
                </a:ext>
              </a:extLst>
            </p:cNvPr>
            <p:cNvGrpSpPr/>
            <p:nvPr/>
          </p:nvGrpSpPr>
          <p:grpSpPr>
            <a:xfrm>
              <a:off x="3339466" y="2138929"/>
              <a:ext cx="2455292" cy="1617889"/>
              <a:chOff x="-3209756" y="1803812"/>
              <a:chExt cx="2235335" cy="1472951"/>
            </a:xfrm>
          </p:grpSpPr>
          <p:grpSp>
            <p:nvGrpSpPr>
              <p:cNvPr id="25" name="Google Shape;1791;p49">
                <a:extLst>
                  <a:ext uri="{FF2B5EF4-FFF2-40B4-BE49-F238E27FC236}">
                    <a16:creationId xmlns:a16="http://schemas.microsoft.com/office/drawing/2014/main" id="{A1866735-958C-2F4E-3068-6AABC6F8D36E}"/>
                  </a:ext>
                </a:extLst>
              </p:cNvPr>
              <p:cNvGrpSpPr/>
              <p:nvPr/>
            </p:nvGrpSpPr>
            <p:grpSpPr>
              <a:xfrm>
                <a:off x="-1885420" y="1803812"/>
                <a:ext cx="163333" cy="251385"/>
                <a:chOff x="-3916750" y="2838725"/>
                <a:chExt cx="106150" cy="163375"/>
              </a:xfrm>
            </p:grpSpPr>
            <p:sp>
              <p:nvSpPr>
                <p:cNvPr id="1656" name="Google Shape;1792;p49">
                  <a:extLst>
                    <a:ext uri="{FF2B5EF4-FFF2-40B4-BE49-F238E27FC236}">
                      <a16:creationId xmlns:a16="http://schemas.microsoft.com/office/drawing/2014/main" id="{06C39FBC-E1FC-82D1-9C84-51295709A170}"/>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793;p49">
                  <a:extLst>
                    <a:ext uri="{FF2B5EF4-FFF2-40B4-BE49-F238E27FC236}">
                      <a16:creationId xmlns:a16="http://schemas.microsoft.com/office/drawing/2014/main" id="{B70FBAE4-F550-D9EC-0505-75920FB8D684}"/>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794;p49">
                  <a:extLst>
                    <a:ext uri="{FF2B5EF4-FFF2-40B4-BE49-F238E27FC236}">
                      <a16:creationId xmlns:a16="http://schemas.microsoft.com/office/drawing/2014/main" id="{78886112-C0CE-0A0B-CC4F-8A84FCA2B225}"/>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795;p49">
                  <a:extLst>
                    <a:ext uri="{FF2B5EF4-FFF2-40B4-BE49-F238E27FC236}">
                      <a16:creationId xmlns:a16="http://schemas.microsoft.com/office/drawing/2014/main" id="{F40A4B61-A0D1-85F4-A789-390705C03082}"/>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796;p49">
                  <a:extLst>
                    <a:ext uri="{FF2B5EF4-FFF2-40B4-BE49-F238E27FC236}">
                      <a16:creationId xmlns:a16="http://schemas.microsoft.com/office/drawing/2014/main" id="{52118CEE-74A8-053C-A78B-FB395756527A}"/>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797;p49">
                  <a:extLst>
                    <a:ext uri="{FF2B5EF4-FFF2-40B4-BE49-F238E27FC236}">
                      <a16:creationId xmlns:a16="http://schemas.microsoft.com/office/drawing/2014/main" id="{978477F7-0548-3C8F-06F3-5CC6F0A642A2}"/>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798;p49">
                <a:extLst>
                  <a:ext uri="{FF2B5EF4-FFF2-40B4-BE49-F238E27FC236}">
                    <a16:creationId xmlns:a16="http://schemas.microsoft.com/office/drawing/2014/main" id="{0F760943-4CAD-76F4-AFEC-AC041B776B41}"/>
                  </a:ext>
                </a:extLst>
              </p:cNvPr>
              <p:cNvGrpSpPr/>
              <p:nvPr/>
            </p:nvGrpSpPr>
            <p:grpSpPr>
              <a:xfrm>
                <a:off x="-1137754" y="2214606"/>
                <a:ext cx="163333" cy="251385"/>
                <a:chOff x="-3916750" y="2838725"/>
                <a:chExt cx="106150" cy="163375"/>
              </a:xfrm>
            </p:grpSpPr>
            <p:sp>
              <p:nvSpPr>
                <p:cNvPr id="1650" name="Google Shape;1799;p49">
                  <a:extLst>
                    <a:ext uri="{FF2B5EF4-FFF2-40B4-BE49-F238E27FC236}">
                      <a16:creationId xmlns:a16="http://schemas.microsoft.com/office/drawing/2014/main" id="{10BB240F-BAC5-57B3-1194-381EB3B2C9B1}"/>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800;p49">
                  <a:extLst>
                    <a:ext uri="{FF2B5EF4-FFF2-40B4-BE49-F238E27FC236}">
                      <a16:creationId xmlns:a16="http://schemas.microsoft.com/office/drawing/2014/main" id="{5858CEB6-026E-41AA-29C9-23E822783B18}"/>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801;p49">
                  <a:extLst>
                    <a:ext uri="{FF2B5EF4-FFF2-40B4-BE49-F238E27FC236}">
                      <a16:creationId xmlns:a16="http://schemas.microsoft.com/office/drawing/2014/main" id="{B6D86963-EDA9-1DFF-E091-D4D140EA1736}"/>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802;p49">
                  <a:extLst>
                    <a:ext uri="{FF2B5EF4-FFF2-40B4-BE49-F238E27FC236}">
                      <a16:creationId xmlns:a16="http://schemas.microsoft.com/office/drawing/2014/main" id="{0162B60F-7076-751A-9DCB-4CB13CF06FBF}"/>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803;p49">
                  <a:extLst>
                    <a:ext uri="{FF2B5EF4-FFF2-40B4-BE49-F238E27FC236}">
                      <a16:creationId xmlns:a16="http://schemas.microsoft.com/office/drawing/2014/main" id="{C8CD872F-C060-4A80-8487-46E326ADC915}"/>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804;p49">
                  <a:extLst>
                    <a:ext uri="{FF2B5EF4-FFF2-40B4-BE49-F238E27FC236}">
                      <a16:creationId xmlns:a16="http://schemas.microsoft.com/office/drawing/2014/main" id="{6880ED66-A740-6ABF-5BBB-CB9DC074972A}"/>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805;p49">
                <a:extLst>
                  <a:ext uri="{FF2B5EF4-FFF2-40B4-BE49-F238E27FC236}">
                    <a16:creationId xmlns:a16="http://schemas.microsoft.com/office/drawing/2014/main" id="{82C9895D-0947-9484-D978-5805539EF531}"/>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6;p49">
                <a:extLst>
                  <a:ext uri="{FF2B5EF4-FFF2-40B4-BE49-F238E27FC236}">
                    <a16:creationId xmlns:a16="http://schemas.microsoft.com/office/drawing/2014/main" id="{A31BA917-7D5E-E3A1-7CC6-C6E70366CDAB}"/>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7;p49">
                <a:extLst>
                  <a:ext uri="{FF2B5EF4-FFF2-40B4-BE49-F238E27FC236}">
                    <a16:creationId xmlns:a16="http://schemas.microsoft.com/office/drawing/2014/main" id="{7A57E2E9-DC2E-6D6B-AC87-9D9C01FDB3C5}"/>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8;p49">
                <a:extLst>
                  <a:ext uri="{FF2B5EF4-FFF2-40B4-BE49-F238E27FC236}">
                    <a16:creationId xmlns:a16="http://schemas.microsoft.com/office/drawing/2014/main" id="{01693910-F4C7-5DA3-8D5E-0C9D2D61E6B2}"/>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9;p49">
                <a:extLst>
                  <a:ext uri="{FF2B5EF4-FFF2-40B4-BE49-F238E27FC236}">
                    <a16:creationId xmlns:a16="http://schemas.microsoft.com/office/drawing/2014/main" id="{921F3A2C-9EF5-BADD-7C28-9ECD67332B0F}"/>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810;p49">
                <a:extLst>
                  <a:ext uri="{FF2B5EF4-FFF2-40B4-BE49-F238E27FC236}">
                    <a16:creationId xmlns:a16="http://schemas.microsoft.com/office/drawing/2014/main" id="{BB53B393-8507-B58C-8C5C-9C85FEAC080D}"/>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811;p49">
                <a:extLst>
                  <a:ext uri="{FF2B5EF4-FFF2-40B4-BE49-F238E27FC236}">
                    <a16:creationId xmlns:a16="http://schemas.microsoft.com/office/drawing/2014/main" id="{A8F6D4E7-8F6D-BC1E-A728-830C6A8FD0DF}"/>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812;p49">
                <a:extLst>
                  <a:ext uri="{FF2B5EF4-FFF2-40B4-BE49-F238E27FC236}">
                    <a16:creationId xmlns:a16="http://schemas.microsoft.com/office/drawing/2014/main" id="{23481C2E-A44F-5B6F-5BD7-D70698FD48AF}"/>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813;p49">
                <a:extLst>
                  <a:ext uri="{FF2B5EF4-FFF2-40B4-BE49-F238E27FC236}">
                    <a16:creationId xmlns:a16="http://schemas.microsoft.com/office/drawing/2014/main" id="{0E7E0774-6280-5A4D-414F-9AD463881384}"/>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814;p49">
                <a:extLst>
                  <a:ext uri="{FF2B5EF4-FFF2-40B4-BE49-F238E27FC236}">
                    <a16:creationId xmlns:a16="http://schemas.microsoft.com/office/drawing/2014/main" id="{D6CCE4E9-95B8-2B82-256B-0796944391E6}"/>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815;p49">
                <a:extLst>
                  <a:ext uri="{FF2B5EF4-FFF2-40B4-BE49-F238E27FC236}">
                    <a16:creationId xmlns:a16="http://schemas.microsoft.com/office/drawing/2014/main" id="{6FC84194-A82E-DB59-B040-B6263DF4913D}"/>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816;p49">
                <a:extLst>
                  <a:ext uri="{FF2B5EF4-FFF2-40B4-BE49-F238E27FC236}">
                    <a16:creationId xmlns:a16="http://schemas.microsoft.com/office/drawing/2014/main" id="{48405409-4D72-DE86-1CE5-59BE6B46DA29}"/>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817;p49">
                <a:extLst>
                  <a:ext uri="{FF2B5EF4-FFF2-40B4-BE49-F238E27FC236}">
                    <a16:creationId xmlns:a16="http://schemas.microsoft.com/office/drawing/2014/main" id="{867608D6-88FF-2CA3-BC82-B7883A76ACCB}"/>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818;p49">
                <a:extLst>
                  <a:ext uri="{FF2B5EF4-FFF2-40B4-BE49-F238E27FC236}">
                    <a16:creationId xmlns:a16="http://schemas.microsoft.com/office/drawing/2014/main" id="{58FAC352-5F4B-CE42-60D7-9942A5ACAC02}"/>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819;p49">
                <a:extLst>
                  <a:ext uri="{FF2B5EF4-FFF2-40B4-BE49-F238E27FC236}">
                    <a16:creationId xmlns:a16="http://schemas.microsoft.com/office/drawing/2014/main" id="{CE1FE58D-EA9B-F5CC-2B4E-B5BCAB13A4C6}"/>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820;p49">
                <a:extLst>
                  <a:ext uri="{FF2B5EF4-FFF2-40B4-BE49-F238E27FC236}">
                    <a16:creationId xmlns:a16="http://schemas.microsoft.com/office/drawing/2014/main" id="{2F0432DD-2C45-AEC1-8C6E-382E289B82CC}"/>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821;p49">
                <a:extLst>
                  <a:ext uri="{FF2B5EF4-FFF2-40B4-BE49-F238E27FC236}">
                    <a16:creationId xmlns:a16="http://schemas.microsoft.com/office/drawing/2014/main" id="{A03E3E5B-E3E0-37F3-C526-EB33F2F1B76A}"/>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822;p49">
                <a:extLst>
                  <a:ext uri="{FF2B5EF4-FFF2-40B4-BE49-F238E27FC236}">
                    <a16:creationId xmlns:a16="http://schemas.microsoft.com/office/drawing/2014/main" id="{74B05210-56E2-9402-0950-C6C5E945ADCD}"/>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823;p49">
                <a:extLst>
                  <a:ext uri="{FF2B5EF4-FFF2-40B4-BE49-F238E27FC236}">
                    <a16:creationId xmlns:a16="http://schemas.microsoft.com/office/drawing/2014/main" id="{18CA79BC-0753-58E4-1749-834ADF7957D4}"/>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824;p49">
                <a:extLst>
                  <a:ext uri="{FF2B5EF4-FFF2-40B4-BE49-F238E27FC236}">
                    <a16:creationId xmlns:a16="http://schemas.microsoft.com/office/drawing/2014/main" id="{6FDB7D55-0A49-FAD4-4250-910045467E36}"/>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825;p49">
                <a:extLst>
                  <a:ext uri="{FF2B5EF4-FFF2-40B4-BE49-F238E27FC236}">
                    <a16:creationId xmlns:a16="http://schemas.microsoft.com/office/drawing/2014/main" id="{38465FDC-89BA-7683-6330-F42C4380BB3B}"/>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826;p49">
                <a:extLst>
                  <a:ext uri="{FF2B5EF4-FFF2-40B4-BE49-F238E27FC236}">
                    <a16:creationId xmlns:a16="http://schemas.microsoft.com/office/drawing/2014/main" id="{5839F8C5-40F3-50B0-BDFD-5D7F5A15F371}"/>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827;p49">
                <a:extLst>
                  <a:ext uri="{FF2B5EF4-FFF2-40B4-BE49-F238E27FC236}">
                    <a16:creationId xmlns:a16="http://schemas.microsoft.com/office/drawing/2014/main" id="{D5EB58B1-1CFC-8027-E345-AD449D0DA0E2}"/>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828;p49">
                <a:extLst>
                  <a:ext uri="{FF2B5EF4-FFF2-40B4-BE49-F238E27FC236}">
                    <a16:creationId xmlns:a16="http://schemas.microsoft.com/office/drawing/2014/main" id="{009F6A7A-B1DB-A56A-F23C-F425E972A461}"/>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829;p49">
                <a:extLst>
                  <a:ext uri="{FF2B5EF4-FFF2-40B4-BE49-F238E27FC236}">
                    <a16:creationId xmlns:a16="http://schemas.microsoft.com/office/drawing/2014/main" id="{8CC33054-6402-AA03-DCFA-BE509C150583}"/>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830;p49">
                <a:extLst>
                  <a:ext uri="{FF2B5EF4-FFF2-40B4-BE49-F238E27FC236}">
                    <a16:creationId xmlns:a16="http://schemas.microsoft.com/office/drawing/2014/main" id="{2EC797F7-3C9A-FB43-7029-15B199809776}"/>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831;p49">
                <a:extLst>
                  <a:ext uri="{FF2B5EF4-FFF2-40B4-BE49-F238E27FC236}">
                    <a16:creationId xmlns:a16="http://schemas.microsoft.com/office/drawing/2014/main" id="{CFCB08C9-37DD-01AB-B7F7-DC96DC04C740}"/>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832;p49">
                <a:extLst>
                  <a:ext uri="{FF2B5EF4-FFF2-40B4-BE49-F238E27FC236}">
                    <a16:creationId xmlns:a16="http://schemas.microsoft.com/office/drawing/2014/main" id="{B7B3CA08-C86F-E865-0FDA-C8D64DEA157A}"/>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833;p49">
                <a:extLst>
                  <a:ext uri="{FF2B5EF4-FFF2-40B4-BE49-F238E27FC236}">
                    <a16:creationId xmlns:a16="http://schemas.microsoft.com/office/drawing/2014/main" id="{F85D5970-C49A-E221-05A2-C4A158C5EB35}"/>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834;p49">
                <a:extLst>
                  <a:ext uri="{FF2B5EF4-FFF2-40B4-BE49-F238E27FC236}">
                    <a16:creationId xmlns:a16="http://schemas.microsoft.com/office/drawing/2014/main" id="{638D3B9E-2104-E7A4-F111-6D7DEBC1F778}"/>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835;p49">
                <a:extLst>
                  <a:ext uri="{FF2B5EF4-FFF2-40B4-BE49-F238E27FC236}">
                    <a16:creationId xmlns:a16="http://schemas.microsoft.com/office/drawing/2014/main" id="{46279907-741C-AFA1-6776-B29DF04265FD}"/>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836;p49">
                <a:extLst>
                  <a:ext uri="{FF2B5EF4-FFF2-40B4-BE49-F238E27FC236}">
                    <a16:creationId xmlns:a16="http://schemas.microsoft.com/office/drawing/2014/main" id="{52133E8B-5ED1-1E20-4BF6-D96F6D381D7E}"/>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837;p49">
                <a:extLst>
                  <a:ext uri="{FF2B5EF4-FFF2-40B4-BE49-F238E27FC236}">
                    <a16:creationId xmlns:a16="http://schemas.microsoft.com/office/drawing/2014/main" id="{C0711141-9B7D-0DA4-3E75-766CFB1C02C7}"/>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838;p49">
                <a:extLst>
                  <a:ext uri="{FF2B5EF4-FFF2-40B4-BE49-F238E27FC236}">
                    <a16:creationId xmlns:a16="http://schemas.microsoft.com/office/drawing/2014/main" id="{C8441BD2-4B5B-195A-A7B5-ED271B1F45F9}"/>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839;p49">
                <a:extLst>
                  <a:ext uri="{FF2B5EF4-FFF2-40B4-BE49-F238E27FC236}">
                    <a16:creationId xmlns:a16="http://schemas.microsoft.com/office/drawing/2014/main" id="{D1DA1316-3966-B851-1CB4-D0A0D570C66D}"/>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840;p49">
                <a:extLst>
                  <a:ext uri="{FF2B5EF4-FFF2-40B4-BE49-F238E27FC236}">
                    <a16:creationId xmlns:a16="http://schemas.microsoft.com/office/drawing/2014/main" id="{2C2D11E2-C6F1-9903-A3C6-D9B1FB53C0F0}"/>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841;p49">
                <a:extLst>
                  <a:ext uri="{FF2B5EF4-FFF2-40B4-BE49-F238E27FC236}">
                    <a16:creationId xmlns:a16="http://schemas.microsoft.com/office/drawing/2014/main" id="{671C0184-31AF-40DB-EA03-51E386C2BB96}"/>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842;p49">
                <a:extLst>
                  <a:ext uri="{FF2B5EF4-FFF2-40B4-BE49-F238E27FC236}">
                    <a16:creationId xmlns:a16="http://schemas.microsoft.com/office/drawing/2014/main" id="{A3E1768D-DD93-6584-481A-7B1565A68CCA}"/>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843;p49">
                <a:extLst>
                  <a:ext uri="{FF2B5EF4-FFF2-40B4-BE49-F238E27FC236}">
                    <a16:creationId xmlns:a16="http://schemas.microsoft.com/office/drawing/2014/main" id="{404827D5-8BDF-4AF0-BC8B-EBBE2187A6F4}"/>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844;p49">
                <a:extLst>
                  <a:ext uri="{FF2B5EF4-FFF2-40B4-BE49-F238E27FC236}">
                    <a16:creationId xmlns:a16="http://schemas.microsoft.com/office/drawing/2014/main" id="{7231D4C8-DB16-3B0D-6BE6-7427C219F4C9}"/>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845;p49">
                <a:extLst>
                  <a:ext uri="{FF2B5EF4-FFF2-40B4-BE49-F238E27FC236}">
                    <a16:creationId xmlns:a16="http://schemas.microsoft.com/office/drawing/2014/main" id="{F2B5A255-6232-BED1-1BE9-A5931DC58DB9}"/>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846;p49">
                <a:extLst>
                  <a:ext uri="{FF2B5EF4-FFF2-40B4-BE49-F238E27FC236}">
                    <a16:creationId xmlns:a16="http://schemas.microsoft.com/office/drawing/2014/main" id="{6F3ED1EF-EA9D-7CBA-09A0-FB31467C23C0}"/>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847;p49">
                <a:extLst>
                  <a:ext uri="{FF2B5EF4-FFF2-40B4-BE49-F238E27FC236}">
                    <a16:creationId xmlns:a16="http://schemas.microsoft.com/office/drawing/2014/main" id="{9F4B2F51-046A-DCFE-81F1-E3FF293BF6F8}"/>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848;p49">
                <a:extLst>
                  <a:ext uri="{FF2B5EF4-FFF2-40B4-BE49-F238E27FC236}">
                    <a16:creationId xmlns:a16="http://schemas.microsoft.com/office/drawing/2014/main" id="{CFBE80DC-A7A9-6F1B-FE5D-13A39D07CA45}"/>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849;p49">
                <a:extLst>
                  <a:ext uri="{FF2B5EF4-FFF2-40B4-BE49-F238E27FC236}">
                    <a16:creationId xmlns:a16="http://schemas.microsoft.com/office/drawing/2014/main" id="{C57F95A8-7C2D-EA8A-2D2E-CA74AF124E0B}"/>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850;p49">
                <a:extLst>
                  <a:ext uri="{FF2B5EF4-FFF2-40B4-BE49-F238E27FC236}">
                    <a16:creationId xmlns:a16="http://schemas.microsoft.com/office/drawing/2014/main" id="{F2BEA42A-C5B1-9551-A127-15F37D70C584}"/>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851;p49">
                <a:extLst>
                  <a:ext uri="{FF2B5EF4-FFF2-40B4-BE49-F238E27FC236}">
                    <a16:creationId xmlns:a16="http://schemas.microsoft.com/office/drawing/2014/main" id="{16D4C064-59F0-F736-165C-7FFAA4621E5C}"/>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852;p49">
                <a:extLst>
                  <a:ext uri="{FF2B5EF4-FFF2-40B4-BE49-F238E27FC236}">
                    <a16:creationId xmlns:a16="http://schemas.microsoft.com/office/drawing/2014/main" id="{C2825973-9A38-A14C-1C10-05B5F34FEEC6}"/>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853;p49">
                <a:extLst>
                  <a:ext uri="{FF2B5EF4-FFF2-40B4-BE49-F238E27FC236}">
                    <a16:creationId xmlns:a16="http://schemas.microsoft.com/office/drawing/2014/main" id="{D4A96DE3-5706-AE1B-07AA-3F57306AF2C3}"/>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854;p49">
                <a:extLst>
                  <a:ext uri="{FF2B5EF4-FFF2-40B4-BE49-F238E27FC236}">
                    <a16:creationId xmlns:a16="http://schemas.microsoft.com/office/drawing/2014/main" id="{E8193983-CF43-6775-CFB5-0D3B7312A4B7}"/>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855;p49">
                <a:extLst>
                  <a:ext uri="{FF2B5EF4-FFF2-40B4-BE49-F238E27FC236}">
                    <a16:creationId xmlns:a16="http://schemas.microsoft.com/office/drawing/2014/main" id="{8EA11B98-536D-27FF-9F4A-8D27B2577CEB}"/>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856;p49">
                <a:extLst>
                  <a:ext uri="{FF2B5EF4-FFF2-40B4-BE49-F238E27FC236}">
                    <a16:creationId xmlns:a16="http://schemas.microsoft.com/office/drawing/2014/main" id="{8C3F95B2-ECDD-62B1-9DEB-A044163983AC}"/>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857;p49">
                <a:extLst>
                  <a:ext uri="{FF2B5EF4-FFF2-40B4-BE49-F238E27FC236}">
                    <a16:creationId xmlns:a16="http://schemas.microsoft.com/office/drawing/2014/main" id="{EED7A9F6-4A01-42CE-17D5-9D8F7F564C6D}"/>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858;p49">
                <a:extLst>
                  <a:ext uri="{FF2B5EF4-FFF2-40B4-BE49-F238E27FC236}">
                    <a16:creationId xmlns:a16="http://schemas.microsoft.com/office/drawing/2014/main" id="{B247944E-F52B-1DB6-18DC-A810770E9A85}"/>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859;p49">
                <a:extLst>
                  <a:ext uri="{FF2B5EF4-FFF2-40B4-BE49-F238E27FC236}">
                    <a16:creationId xmlns:a16="http://schemas.microsoft.com/office/drawing/2014/main" id="{497FB988-D566-E2CD-2A90-6F0ADDD90956}"/>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860;p49">
                <a:extLst>
                  <a:ext uri="{FF2B5EF4-FFF2-40B4-BE49-F238E27FC236}">
                    <a16:creationId xmlns:a16="http://schemas.microsoft.com/office/drawing/2014/main" id="{21B4D7AB-A19F-A5A3-A9E2-0CD0FD878A89}"/>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861;p49">
                <a:extLst>
                  <a:ext uri="{FF2B5EF4-FFF2-40B4-BE49-F238E27FC236}">
                    <a16:creationId xmlns:a16="http://schemas.microsoft.com/office/drawing/2014/main" id="{C6FC5B5D-E367-0343-6331-3F12C010D03D}"/>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862;p49">
                <a:extLst>
                  <a:ext uri="{FF2B5EF4-FFF2-40B4-BE49-F238E27FC236}">
                    <a16:creationId xmlns:a16="http://schemas.microsoft.com/office/drawing/2014/main" id="{3A70066F-CB6F-44DC-7E4F-15B9344CD9FA}"/>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863;p49">
                <a:extLst>
                  <a:ext uri="{FF2B5EF4-FFF2-40B4-BE49-F238E27FC236}">
                    <a16:creationId xmlns:a16="http://schemas.microsoft.com/office/drawing/2014/main" id="{3310B83B-5291-8370-3AFA-D7E6908394E0}"/>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864;p49">
                <a:extLst>
                  <a:ext uri="{FF2B5EF4-FFF2-40B4-BE49-F238E27FC236}">
                    <a16:creationId xmlns:a16="http://schemas.microsoft.com/office/drawing/2014/main" id="{95476CF2-B815-B7D4-D324-D1D76A56E473}"/>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865;p49">
                <a:extLst>
                  <a:ext uri="{FF2B5EF4-FFF2-40B4-BE49-F238E27FC236}">
                    <a16:creationId xmlns:a16="http://schemas.microsoft.com/office/drawing/2014/main" id="{793EE2F8-BA1C-D966-6976-A2F97EF439D4}"/>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866;p49">
                <a:extLst>
                  <a:ext uri="{FF2B5EF4-FFF2-40B4-BE49-F238E27FC236}">
                    <a16:creationId xmlns:a16="http://schemas.microsoft.com/office/drawing/2014/main" id="{FB6CDA39-6B37-D999-A19C-A28DB2BEE636}"/>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867;p49">
                <a:extLst>
                  <a:ext uri="{FF2B5EF4-FFF2-40B4-BE49-F238E27FC236}">
                    <a16:creationId xmlns:a16="http://schemas.microsoft.com/office/drawing/2014/main" id="{197C63D9-7BCB-231C-51A9-4FE24949AE73}"/>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868;p49">
                <a:extLst>
                  <a:ext uri="{FF2B5EF4-FFF2-40B4-BE49-F238E27FC236}">
                    <a16:creationId xmlns:a16="http://schemas.microsoft.com/office/drawing/2014/main" id="{A2A239DE-BBBC-D340-72F8-84522BCA2DF7}"/>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869;p49">
                <a:extLst>
                  <a:ext uri="{FF2B5EF4-FFF2-40B4-BE49-F238E27FC236}">
                    <a16:creationId xmlns:a16="http://schemas.microsoft.com/office/drawing/2014/main" id="{AFB1A73A-A829-D813-513D-51BB032A96CD}"/>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870;p49">
                <a:extLst>
                  <a:ext uri="{FF2B5EF4-FFF2-40B4-BE49-F238E27FC236}">
                    <a16:creationId xmlns:a16="http://schemas.microsoft.com/office/drawing/2014/main" id="{6D4842AE-C343-270C-5C91-C8A4C95D84D7}"/>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871;p49">
                <a:extLst>
                  <a:ext uri="{FF2B5EF4-FFF2-40B4-BE49-F238E27FC236}">
                    <a16:creationId xmlns:a16="http://schemas.microsoft.com/office/drawing/2014/main" id="{70B4A581-1DEA-0891-0C23-CC5686762EAE}"/>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872;p49">
                <a:extLst>
                  <a:ext uri="{FF2B5EF4-FFF2-40B4-BE49-F238E27FC236}">
                    <a16:creationId xmlns:a16="http://schemas.microsoft.com/office/drawing/2014/main" id="{7A3BBF7E-FA89-F7AF-4866-ED6C8B2B1822}"/>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873;p49">
                <a:extLst>
                  <a:ext uri="{FF2B5EF4-FFF2-40B4-BE49-F238E27FC236}">
                    <a16:creationId xmlns:a16="http://schemas.microsoft.com/office/drawing/2014/main" id="{AF8B2D00-308E-F5EB-3273-436580BF702E}"/>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874;p49">
                <a:extLst>
                  <a:ext uri="{FF2B5EF4-FFF2-40B4-BE49-F238E27FC236}">
                    <a16:creationId xmlns:a16="http://schemas.microsoft.com/office/drawing/2014/main" id="{E6D99F31-96ED-125B-D502-95B48EFAE462}"/>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6" name="Google Shape;1875;p49">
                <a:extLst>
                  <a:ext uri="{FF2B5EF4-FFF2-40B4-BE49-F238E27FC236}">
                    <a16:creationId xmlns:a16="http://schemas.microsoft.com/office/drawing/2014/main" id="{D3A77239-4BC0-530F-2D39-CCF5B8AFB530}"/>
                  </a:ext>
                </a:extLst>
              </p:cNvPr>
              <p:cNvGrpSpPr/>
              <p:nvPr/>
            </p:nvGrpSpPr>
            <p:grpSpPr>
              <a:xfrm>
                <a:off x="-3209756" y="2554613"/>
                <a:ext cx="163333" cy="251385"/>
                <a:chOff x="-3916750" y="2838725"/>
                <a:chExt cx="106150" cy="163375"/>
              </a:xfrm>
            </p:grpSpPr>
            <p:sp>
              <p:nvSpPr>
                <p:cNvPr id="1644" name="Google Shape;1876;p49">
                  <a:extLst>
                    <a:ext uri="{FF2B5EF4-FFF2-40B4-BE49-F238E27FC236}">
                      <a16:creationId xmlns:a16="http://schemas.microsoft.com/office/drawing/2014/main" id="{20ACEBBD-2D50-1089-7D6C-72330D5EE79D}"/>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877;p49">
                  <a:extLst>
                    <a:ext uri="{FF2B5EF4-FFF2-40B4-BE49-F238E27FC236}">
                      <a16:creationId xmlns:a16="http://schemas.microsoft.com/office/drawing/2014/main" id="{86E4E0A6-F473-FED2-AF27-FEA9735C5F48}"/>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878;p49">
                  <a:extLst>
                    <a:ext uri="{FF2B5EF4-FFF2-40B4-BE49-F238E27FC236}">
                      <a16:creationId xmlns:a16="http://schemas.microsoft.com/office/drawing/2014/main" id="{5B0A12B6-563F-47FE-AA96-171FAD509991}"/>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879;p49">
                  <a:extLst>
                    <a:ext uri="{FF2B5EF4-FFF2-40B4-BE49-F238E27FC236}">
                      <a16:creationId xmlns:a16="http://schemas.microsoft.com/office/drawing/2014/main" id="{B7E8FE44-C261-82B3-5B1C-BEC3A2CED331}"/>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880;p49">
                  <a:extLst>
                    <a:ext uri="{FF2B5EF4-FFF2-40B4-BE49-F238E27FC236}">
                      <a16:creationId xmlns:a16="http://schemas.microsoft.com/office/drawing/2014/main" id="{62FD67D7-626B-A81A-2DDB-BD0248A60625}"/>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881;p49">
                  <a:extLst>
                    <a:ext uri="{FF2B5EF4-FFF2-40B4-BE49-F238E27FC236}">
                      <a16:creationId xmlns:a16="http://schemas.microsoft.com/office/drawing/2014/main" id="{EEB89F89-68DC-DFF0-CEFD-20FFC2EE84F5}"/>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882;p49">
                <a:extLst>
                  <a:ext uri="{FF2B5EF4-FFF2-40B4-BE49-F238E27FC236}">
                    <a16:creationId xmlns:a16="http://schemas.microsoft.com/office/drawing/2014/main" id="{BF49B6C8-3177-02CB-4DC3-0E77C8F4D12C}"/>
                  </a:ext>
                </a:extLst>
              </p:cNvPr>
              <p:cNvGrpSpPr/>
              <p:nvPr/>
            </p:nvGrpSpPr>
            <p:grpSpPr>
              <a:xfrm>
                <a:off x="-2491885" y="3025377"/>
                <a:ext cx="163333" cy="251385"/>
                <a:chOff x="-3916750" y="2838725"/>
                <a:chExt cx="106150" cy="163375"/>
              </a:xfrm>
            </p:grpSpPr>
            <p:sp>
              <p:nvSpPr>
                <p:cNvPr id="1638" name="Google Shape;1883;p49">
                  <a:extLst>
                    <a:ext uri="{FF2B5EF4-FFF2-40B4-BE49-F238E27FC236}">
                      <a16:creationId xmlns:a16="http://schemas.microsoft.com/office/drawing/2014/main" id="{3120C80D-0A6A-3B08-7E86-30E50B0D9B6E}"/>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884;p49">
                  <a:extLst>
                    <a:ext uri="{FF2B5EF4-FFF2-40B4-BE49-F238E27FC236}">
                      <a16:creationId xmlns:a16="http://schemas.microsoft.com/office/drawing/2014/main" id="{56734A2B-D02F-296F-B742-43E5D5481771}"/>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885;p49">
                  <a:extLst>
                    <a:ext uri="{FF2B5EF4-FFF2-40B4-BE49-F238E27FC236}">
                      <a16:creationId xmlns:a16="http://schemas.microsoft.com/office/drawing/2014/main" id="{EC1CC115-0D87-A51C-D64C-3253F9C45F67}"/>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886;p49">
                  <a:extLst>
                    <a:ext uri="{FF2B5EF4-FFF2-40B4-BE49-F238E27FC236}">
                      <a16:creationId xmlns:a16="http://schemas.microsoft.com/office/drawing/2014/main" id="{87686B44-B758-13D8-CC7C-DE77D966D6AE}"/>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887;p49">
                  <a:extLst>
                    <a:ext uri="{FF2B5EF4-FFF2-40B4-BE49-F238E27FC236}">
                      <a16:creationId xmlns:a16="http://schemas.microsoft.com/office/drawing/2014/main" id="{9091C132-C812-94A4-CD67-3ABB57405B30}"/>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888;p49">
                  <a:extLst>
                    <a:ext uri="{FF2B5EF4-FFF2-40B4-BE49-F238E27FC236}">
                      <a16:creationId xmlns:a16="http://schemas.microsoft.com/office/drawing/2014/main" id="{38FC0C04-76B4-4DC7-2EB3-CC9FE73D84CF}"/>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oogle Shape;1889;p49">
              <a:extLst>
                <a:ext uri="{FF2B5EF4-FFF2-40B4-BE49-F238E27FC236}">
                  <a16:creationId xmlns:a16="http://schemas.microsoft.com/office/drawing/2014/main" id="{2CEDBD7D-8BAC-0219-4E0E-21EEBB74BACD}"/>
                </a:ext>
              </a:extLst>
            </p:cNvPr>
            <p:cNvGrpSpPr/>
            <p:nvPr/>
          </p:nvGrpSpPr>
          <p:grpSpPr>
            <a:xfrm>
              <a:off x="3792143" y="3346195"/>
              <a:ext cx="814292" cy="488991"/>
              <a:chOff x="3357500" y="1620888"/>
              <a:chExt cx="867375" cy="457300"/>
            </a:xfrm>
          </p:grpSpPr>
          <p:sp>
            <p:nvSpPr>
              <p:cNvPr id="21" name="Google Shape;1890;p49">
                <a:extLst>
                  <a:ext uri="{FF2B5EF4-FFF2-40B4-BE49-F238E27FC236}">
                    <a16:creationId xmlns:a16="http://schemas.microsoft.com/office/drawing/2014/main" id="{FF5138D6-A6F1-1182-DCAD-56F11DD825C6}"/>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91;p49">
                <a:extLst>
                  <a:ext uri="{FF2B5EF4-FFF2-40B4-BE49-F238E27FC236}">
                    <a16:creationId xmlns:a16="http://schemas.microsoft.com/office/drawing/2014/main" id="{7CB15132-E2AA-7809-F1A4-0466C19AB662}"/>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92;p49">
                <a:extLst>
                  <a:ext uri="{FF2B5EF4-FFF2-40B4-BE49-F238E27FC236}">
                    <a16:creationId xmlns:a16="http://schemas.microsoft.com/office/drawing/2014/main" id="{266EC375-365D-0F80-DCC7-3DCCEAD7E639}"/>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93;p49">
                <a:extLst>
                  <a:ext uri="{FF2B5EF4-FFF2-40B4-BE49-F238E27FC236}">
                    <a16:creationId xmlns:a16="http://schemas.microsoft.com/office/drawing/2014/main" id="{1BBCD4E2-42EE-FBE7-6DE4-5E83ED7B1B3A}"/>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894;p49">
              <a:extLst>
                <a:ext uri="{FF2B5EF4-FFF2-40B4-BE49-F238E27FC236}">
                  <a16:creationId xmlns:a16="http://schemas.microsoft.com/office/drawing/2014/main" id="{EBB205EA-6909-B29E-E96D-2C47BEA138EC}"/>
                </a:ext>
              </a:extLst>
            </p:cNvPr>
            <p:cNvGrpSpPr/>
            <p:nvPr/>
          </p:nvGrpSpPr>
          <p:grpSpPr>
            <a:xfrm>
              <a:off x="3024078" y="2806336"/>
              <a:ext cx="814292" cy="488991"/>
              <a:chOff x="3357500" y="1620888"/>
              <a:chExt cx="867375" cy="457300"/>
            </a:xfrm>
          </p:grpSpPr>
          <p:sp>
            <p:nvSpPr>
              <p:cNvPr id="17" name="Google Shape;1895;p49">
                <a:extLst>
                  <a:ext uri="{FF2B5EF4-FFF2-40B4-BE49-F238E27FC236}">
                    <a16:creationId xmlns:a16="http://schemas.microsoft.com/office/drawing/2014/main" id="{E8DEB0B9-081D-E453-2366-C121F4478D0A}"/>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96;p49">
                <a:extLst>
                  <a:ext uri="{FF2B5EF4-FFF2-40B4-BE49-F238E27FC236}">
                    <a16:creationId xmlns:a16="http://schemas.microsoft.com/office/drawing/2014/main" id="{DE2A518D-1C8D-C253-E91F-95DE887363C1}"/>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7;p49">
                <a:extLst>
                  <a:ext uri="{FF2B5EF4-FFF2-40B4-BE49-F238E27FC236}">
                    <a16:creationId xmlns:a16="http://schemas.microsoft.com/office/drawing/2014/main" id="{238247F5-FB03-DC8F-88BD-CA8ECC1320A8}"/>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98;p49">
                <a:extLst>
                  <a:ext uri="{FF2B5EF4-FFF2-40B4-BE49-F238E27FC236}">
                    <a16:creationId xmlns:a16="http://schemas.microsoft.com/office/drawing/2014/main" id="{B4D939F5-630D-6F35-EC0E-7139D1E88861}"/>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899;p49">
              <a:extLst>
                <a:ext uri="{FF2B5EF4-FFF2-40B4-BE49-F238E27FC236}">
                  <a16:creationId xmlns:a16="http://schemas.microsoft.com/office/drawing/2014/main" id="{EC584D03-7D45-54F7-60BE-A34C40726218}"/>
                </a:ext>
              </a:extLst>
            </p:cNvPr>
            <p:cNvGrpSpPr/>
            <p:nvPr/>
          </p:nvGrpSpPr>
          <p:grpSpPr>
            <a:xfrm>
              <a:off x="4482582" y="1987423"/>
              <a:ext cx="814292" cy="488991"/>
              <a:chOff x="3357500" y="1620888"/>
              <a:chExt cx="867375" cy="457300"/>
            </a:xfrm>
          </p:grpSpPr>
          <p:sp>
            <p:nvSpPr>
              <p:cNvPr id="13" name="Google Shape;1900;p49">
                <a:extLst>
                  <a:ext uri="{FF2B5EF4-FFF2-40B4-BE49-F238E27FC236}">
                    <a16:creationId xmlns:a16="http://schemas.microsoft.com/office/drawing/2014/main" id="{520570E5-F664-CAB5-D1A6-EFE47784EC7A}"/>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1;p49">
                <a:extLst>
                  <a:ext uri="{FF2B5EF4-FFF2-40B4-BE49-F238E27FC236}">
                    <a16:creationId xmlns:a16="http://schemas.microsoft.com/office/drawing/2014/main" id="{A49EADE8-099F-E1A1-8658-0193E71137FD}"/>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02;p49">
                <a:extLst>
                  <a:ext uri="{FF2B5EF4-FFF2-40B4-BE49-F238E27FC236}">
                    <a16:creationId xmlns:a16="http://schemas.microsoft.com/office/drawing/2014/main" id="{7F08C302-480A-8BAA-27D3-92D0A6265FD3}"/>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03;p49">
                <a:extLst>
                  <a:ext uri="{FF2B5EF4-FFF2-40B4-BE49-F238E27FC236}">
                    <a16:creationId xmlns:a16="http://schemas.microsoft.com/office/drawing/2014/main" id="{56922BA4-9231-0F10-5A8F-AE890F30BDD1}"/>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904;p49">
              <a:extLst>
                <a:ext uri="{FF2B5EF4-FFF2-40B4-BE49-F238E27FC236}">
                  <a16:creationId xmlns:a16="http://schemas.microsoft.com/office/drawing/2014/main" id="{C62FCCF6-A0DF-99B9-645E-B0F9A121FA2C}"/>
                </a:ext>
              </a:extLst>
            </p:cNvPr>
            <p:cNvGrpSpPr/>
            <p:nvPr/>
          </p:nvGrpSpPr>
          <p:grpSpPr>
            <a:xfrm>
              <a:off x="5311667" y="2439653"/>
              <a:ext cx="814292" cy="488991"/>
              <a:chOff x="3357500" y="1620888"/>
              <a:chExt cx="867375" cy="457300"/>
            </a:xfrm>
          </p:grpSpPr>
          <p:sp>
            <p:nvSpPr>
              <p:cNvPr id="9" name="Google Shape;1905;p49">
                <a:extLst>
                  <a:ext uri="{FF2B5EF4-FFF2-40B4-BE49-F238E27FC236}">
                    <a16:creationId xmlns:a16="http://schemas.microsoft.com/office/drawing/2014/main" id="{B680B27A-4AEA-94D7-D470-E7B518D2D8EF}"/>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06;p49">
                <a:extLst>
                  <a:ext uri="{FF2B5EF4-FFF2-40B4-BE49-F238E27FC236}">
                    <a16:creationId xmlns:a16="http://schemas.microsoft.com/office/drawing/2014/main" id="{173D84F6-D20E-2D80-E113-BFCF7E6CC2CC}"/>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07;p49">
                <a:extLst>
                  <a:ext uri="{FF2B5EF4-FFF2-40B4-BE49-F238E27FC236}">
                    <a16:creationId xmlns:a16="http://schemas.microsoft.com/office/drawing/2014/main" id="{E3880334-80B2-73D3-2282-1FFB71F8026D}"/>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8;p49">
                <a:extLst>
                  <a:ext uri="{FF2B5EF4-FFF2-40B4-BE49-F238E27FC236}">
                    <a16:creationId xmlns:a16="http://schemas.microsoft.com/office/drawing/2014/main" id="{F8EE6C37-51D5-C647-7E16-DBF6476E6744}"/>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6" name="Google Shape;1719;p48">
            <a:extLst>
              <a:ext uri="{FF2B5EF4-FFF2-40B4-BE49-F238E27FC236}">
                <a16:creationId xmlns:a16="http://schemas.microsoft.com/office/drawing/2014/main" id="{B73DA62F-62F5-27C6-B878-B745A10C23AE}"/>
              </a:ext>
            </a:extLst>
          </p:cNvPr>
          <p:cNvGrpSpPr/>
          <p:nvPr/>
        </p:nvGrpSpPr>
        <p:grpSpPr>
          <a:xfrm flipH="1">
            <a:off x="7256606" y="1942489"/>
            <a:ext cx="1706776" cy="1487950"/>
            <a:chOff x="2232600" y="4049963"/>
            <a:chExt cx="2584849" cy="2253446"/>
          </a:xfrm>
        </p:grpSpPr>
        <p:sp>
          <p:nvSpPr>
            <p:cNvPr id="1767" name="Google Shape;1720;p48">
              <a:extLst>
                <a:ext uri="{FF2B5EF4-FFF2-40B4-BE49-F238E27FC236}">
                  <a16:creationId xmlns:a16="http://schemas.microsoft.com/office/drawing/2014/main" id="{D5FD95E3-699A-AA22-1D3D-179B98A4099E}"/>
                </a:ext>
              </a:extLst>
            </p:cNvPr>
            <p:cNvSpPr/>
            <p:nvPr/>
          </p:nvSpPr>
          <p:spPr>
            <a:xfrm>
              <a:off x="2232600" y="4049963"/>
              <a:ext cx="586500" cy="757388"/>
            </a:xfrm>
            <a:custGeom>
              <a:avLst/>
              <a:gdLst/>
              <a:ahLst/>
              <a:cxnLst/>
              <a:rect l="l" t="t" r="r" b="b"/>
              <a:pathLst>
                <a:path w="11065" h="14289" extrusionOk="0">
                  <a:moveTo>
                    <a:pt x="3059" y="0"/>
                  </a:moveTo>
                  <a:cubicBezTo>
                    <a:pt x="1245" y="0"/>
                    <a:pt x="0" y="1447"/>
                    <a:pt x="0" y="3950"/>
                  </a:cubicBezTo>
                  <a:cubicBezTo>
                    <a:pt x="0" y="7481"/>
                    <a:pt x="2475" y="11766"/>
                    <a:pt x="5531" y="13532"/>
                  </a:cubicBezTo>
                  <a:cubicBezTo>
                    <a:pt x="6421" y="14045"/>
                    <a:pt x="7261" y="14288"/>
                    <a:pt x="8005" y="14288"/>
                  </a:cubicBezTo>
                  <a:cubicBezTo>
                    <a:pt x="9820" y="14288"/>
                    <a:pt x="11064" y="12842"/>
                    <a:pt x="11064" y="10339"/>
                  </a:cubicBezTo>
                  <a:cubicBezTo>
                    <a:pt x="11064" y="6807"/>
                    <a:pt x="8589" y="2521"/>
                    <a:pt x="5531" y="757"/>
                  </a:cubicBezTo>
                  <a:cubicBezTo>
                    <a:pt x="4642" y="244"/>
                    <a:pt x="3803" y="0"/>
                    <a:pt x="3059"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21;p48">
              <a:extLst>
                <a:ext uri="{FF2B5EF4-FFF2-40B4-BE49-F238E27FC236}">
                  <a16:creationId xmlns:a16="http://schemas.microsoft.com/office/drawing/2014/main" id="{CD07B450-D309-04BA-7B48-ECE1674E8008}"/>
                </a:ext>
              </a:extLst>
            </p:cNvPr>
            <p:cNvGrpSpPr/>
            <p:nvPr/>
          </p:nvGrpSpPr>
          <p:grpSpPr>
            <a:xfrm>
              <a:off x="3280027" y="4685987"/>
              <a:ext cx="1537422" cy="810564"/>
              <a:chOff x="3357500" y="1620888"/>
              <a:chExt cx="867375" cy="457300"/>
            </a:xfrm>
          </p:grpSpPr>
          <p:sp>
            <p:nvSpPr>
              <p:cNvPr id="1798" name="Google Shape;1722;p48">
                <a:extLst>
                  <a:ext uri="{FF2B5EF4-FFF2-40B4-BE49-F238E27FC236}">
                    <a16:creationId xmlns:a16="http://schemas.microsoft.com/office/drawing/2014/main" id="{89A17BB7-8029-592E-DE73-777AEAC000D4}"/>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23;p48">
                <a:extLst>
                  <a:ext uri="{FF2B5EF4-FFF2-40B4-BE49-F238E27FC236}">
                    <a16:creationId xmlns:a16="http://schemas.microsoft.com/office/drawing/2014/main" id="{EF0CB719-2AFF-7BBF-B97C-0FB2699A48CF}"/>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724;p48">
                <a:extLst>
                  <a:ext uri="{FF2B5EF4-FFF2-40B4-BE49-F238E27FC236}">
                    <a16:creationId xmlns:a16="http://schemas.microsoft.com/office/drawing/2014/main" id="{273357E9-8B33-AF01-C0DF-4C30FBFA04B3}"/>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25;p48">
                <a:extLst>
                  <a:ext uri="{FF2B5EF4-FFF2-40B4-BE49-F238E27FC236}">
                    <a16:creationId xmlns:a16="http://schemas.microsoft.com/office/drawing/2014/main" id="{8B0DCF9A-5C10-3CFB-D7B4-B197F468E6B9}"/>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26;p48">
              <a:extLst>
                <a:ext uri="{FF2B5EF4-FFF2-40B4-BE49-F238E27FC236}">
                  <a16:creationId xmlns:a16="http://schemas.microsoft.com/office/drawing/2014/main" id="{FDCC15E7-3306-62BA-8F75-18889A6D205B}"/>
                </a:ext>
              </a:extLst>
            </p:cNvPr>
            <p:cNvSpPr/>
            <p:nvPr/>
          </p:nvSpPr>
          <p:spPr>
            <a:xfrm>
              <a:off x="4036081" y="5619587"/>
              <a:ext cx="659329" cy="388633"/>
            </a:xfrm>
            <a:custGeom>
              <a:avLst/>
              <a:gdLst/>
              <a:ahLst/>
              <a:cxnLst/>
              <a:rect l="l" t="t" r="r" b="b"/>
              <a:pathLst>
                <a:path w="12439" h="7332" extrusionOk="0">
                  <a:moveTo>
                    <a:pt x="252" y="1"/>
                  </a:moveTo>
                  <a:cubicBezTo>
                    <a:pt x="176" y="1"/>
                    <a:pt x="101" y="40"/>
                    <a:pt x="60" y="112"/>
                  </a:cubicBezTo>
                  <a:cubicBezTo>
                    <a:pt x="0" y="216"/>
                    <a:pt x="36" y="351"/>
                    <a:pt x="140" y="411"/>
                  </a:cubicBezTo>
                  <a:lnTo>
                    <a:pt x="12077" y="7303"/>
                  </a:lnTo>
                  <a:cubicBezTo>
                    <a:pt x="12111" y="7323"/>
                    <a:pt x="12149" y="7332"/>
                    <a:pt x="12186" y="7332"/>
                  </a:cubicBezTo>
                  <a:cubicBezTo>
                    <a:pt x="12263" y="7332"/>
                    <a:pt x="12337" y="7292"/>
                    <a:pt x="12377" y="7221"/>
                  </a:cubicBezTo>
                  <a:cubicBezTo>
                    <a:pt x="12438" y="7117"/>
                    <a:pt x="12403" y="6981"/>
                    <a:pt x="12297" y="6921"/>
                  </a:cubicBezTo>
                  <a:lnTo>
                    <a:pt x="362" y="30"/>
                  </a:lnTo>
                  <a:cubicBezTo>
                    <a:pt x="327" y="10"/>
                    <a:pt x="290" y="1"/>
                    <a:pt x="252" y="1"/>
                  </a:cubicBezTo>
                  <a:close/>
                </a:path>
              </a:pathLst>
            </a:custGeom>
            <a:solidFill>
              <a:srgbClr val="1E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27;p48">
              <a:extLst>
                <a:ext uri="{FF2B5EF4-FFF2-40B4-BE49-F238E27FC236}">
                  <a16:creationId xmlns:a16="http://schemas.microsoft.com/office/drawing/2014/main" id="{9D15D8D5-B61F-98B9-A2D0-EA63CEC639BA}"/>
                </a:ext>
              </a:extLst>
            </p:cNvPr>
            <p:cNvSpPr/>
            <p:nvPr/>
          </p:nvSpPr>
          <p:spPr>
            <a:xfrm>
              <a:off x="2472764" y="4254295"/>
              <a:ext cx="243293" cy="283100"/>
            </a:xfrm>
            <a:custGeom>
              <a:avLst/>
              <a:gdLst/>
              <a:ahLst/>
              <a:cxnLst/>
              <a:rect l="l" t="t" r="r" b="b"/>
              <a:pathLst>
                <a:path w="4590" h="5341" extrusionOk="0">
                  <a:moveTo>
                    <a:pt x="2033" y="0"/>
                  </a:moveTo>
                  <a:cubicBezTo>
                    <a:pt x="1857" y="0"/>
                    <a:pt x="1698" y="43"/>
                    <a:pt x="1562" y="125"/>
                  </a:cubicBezTo>
                  <a:lnTo>
                    <a:pt x="1" y="1026"/>
                  </a:lnTo>
                  <a:lnTo>
                    <a:pt x="2522" y="5341"/>
                  </a:lnTo>
                  <a:lnTo>
                    <a:pt x="4083" y="4439"/>
                  </a:lnTo>
                  <a:cubicBezTo>
                    <a:pt x="4397" y="4253"/>
                    <a:pt x="4589" y="3859"/>
                    <a:pt x="4589" y="3303"/>
                  </a:cubicBezTo>
                  <a:cubicBezTo>
                    <a:pt x="4589" y="2175"/>
                    <a:pt x="3798" y="806"/>
                    <a:pt x="2823" y="242"/>
                  </a:cubicBezTo>
                  <a:cubicBezTo>
                    <a:pt x="2539" y="78"/>
                    <a:pt x="2271"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28;p48">
              <a:extLst>
                <a:ext uri="{FF2B5EF4-FFF2-40B4-BE49-F238E27FC236}">
                  <a16:creationId xmlns:a16="http://schemas.microsoft.com/office/drawing/2014/main" id="{A50575F1-46D2-F66C-FDF1-6D592D12147A}"/>
                </a:ext>
              </a:extLst>
            </p:cNvPr>
            <p:cNvSpPr/>
            <p:nvPr/>
          </p:nvSpPr>
          <p:spPr>
            <a:xfrm>
              <a:off x="2445943" y="4302052"/>
              <a:ext cx="187320" cy="241968"/>
            </a:xfrm>
            <a:custGeom>
              <a:avLst/>
              <a:gdLst/>
              <a:ahLst/>
              <a:cxnLst/>
              <a:rect l="l" t="t" r="r" b="b"/>
              <a:pathLst>
                <a:path w="3534" h="4565" extrusionOk="0">
                  <a:moveTo>
                    <a:pt x="979" y="1"/>
                  </a:moveTo>
                  <a:cubicBezTo>
                    <a:pt x="399" y="1"/>
                    <a:pt x="0" y="463"/>
                    <a:pt x="0" y="1263"/>
                  </a:cubicBezTo>
                  <a:cubicBezTo>
                    <a:pt x="0" y="2389"/>
                    <a:pt x="791" y="3760"/>
                    <a:pt x="1768" y="4323"/>
                  </a:cubicBezTo>
                  <a:cubicBezTo>
                    <a:pt x="2052" y="4487"/>
                    <a:pt x="2320" y="4565"/>
                    <a:pt x="2557" y="4565"/>
                  </a:cubicBezTo>
                  <a:cubicBezTo>
                    <a:pt x="3136" y="4565"/>
                    <a:pt x="3534" y="4102"/>
                    <a:pt x="3534" y="3303"/>
                  </a:cubicBezTo>
                  <a:cubicBezTo>
                    <a:pt x="3534" y="2177"/>
                    <a:pt x="2743" y="806"/>
                    <a:pt x="1768" y="242"/>
                  </a:cubicBezTo>
                  <a:cubicBezTo>
                    <a:pt x="1484" y="78"/>
                    <a:pt x="1216" y="1"/>
                    <a:pt x="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29;p48">
              <a:extLst>
                <a:ext uri="{FF2B5EF4-FFF2-40B4-BE49-F238E27FC236}">
                  <a16:creationId xmlns:a16="http://schemas.microsoft.com/office/drawing/2014/main" id="{C22E7DFA-6BA5-A41A-1E7C-3A01F3015EAA}"/>
                </a:ext>
              </a:extLst>
            </p:cNvPr>
            <p:cNvSpPr/>
            <p:nvPr/>
          </p:nvSpPr>
          <p:spPr>
            <a:xfrm>
              <a:off x="3524851" y="5169313"/>
              <a:ext cx="1015629" cy="1134095"/>
            </a:xfrm>
            <a:custGeom>
              <a:avLst/>
              <a:gdLst/>
              <a:ahLst/>
              <a:cxnLst/>
              <a:rect l="l" t="t" r="r" b="b"/>
              <a:pathLst>
                <a:path w="19161" h="21396" extrusionOk="0">
                  <a:moveTo>
                    <a:pt x="8424" y="11258"/>
                  </a:moveTo>
                  <a:lnTo>
                    <a:pt x="10417" y="12411"/>
                  </a:lnTo>
                  <a:lnTo>
                    <a:pt x="9099" y="14489"/>
                  </a:lnTo>
                  <a:lnTo>
                    <a:pt x="9099" y="14490"/>
                  </a:lnTo>
                  <a:lnTo>
                    <a:pt x="7106" y="13338"/>
                  </a:lnTo>
                  <a:lnTo>
                    <a:pt x="8424" y="11258"/>
                  </a:lnTo>
                  <a:close/>
                  <a:moveTo>
                    <a:pt x="6987" y="13524"/>
                  </a:moveTo>
                  <a:lnTo>
                    <a:pt x="8982" y="14675"/>
                  </a:lnTo>
                  <a:lnTo>
                    <a:pt x="7998" y="16227"/>
                  </a:lnTo>
                  <a:cubicBezTo>
                    <a:pt x="7755" y="16611"/>
                    <a:pt x="7621" y="17016"/>
                    <a:pt x="7621" y="17370"/>
                  </a:cubicBezTo>
                  <a:lnTo>
                    <a:pt x="7621" y="18283"/>
                  </a:lnTo>
                  <a:lnTo>
                    <a:pt x="5686" y="17167"/>
                  </a:lnTo>
                  <a:lnTo>
                    <a:pt x="5686" y="15998"/>
                  </a:lnTo>
                  <a:cubicBezTo>
                    <a:pt x="5686" y="15730"/>
                    <a:pt x="5798" y="15401"/>
                    <a:pt x="5993" y="15092"/>
                  </a:cubicBezTo>
                  <a:lnTo>
                    <a:pt x="6987" y="13524"/>
                  </a:lnTo>
                  <a:close/>
                  <a:moveTo>
                    <a:pt x="1853" y="0"/>
                  </a:moveTo>
                  <a:lnTo>
                    <a:pt x="1853" y="1852"/>
                  </a:lnTo>
                  <a:cubicBezTo>
                    <a:pt x="1853" y="4157"/>
                    <a:pt x="2589" y="6432"/>
                    <a:pt x="4078" y="8190"/>
                  </a:cubicBezTo>
                  <a:cubicBezTo>
                    <a:pt x="4635" y="8848"/>
                    <a:pt x="5315" y="9465"/>
                    <a:pt x="6141" y="9942"/>
                  </a:cubicBezTo>
                  <a:lnTo>
                    <a:pt x="8042" y="11038"/>
                  </a:lnTo>
                  <a:lnTo>
                    <a:pt x="5621" y="14856"/>
                  </a:lnTo>
                  <a:cubicBezTo>
                    <a:pt x="5378" y="15238"/>
                    <a:pt x="5246" y="15644"/>
                    <a:pt x="5246" y="15998"/>
                  </a:cubicBezTo>
                  <a:lnTo>
                    <a:pt x="5246" y="16913"/>
                  </a:lnTo>
                  <a:lnTo>
                    <a:pt x="362" y="14093"/>
                  </a:lnTo>
                  <a:cubicBezTo>
                    <a:pt x="328" y="14074"/>
                    <a:pt x="290" y="14064"/>
                    <a:pt x="252" y="14064"/>
                  </a:cubicBezTo>
                  <a:cubicBezTo>
                    <a:pt x="176" y="14064"/>
                    <a:pt x="102" y="14103"/>
                    <a:pt x="61" y="14173"/>
                  </a:cubicBezTo>
                  <a:cubicBezTo>
                    <a:pt x="1" y="14279"/>
                    <a:pt x="36" y="14415"/>
                    <a:pt x="142" y="14475"/>
                  </a:cubicBezTo>
                  <a:lnTo>
                    <a:pt x="12077" y="21366"/>
                  </a:lnTo>
                  <a:cubicBezTo>
                    <a:pt x="12111" y="21386"/>
                    <a:pt x="12149" y="21395"/>
                    <a:pt x="12186" y="21395"/>
                  </a:cubicBezTo>
                  <a:cubicBezTo>
                    <a:pt x="12263" y="21395"/>
                    <a:pt x="12337" y="21355"/>
                    <a:pt x="12379" y="21284"/>
                  </a:cubicBezTo>
                  <a:cubicBezTo>
                    <a:pt x="12439" y="21180"/>
                    <a:pt x="12403" y="21044"/>
                    <a:pt x="12297" y="20984"/>
                  </a:cubicBezTo>
                  <a:lnTo>
                    <a:pt x="8062" y="18539"/>
                  </a:lnTo>
                  <a:lnTo>
                    <a:pt x="8062" y="17370"/>
                  </a:lnTo>
                  <a:cubicBezTo>
                    <a:pt x="8062" y="17102"/>
                    <a:pt x="8175" y="16773"/>
                    <a:pt x="8370" y="16464"/>
                  </a:cubicBezTo>
                  <a:lnTo>
                    <a:pt x="10799" y="12630"/>
                  </a:lnTo>
                  <a:lnTo>
                    <a:pt x="15432" y="15305"/>
                  </a:lnTo>
                  <a:cubicBezTo>
                    <a:pt x="15563" y="15382"/>
                    <a:pt x="15711" y="15420"/>
                    <a:pt x="15858" y="15420"/>
                  </a:cubicBezTo>
                  <a:cubicBezTo>
                    <a:pt x="16006" y="15420"/>
                    <a:pt x="16153" y="15382"/>
                    <a:pt x="16286" y="15305"/>
                  </a:cubicBezTo>
                  <a:lnTo>
                    <a:pt x="19161" y="13646"/>
                  </a:lnTo>
                  <a:lnTo>
                    <a:pt x="19161" y="7242"/>
                  </a:lnTo>
                  <a:lnTo>
                    <a:pt x="15859" y="9148"/>
                  </a:lnTo>
                  <a:lnTo>
                    <a:pt x="15859" y="9148"/>
                  </a:lnTo>
                  <a:lnTo>
                    <a:pt x="1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30;p48">
              <a:extLst>
                <a:ext uri="{FF2B5EF4-FFF2-40B4-BE49-F238E27FC236}">
                  <a16:creationId xmlns:a16="http://schemas.microsoft.com/office/drawing/2014/main" id="{6CA089E6-147B-36C7-25B5-B7A27F76978B}"/>
                </a:ext>
              </a:extLst>
            </p:cNvPr>
            <p:cNvSpPr/>
            <p:nvPr/>
          </p:nvSpPr>
          <p:spPr>
            <a:xfrm>
              <a:off x="2628915" y="4442302"/>
              <a:ext cx="870819" cy="637226"/>
            </a:xfrm>
            <a:custGeom>
              <a:avLst/>
              <a:gdLst/>
              <a:ahLst/>
              <a:cxnLst/>
              <a:rect l="l" t="t" r="r" b="b"/>
              <a:pathLst>
                <a:path w="16429" h="12022" extrusionOk="0">
                  <a:moveTo>
                    <a:pt x="0" y="0"/>
                  </a:moveTo>
                  <a:lnTo>
                    <a:pt x="0" y="1214"/>
                  </a:lnTo>
                  <a:lnTo>
                    <a:pt x="16428" y="12021"/>
                  </a:lnTo>
                  <a:lnTo>
                    <a:pt x="16428" y="948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31;p48">
              <a:extLst>
                <a:ext uri="{FF2B5EF4-FFF2-40B4-BE49-F238E27FC236}">
                  <a16:creationId xmlns:a16="http://schemas.microsoft.com/office/drawing/2014/main" id="{B16EA6FF-EE85-E623-CE36-AB4B6107533D}"/>
                </a:ext>
              </a:extLst>
            </p:cNvPr>
            <p:cNvSpPr/>
            <p:nvPr/>
          </p:nvSpPr>
          <p:spPr>
            <a:xfrm>
              <a:off x="2628915" y="4394598"/>
              <a:ext cx="953401" cy="550457"/>
            </a:xfrm>
            <a:custGeom>
              <a:avLst/>
              <a:gdLst/>
              <a:ahLst/>
              <a:cxnLst/>
              <a:rect l="l" t="t" r="r" b="b"/>
              <a:pathLst>
                <a:path w="17987" h="10385" extrusionOk="0">
                  <a:moveTo>
                    <a:pt x="1558" y="0"/>
                  </a:moveTo>
                  <a:lnTo>
                    <a:pt x="0" y="900"/>
                  </a:lnTo>
                  <a:lnTo>
                    <a:pt x="16428" y="10385"/>
                  </a:lnTo>
                  <a:lnTo>
                    <a:pt x="17987" y="9485"/>
                  </a:lnTo>
                  <a:lnTo>
                    <a:pt x="1558"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32;p48">
              <a:extLst>
                <a:ext uri="{FF2B5EF4-FFF2-40B4-BE49-F238E27FC236}">
                  <a16:creationId xmlns:a16="http://schemas.microsoft.com/office/drawing/2014/main" id="{6D1F2A62-246B-A7E3-ADD1-A584497C2729}"/>
                </a:ext>
              </a:extLst>
            </p:cNvPr>
            <p:cNvSpPr/>
            <p:nvPr/>
          </p:nvSpPr>
          <p:spPr>
            <a:xfrm>
              <a:off x="3446087" y="4914096"/>
              <a:ext cx="216313" cy="297305"/>
            </a:xfrm>
            <a:custGeom>
              <a:avLst/>
              <a:gdLst/>
              <a:ahLst/>
              <a:cxnLst/>
              <a:rect l="l" t="t" r="r" b="b"/>
              <a:pathLst>
                <a:path w="4081" h="5609" extrusionOk="0">
                  <a:moveTo>
                    <a:pt x="2" y="1"/>
                  </a:moveTo>
                  <a:lnTo>
                    <a:pt x="1" y="2419"/>
                  </a:lnTo>
                  <a:lnTo>
                    <a:pt x="3236" y="5609"/>
                  </a:lnTo>
                  <a:lnTo>
                    <a:pt x="4080" y="3214"/>
                  </a:lnTo>
                  <a:cubicBezTo>
                    <a:pt x="4080" y="3214"/>
                    <a:pt x="1704" y="701"/>
                    <a:pt x="1704" y="670"/>
                  </a:cubicBezTo>
                  <a:cubicBezTo>
                    <a:pt x="1704" y="639"/>
                    <a:pt x="2"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33;p48">
              <a:extLst>
                <a:ext uri="{FF2B5EF4-FFF2-40B4-BE49-F238E27FC236}">
                  <a16:creationId xmlns:a16="http://schemas.microsoft.com/office/drawing/2014/main" id="{7649BC11-4441-B00B-C0F4-286426D78E0C}"/>
                </a:ext>
              </a:extLst>
            </p:cNvPr>
            <p:cNvSpPr/>
            <p:nvPr/>
          </p:nvSpPr>
          <p:spPr>
            <a:xfrm>
              <a:off x="3446193" y="4865915"/>
              <a:ext cx="1082733" cy="627685"/>
            </a:xfrm>
            <a:custGeom>
              <a:avLst/>
              <a:gdLst/>
              <a:ahLst/>
              <a:cxnLst/>
              <a:rect l="l" t="t" r="r" b="b"/>
              <a:pathLst>
                <a:path w="20427" h="11842" extrusionOk="0">
                  <a:moveTo>
                    <a:pt x="1543" y="1"/>
                  </a:moveTo>
                  <a:lnTo>
                    <a:pt x="0" y="910"/>
                  </a:lnTo>
                  <a:lnTo>
                    <a:pt x="3230" y="4603"/>
                  </a:lnTo>
                  <a:lnTo>
                    <a:pt x="15767" y="11842"/>
                  </a:lnTo>
                  <a:lnTo>
                    <a:pt x="20426" y="9134"/>
                  </a:lnTo>
                  <a:lnTo>
                    <a:pt x="7916" y="1913"/>
                  </a:lnTo>
                  <a:lnTo>
                    <a:pt x="1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34;p48">
              <a:extLst>
                <a:ext uri="{FF2B5EF4-FFF2-40B4-BE49-F238E27FC236}">
                  <a16:creationId xmlns:a16="http://schemas.microsoft.com/office/drawing/2014/main" id="{A8C3B3A2-428F-591D-02C9-1F5996D0E308}"/>
                </a:ext>
              </a:extLst>
            </p:cNvPr>
            <p:cNvSpPr/>
            <p:nvPr/>
          </p:nvSpPr>
          <p:spPr>
            <a:xfrm>
              <a:off x="4461230" y="5574109"/>
              <a:ext cx="275997" cy="410153"/>
            </a:xfrm>
            <a:custGeom>
              <a:avLst/>
              <a:gdLst/>
              <a:ahLst/>
              <a:cxnLst/>
              <a:rect l="l" t="t" r="r" b="b"/>
              <a:pathLst>
                <a:path w="5207" h="7738" extrusionOk="0">
                  <a:moveTo>
                    <a:pt x="5206" y="0"/>
                  </a:moveTo>
                  <a:lnTo>
                    <a:pt x="1121" y="2377"/>
                  </a:lnTo>
                  <a:lnTo>
                    <a:pt x="1" y="7738"/>
                  </a:lnTo>
                  <a:lnTo>
                    <a:pt x="1" y="7738"/>
                  </a:lnTo>
                  <a:lnTo>
                    <a:pt x="4086" y="5361"/>
                  </a:lnTo>
                  <a:lnTo>
                    <a:pt x="520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35;p48">
              <a:extLst>
                <a:ext uri="{FF2B5EF4-FFF2-40B4-BE49-F238E27FC236}">
                  <a16:creationId xmlns:a16="http://schemas.microsoft.com/office/drawing/2014/main" id="{4C5820D4-C650-5E85-8D3A-5A26120AB00D}"/>
                </a:ext>
              </a:extLst>
            </p:cNvPr>
            <p:cNvSpPr/>
            <p:nvPr/>
          </p:nvSpPr>
          <p:spPr>
            <a:xfrm>
              <a:off x="4494835" y="5653192"/>
              <a:ext cx="202002" cy="284531"/>
            </a:xfrm>
            <a:custGeom>
              <a:avLst/>
              <a:gdLst/>
              <a:ahLst/>
              <a:cxnLst/>
              <a:rect l="l" t="t" r="r" b="b"/>
              <a:pathLst>
                <a:path w="3811" h="5368" extrusionOk="0">
                  <a:moveTo>
                    <a:pt x="3811" y="1"/>
                  </a:moveTo>
                  <a:lnTo>
                    <a:pt x="753" y="1766"/>
                  </a:lnTo>
                  <a:lnTo>
                    <a:pt x="1" y="5367"/>
                  </a:lnTo>
                  <a:lnTo>
                    <a:pt x="3062" y="3586"/>
                  </a:lnTo>
                  <a:lnTo>
                    <a:pt x="3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36;p48">
              <a:extLst>
                <a:ext uri="{FF2B5EF4-FFF2-40B4-BE49-F238E27FC236}">
                  <a16:creationId xmlns:a16="http://schemas.microsoft.com/office/drawing/2014/main" id="{7026A113-83DA-FA1A-2B65-95C1BCCCA40D}"/>
                </a:ext>
              </a:extLst>
            </p:cNvPr>
            <p:cNvSpPr/>
            <p:nvPr/>
          </p:nvSpPr>
          <p:spPr>
            <a:xfrm>
              <a:off x="4500878" y="5528207"/>
              <a:ext cx="236349" cy="171895"/>
            </a:xfrm>
            <a:custGeom>
              <a:avLst/>
              <a:gdLst/>
              <a:ahLst/>
              <a:cxnLst/>
              <a:rect l="l" t="t" r="r" b="b"/>
              <a:pathLst>
                <a:path w="4459" h="3243" extrusionOk="0">
                  <a:moveTo>
                    <a:pt x="4086" y="0"/>
                  </a:moveTo>
                  <a:lnTo>
                    <a:pt x="1" y="2377"/>
                  </a:lnTo>
                  <a:lnTo>
                    <a:pt x="373" y="3243"/>
                  </a:lnTo>
                  <a:lnTo>
                    <a:pt x="4458" y="866"/>
                  </a:lnTo>
                  <a:lnTo>
                    <a:pt x="40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37;p48">
              <a:extLst>
                <a:ext uri="{FF2B5EF4-FFF2-40B4-BE49-F238E27FC236}">
                  <a16:creationId xmlns:a16="http://schemas.microsoft.com/office/drawing/2014/main" id="{1827BD39-D418-E0D7-5092-7E6B20180378}"/>
                </a:ext>
              </a:extLst>
            </p:cNvPr>
            <p:cNvSpPr/>
            <p:nvPr/>
          </p:nvSpPr>
          <p:spPr>
            <a:xfrm>
              <a:off x="4281863" y="5350059"/>
              <a:ext cx="435595" cy="304143"/>
            </a:xfrm>
            <a:custGeom>
              <a:avLst/>
              <a:gdLst/>
              <a:ahLst/>
              <a:cxnLst/>
              <a:rect l="l" t="t" r="r" b="b"/>
              <a:pathLst>
                <a:path w="8218" h="5738" extrusionOk="0">
                  <a:moveTo>
                    <a:pt x="4660" y="0"/>
                  </a:moveTo>
                  <a:lnTo>
                    <a:pt x="1" y="2708"/>
                  </a:lnTo>
                  <a:lnTo>
                    <a:pt x="4133" y="5738"/>
                  </a:lnTo>
                  <a:lnTo>
                    <a:pt x="8218" y="3361"/>
                  </a:lnTo>
                  <a:lnTo>
                    <a:pt x="4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38;p48">
              <a:extLst>
                <a:ext uri="{FF2B5EF4-FFF2-40B4-BE49-F238E27FC236}">
                  <a16:creationId xmlns:a16="http://schemas.microsoft.com/office/drawing/2014/main" id="{4C3F01D3-7867-13D9-A931-9F77C1B8D5D1}"/>
                </a:ext>
              </a:extLst>
            </p:cNvPr>
            <p:cNvSpPr/>
            <p:nvPr/>
          </p:nvSpPr>
          <p:spPr>
            <a:xfrm>
              <a:off x="3617397" y="5109842"/>
              <a:ext cx="903258" cy="874423"/>
            </a:xfrm>
            <a:custGeom>
              <a:avLst/>
              <a:gdLst/>
              <a:ahLst/>
              <a:cxnLst/>
              <a:rect l="l" t="t" r="r" b="b"/>
              <a:pathLst>
                <a:path w="17041" h="16497" extrusionOk="0">
                  <a:moveTo>
                    <a:pt x="0" y="1"/>
                  </a:moveTo>
                  <a:lnTo>
                    <a:pt x="4" y="1916"/>
                  </a:lnTo>
                  <a:lnTo>
                    <a:pt x="3114" y="5103"/>
                  </a:lnTo>
                  <a:lnTo>
                    <a:pt x="9963" y="9058"/>
                  </a:lnTo>
                  <a:lnTo>
                    <a:pt x="11274" y="12973"/>
                  </a:lnTo>
                  <a:cubicBezTo>
                    <a:pt x="11568" y="13851"/>
                    <a:pt x="12194" y="14580"/>
                    <a:pt x="13018" y="15005"/>
                  </a:cubicBezTo>
                  <a:lnTo>
                    <a:pt x="15921" y="16497"/>
                  </a:lnTo>
                  <a:lnTo>
                    <a:pt x="17041" y="11136"/>
                  </a:lnTo>
                  <a:lnTo>
                    <a:pt x="16669" y="10270"/>
                  </a:lnTo>
                  <a:lnTo>
                    <a:pt x="12537" y="7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39;p48">
              <a:extLst>
                <a:ext uri="{FF2B5EF4-FFF2-40B4-BE49-F238E27FC236}">
                  <a16:creationId xmlns:a16="http://schemas.microsoft.com/office/drawing/2014/main" id="{472CB78C-64E3-094A-D5D0-F729A1E95D32}"/>
                </a:ext>
              </a:extLst>
            </p:cNvPr>
            <p:cNvSpPr/>
            <p:nvPr/>
          </p:nvSpPr>
          <p:spPr>
            <a:xfrm>
              <a:off x="3747630" y="5036643"/>
              <a:ext cx="316069" cy="131982"/>
            </a:xfrm>
            <a:custGeom>
              <a:avLst/>
              <a:gdLst/>
              <a:ahLst/>
              <a:cxnLst/>
              <a:rect l="l" t="t" r="r" b="b"/>
              <a:pathLst>
                <a:path w="5963" h="2490" extrusionOk="0">
                  <a:moveTo>
                    <a:pt x="3073" y="1"/>
                  </a:moveTo>
                  <a:lnTo>
                    <a:pt x="0" y="1791"/>
                  </a:lnTo>
                  <a:lnTo>
                    <a:pt x="2889" y="2489"/>
                  </a:lnTo>
                  <a:lnTo>
                    <a:pt x="5962" y="699"/>
                  </a:lnTo>
                  <a:lnTo>
                    <a:pt x="3073"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40;p48">
              <a:extLst>
                <a:ext uri="{FF2B5EF4-FFF2-40B4-BE49-F238E27FC236}">
                  <a16:creationId xmlns:a16="http://schemas.microsoft.com/office/drawing/2014/main" id="{999D2C51-FE23-7366-AA1D-598C490C7AF8}"/>
                </a:ext>
              </a:extLst>
            </p:cNvPr>
            <p:cNvSpPr/>
            <p:nvPr/>
          </p:nvSpPr>
          <p:spPr>
            <a:xfrm>
              <a:off x="3900707" y="5073640"/>
              <a:ext cx="360858" cy="209211"/>
            </a:xfrm>
            <a:custGeom>
              <a:avLst/>
              <a:gdLst/>
              <a:ahLst/>
              <a:cxnLst/>
              <a:rect l="l" t="t" r="r" b="b"/>
              <a:pathLst>
                <a:path w="6808" h="3947" extrusionOk="0">
                  <a:moveTo>
                    <a:pt x="3074" y="1"/>
                  </a:moveTo>
                  <a:lnTo>
                    <a:pt x="1" y="1791"/>
                  </a:lnTo>
                  <a:lnTo>
                    <a:pt x="3734" y="3946"/>
                  </a:lnTo>
                  <a:lnTo>
                    <a:pt x="6807" y="215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41;p48">
              <a:extLst>
                <a:ext uri="{FF2B5EF4-FFF2-40B4-BE49-F238E27FC236}">
                  <a16:creationId xmlns:a16="http://schemas.microsoft.com/office/drawing/2014/main" id="{5ECBC18C-64B7-E099-5A43-689819D4BF69}"/>
                </a:ext>
              </a:extLst>
            </p:cNvPr>
            <p:cNvSpPr/>
            <p:nvPr/>
          </p:nvSpPr>
          <p:spPr>
            <a:xfrm>
              <a:off x="4098573" y="5187865"/>
              <a:ext cx="315857" cy="234653"/>
            </a:xfrm>
            <a:custGeom>
              <a:avLst/>
              <a:gdLst/>
              <a:ahLst/>
              <a:cxnLst/>
              <a:rect l="l" t="t" r="r" b="b"/>
              <a:pathLst>
                <a:path w="5959" h="4427" extrusionOk="0">
                  <a:moveTo>
                    <a:pt x="3074" y="1"/>
                  </a:moveTo>
                  <a:lnTo>
                    <a:pt x="1" y="1791"/>
                  </a:lnTo>
                  <a:lnTo>
                    <a:pt x="2884" y="4426"/>
                  </a:lnTo>
                  <a:lnTo>
                    <a:pt x="5958" y="263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42;p48">
              <a:extLst>
                <a:ext uri="{FF2B5EF4-FFF2-40B4-BE49-F238E27FC236}">
                  <a16:creationId xmlns:a16="http://schemas.microsoft.com/office/drawing/2014/main" id="{8615A788-884F-9292-5D63-8021F2E3BC65}"/>
                </a:ext>
              </a:extLst>
            </p:cNvPr>
            <p:cNvSpPr/>
            <p:nvPr/>
          </p:nvSpPr>
          <p:spPr>
            <a:xfrm>
              <a:off x="3747630" y="5131574"/>
              <a:ext cx="503813" cy="290944"/>
            </a:xfrm>
            <a:custGeom>
              <a:avLst/>
              <a:gdLst/>
              <a:ahLst/>
              <a:cxnLst/>
              <a:rect l="l" t="t" r="r" b="b"/>
              <a:pathLst>
                <a:path w="9505" h="5489" extrusionOk="0">
                  <a:moveTo>
                    <a:pt x="0" y="0"/>
                  </a:moveTo>
                  <a:lnTo>
                    <a:pt x="9505" y="5488"/>
                  </a:lnTo>
                  <a:lnTo>
                    <a:pt x="6622" y="2853"/>
                  </a:lnTo>
                  <a:lnTo>
                    <a:pt x="2889" y="69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43;p48">
              <a:extLst>
                <a:ext uri="{FF2B5EF4-FFF2-40B4-BE49-F238E27FC236}">
                  <a16:creationId xmlns:a16="http://schemas.microsoft.com/office/drawing/2014/main" id="{4128F373-00C9-F501-AF6D-2C8BA4B7376C}"/>
                </a:ext>
              </a:extLst>
            </p:cNvPr>
            <p:cNvSpPr/>
            <p:nvPr/>
          </p:nvSpPr>
          <p:spPr>
            <a:xfrm>
              <a:off x="3996857" y="5142811"/>
              <a:ext cx="178786" cy="86080"/>
            </a:xfrm>
            <a:custGeom>
              <a:avLst/>
              <a:gdLst/>
              <a:ahLst/>
              <a:cxnLst/>
              <a:rect l="l" t="t" r="r" b="b"/>
              <a:pathLst>
                <a:path w="3373" h="1624" extrusionOk="0">
                  <a:moveTo>
                    <a:pt x="5" y="0"/>
                  </a:moveTo>
                  <a:lnTo>
                    <a:pt x="5" y="643"/>
                  </a:lnTo>
                  <a:cubicBezTo>
                    <a:pt x="0" y="894"/>
                    <a:pt x="165" y="1148"/>
                    <a:pt x="497" y="1339"/>
                  </a:cubicBezTo>
                  <a:cubicBezTo>
                    <a:pt x="826" y="1529"/>
                    <a:pt x="1257" y="1624"/>
                    <a:pt x="1688" y="1624"/>
                  </a:cubicBezTo>
                  <a:cubicBezTo>
                    <a:pt x="2119" y="1624"/>
                    <a:pt x="2550" y="1529"/>
                    <a:pt x="2878" y="1339"/>
                  </a:cubicBezTo>
                  <a:cubicBezTo>
                    <a:pt x="3204" y="1151"/>
                    <a:pt x="3369" y="906"/>
                    <a:pt x="3372" y="660"/>
                  </a:cubicBezTo>
                  <a:lnTo>
                    <a:pt x="3372" y="19"/>
                  </a:ln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44;p48">
              <a:extLst>
                <a:ext uri="{FF2B5EF4-FFF2-40B4-BE49-F238E27FC236}">
                  <a16:creationId xmlns:a16="http://schemas.microsoft.com/office/drawing/2014/main" id="{AD2823BC-FA4A-AEF7-CAB8-19045911D241}"/>
                </a:ext>
              </a:extLst>
            </p:cNvPr>
            <p:cNvSpPr/>
            <p:nvPr/>
          </p:nvSpPr>
          <p:spPr>
            <a:xfrm>
              <a:off x="3988376" y="5091767"/>
              <a:ext cx="195959" cy="103148"/>
            </a:xfrm>
            <a:custGeom>
              <a:avLst/>
              <a:gdLst/>
              <a:ahLst/>
              <a:cxnLst/>
              <a:rect l="l" t="t" r="r" b="b"/>
              <a:pathLst>
                <a:path w="3697" h="1946" extrusionOk="0">
                  <a:moveTo>
                    <a:pt x="1848" y="0"/>
                  </a:moveTo>
                  <a:cubicBezTo>
                    <a:pt x="1417" y="0"/>
                    <a:pt x="986" y="95"/>
                    <a:pt x="657" y="285"/>
                  </a:cubicBezTo>
                  <a:cubicBezTo>
                    <a:pt x="0" y="665"/>
                    <a:pt x="0" y="1280"/>
                    <a:pt x="657" y="1660"/>
                  </a:cubicBezTo>
                  <a:cubicBezTo>
                    <a:pt x="986" y="1850"/>
                    <a:pt x="1417" y="1945"/>
                    <a:pt x="1848" y="1945"/>
                  </a:cubicBezTo>
                  <a:cubicBezTo>
                    <a:pt x="2280" y="1945"/>
                    <a:pt x="2711" y="1850"/>
                    <a:pt x="3040" y="1660"/>
                  </a:cubicBezTo>
                  <a:cubicBezTo>
                    <a:pt x="3697" y="1280"/>
                    <a:pt x="3697" y="665"/>
                    <a:pt x="3040" y="285"/>
                  </a:cubicBezTo>
                  <a:cubicBezTo>
                    <a:pt x="2711" y="95"/>
                    <a:pt x="2280" y="0"/>
                    <a:pt x="1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45;p48">
              <a:extLst>
                <a:ext uri="{FF2B5EF4-FFF2-40B4-BE49-F238E27FC236}">
                  <a16:creationId xmlns:a16="http://schemas.microsoft.com/office/drawing/2014/main" id="{9373B57A-A3D7-E00B-555F-ACBE72644A7B}"/>
                </a:ext>
              </a:extLst>
            </p:cNvPr>
            <p:cNvSpPr/>
            <p:nvPr/>
          </p:nvSpPr>
          <p:spPr>
            <a:xfrm>
              <a:off x="2672432" y="4418556"/>
              <a:ext cx="812461" cy="469041"/>
            </a:xfrm>
            <a:custGeom>
              <a:avLst/>
              <a:gdLst/>
              <a:ahLst/>
              <a:cxnLst/>
              <a:rect l="l" t="t" r="r" b="b"/>
              <a:pathLst>
                <a:path w="15328" h="8849" extrusionOk="0">
                  <a:moveTo>
                    <a:pt x="734" y="1"/>
                  </a:moveTo>
                  <a:lnTo>
                    <a:pt x="1" y="424"/>
                  </a:lnTo>
                  <a:lnTo>
                    <a:pt x="14594" y="8848"/>
                  </a:lnTo>
                  <a:lnTo>
                    <a:pt x="15327" y="8425"/>
                  </a:lnTo>
                  <a:lnTo>
                    <a:pt x="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46;p48">
              <a:extLst>
                <a:ext uri="{FF2B5EF4-FFF2-40B4-BE49-F238E27FC236}">
                  <a16:creationId xmlns:a16="http://schemas.microsoft.com/office/drawing/2014/main" id="{D120965F-D0F4-545E-F0ED-4910624192BB}"/>
                </a:ext>
              </a:extLst>
            </p:cNvPr>
            <p:cNvSpPr/>
            <p:nvPr/>
          </p:nvSpPr>
          <p:spPr>
            <a:xfrm>
              <a:off x="2672432" y="4418556"/>
              <a:ext cx="38959" cy="44895"/>
            </a:xfrm>
            <a:custGeom>
              <a:avLst/>
              <a:gdLst/>
              <a:ahLst/>
              <a:cxnLst/>
              <a:rect l="l" t="t" r="r" b="b"/>
              <a:pathLst>
                <a:path w="735" h="847" extrusionOk="0">
                  <a:moveTo>
                    <a:pt x="734" y="1"/>
                  </a:moveTo>
                  <a:lnTo>
                    <a:pt x="1" y="424"/>
                  </a:lnTo>
                  <a:lnTo>
                    <a:pt x="734" y="847"/>
                  </a:lnTo>
                  <a:lnTo>
                    <a:pt x="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47;p48">
              <a:extLst>
                <a:ext uri="{FF2B5EF4-FFF2-40B4-BE49-F238E27FC236}">
                  <a16:creationId xmlns:a16="http://schemas.microsoft.com/office/drawing/2014/main" id="{56D6AFF2-452A-43F0-D87F-14EB63A47AAB}"/>
                </a:ext>
              </a:extLst>
            </p:cNvPr>
            <p:cNvSpPr/>
            <p:nvPr/>
          </p:nvSpPr>
          <p:spPr>
            <a:xfrm>
              <a:off x="2506051" y="4390199"/>
              <a:ext cx="57033" cy="68058"/>
            </a:xfrm>
            <a:custGeom>
              <a:avLst/>
              <a:gdLst/>
              <a:ahLst/>
              <a:cxnLst/>
              <a:rect l="l" t="t" r="r" b="b"/>
              <a:pathLst>
                <a:path w="1076" h="1284" extrusionOk="0">
                  <a:moveTo>
                    <a:pt x="0" y="246"/>
                  </a:moveTo>
                  <a:lnTo>
                    <a:pt x="348" y="46"/>
                  </a:lnTo>
                  <a:cubicBezTo>
                    <a:pt x="425" y="0"/>
                    <a:pt x="531" y="6"/>
                    <a:pt x="651" y="74"/>
                  </a:cubicBezTo>
                  <a:cubicBezTo>
                    <a:pt x="885" y="209"/>
                    <a:pt x="1075" y="539"/>
                    <a:pt x="1075" y="809"/>
                  </a:cubicBezTo>
                  <a:cubicBezTo>
                    <a:pt x="1075" y="943"/>
                    <a:pt x="1028" y="1038"/>
                    <a:pt x="954" y="1083"/>
                  </a:cubicBezTo>
                  <a:lnTo>
                    <a:pt x="606" y="12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48;p48">
              <a:extLst>
                <a:ext uri="{FF2B5EF4-FFF2-40B4-BE49-F238E27FC236}">
                  <a16:creationId xmlns:a16="http://schemas.microsoft.com/office/drawing/2014/main" id="{BB6372B5-BA85-94CF-285A-0004E64C4350}"/>
                </a:ext>
              </a:extLst>
            </p:cNvPr>
            <p:cNvSpPr/>
            <p:nvPr/>
          </p:nvSpPr>
          <p:spPr>
            <a:xfrm>
              <a:off x="2490891" y="4397354"/>
              <a:ext cx="59737" cy="69596"/>
            </a:xfrm>
            <a:custGeom>
              <a:avLst/>
              <a:gdLst/>
              <a:ahLst/>
              <a:cxnLst/>
              <a:rect l="l" t="t" r="r" b="b"/>
              <a:pathLst>
                <a:path w="1127" h="1313" extrusionOk="0">
                  <a:moveTo>
                    <a:pt x="0" y="277"/>
                  </a:moveTo>
                  <a:lnTo>
                    <a:pt x="398" y="47"/>
                  </a:lnTo>
                  <a:cubicBezTo>
                    <a:pt x="475" y="1"/>
                    <a:pt x="583" y="7"/>
                    <a:pt x="701" y="74"/>
                  </a:cubicBezTo>
                  <a:cubicBezTo>
                    <a:pt x="937" y="210"/>
                    <a:pt x="1126" y="539"/>
                    <a:pt x="1126" y="810"/>
                  </a:cubicBezTo>
                  <a:cubicBezTo>
                    <a:pt x="1126" y="943"/>
                    <a:pt x="1080" y="1037"/>
                    <a:pt x="1004" y="1083"/>
                  </a:cubicBezTo>
                  <a:lnTo>
                    <a:pt x="606" y="1313"/>
                  </a:lnTo>
                  <a:lnTo>
                    <a:pt x="0" y="2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49;p48">
              <a:extLst>
                <a:ext uri="{FF2B5EF4-FFF2-40B4-BE49-F238E27FC236}">
                  <a16:creationId xmlns:a16="http://schemas.microsoft.com/office/drawing/2014/main" id="{3F23E0BD-3D9F-147D-46D8-B5B152BF957F}"/>
                </a:ext>
              </a:extLst>
            </p:cNvPr>
            <p:cNvSpPr/>
            <p:nvPr/>
          </p:nvSpPr>
          <p:spPr>
            <a:xfrm>
              <a:off x="2484425" y="4410447"/>
              <a:ext cx="45054" cy="58146"/>
            </a:xfrm>
            <a:custGeom>
              <a:avLst/>
              <a:gdLst/>
              <a:ahLst/>
              <a:cxnLst/>
              <a:rect l="l" t="t" r="r" b="b"/>
              <a:pathLst>
                <a:path w="850" h="1097" extrusionOk="0">
                  <a:moveTo>
                    <a:pt x="235" y="0"/>
                  </a:moveTo>
                  <a:cubicBezTo>
                    <a:pt x="96" y="0"/>
                    <a:pt x="1" y="111"/>
                    <a:pt x="1" y="303"/>
                  </a:cubicBezTo>
                  <a:cubicBezTo>
                    <a:pt x="1" y="573"/>
                    <a:pt x="191" y="903"/>
                    <a:pt x="425" y="1038"/>
                  </a:cubicBezTo>
                  <a:cubicBezTo>
                    <a:pt x="493" y="1077"/>
                    <a:pt x="558" y="1096"/>
                    <a:pt x="615" y="1096"/>
                  </a:cubicBezTo>
                  <a:cubicBezTo>
                    <a:pt x="754" y="1096"/>
                    <a:pt x="850" y="985"/>
                    <a:pt x="850" y="793"/>
                  </a:cubicBezTo>
                  <a:cubicBezTo>
                    <a:pt x="850" y="523"/>
                    <a:pt x="659" y="193"/>
                    <a:pt x="425" y="58"/>
                  </a:cubicBezTo>
                  <a:cubicBezTo>
                    <a:pt x="357" y="19"/>
                    <a:pt x="293"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50;p48">
              <a:extLst>
                <a:ext uri="{FF2B5EF4-FFF2-40B4-BE49-F238E27FC236}">
                  <a16:creationId xmlns:a16="http://schemas.microsoft.com/office/drawing/2014/main" id="{5FEF2604-0B9A-5932-B13E-D3D009DE4D80}"/>
                </a:ext>
              </a:extLst>
            </p:cNvPr>
            <p:cNvSpPr/>
            <p:nvPr/>
          </p:nvSpPr>
          <p:spPr>
            <a:xfrm>
              <a:off x="4037936" y="5109365"/>
              <a:ext cx="99437" cy="59896"/>
            </a:xfrm>
            <a:custGeom>
              <a:avLst/>
              <a:gdLst/>
              <a:ahLst/>
              <a:cxnLst/>
              <a:rect l="l" t="t" r="r" b="b"/>
              <a:pathLst>
                <a:path w="1876" h="1130" extrusionOk="0">
                  <a:moveTo>
                    <a:pt x="2" y="1"/>
                  </a:moveTo>
                  <a:lnTo>
                    <a:pt x="2" y="584"/>
                  </a:lnTo>
                  <a:cubicBezTo>
                    <a:pt x="1" y="724"/>
                    <a:pt x="91" y="864"/>
                    <a:pt x="276" y="971"/>
                  </a:cubicBezTo>
                  <a:cubicBezTo>
                    <a:pt x="459" y="1077"/>
                    <a:pt x="699" y="1129"/>
                    <a:pt x="939" y="1129"/>
                  </a:cubicBezTo>
                  <a:cubicBezTo>
                    <a:pt x="1179" y="1129"/>
                    <a:pt x="1419" y="1077"/>
                    <a:pt x="1602" y="971"/>
                  </a:cubicBezTo>
                  <a:cubicBezTo>
                    <a:pt x="1782" y="867"/>
                    <a:pt x="1874" y="730"/>
                    <a:pt x="1876" y="593"/>
                  </a:cubicBezTo>
                  <a:lnTo>
                    <a:pt x="1876" y="11"/>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51;p48">
              <a:extLst>
                <a:ext uri="{FF2B5EF4-FFF2-40B4-BE49-F238E27FC236}">
                  <a16:creationId xmlns:a16="http://schemas.microsoft.com/office/drawing/2014/main" id="{266FE9B9-E403-05E1-2A4A-2C27538281E7}"/>
                </a:ext>
              </a:extLst>
            </p:cNvPr>
            <p:cNvSpPr/>
            <p:nvPr/>
          </p:nvSpPr>
          <p:spPr>
            <a:xfrm>
              <a:off x="4033218" y="5081007"/>
              <a:ext cx="109031" cy="57351"/>
            </a:xfrm>
            <a:custGeom>
              <a:avLst/>
              <a:gdLst/>
              <a:ahLst/>
              <a:cxnLst/>
              <a:rect l="l" t="t" r="r" b="b"/>
              <a:pathLst>
                <a:path w="2057" h="1082" extrusionOk="0">
                  <a:moveTo>
                    <a:pt x="1028" y="1"/>
                  </a:moveTo>
                  <a:cubicBezTo>
                    <a:pt x="788" y="1"/>
                    <a:pt x="549" y="53"/>
                    <a:pt x="366" y="159"/>
                  </a:cubicBezTo>
                  <a:cubicBezTo>
                    <a:pt x="0" y="370"/>
                    <a:pt x="0" y="713"/>
                    <a:pt x="366" y="923"/>
                  </a:cubicBezTo>
                  <a:cubicBezTo>
                    <a:pt x="549" y="1029"/>
                    <a:pt x="788" y="1081"/>
                    <a:pt x="1028" y="1081"/>
                  </a:cubicBezTo>
                  <a:cubicBezTo>
                    <a:pt x="1268" y="1081"/>
                    <a:pt x="1508" y="1029"/>
                    <a:pt x="1691" y="923"/>
                  </a:cubicBezTo>
                  <a:cubicBezTo>
                    <a:pt x="2057" y="713"/>
                    <a:pt x="2057" y="370"/>
                    <a:pt x="1691" y="159"/>
                  </a:cubicBezTo>
                  <a:cubicBezTo>
                    <a:pt x="1508" y="53"/>
                    <a:pt x="1268"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52;p48">
              <a:extLst>
                <a:ext uri="{FF2B5EF4-FFF2-40B4-BE49-F238E27FC236}">
                  <a16:creationId xmlns:a16="http://schemas.microsoft.com/office/drawing/2014/main" id="{63C1D16A-E917-81D2-5331-0875DAC3710D}"/>
                </a:ext>
              </a:extLst>
            </p:cNvPr>
            <p:cNvSpPr/>
            <p:nvPr/>
          </p:nvSpPr>
          <p:spPr>
            <a:xfrm>
              <a:off x="4056275" y="5039611"/>
              <a:ext cx="62705" cy="86769"/>
            </a:xfrm>
            <a:custGeom>
              <a:avLst/>
              <a:gdLst/>
              <a:ahLst/>
              <a:cxnLst/>
              <a:rect l="l" t="t" r="r" b="b"/>
              <a:pathLst>
                <a:path w="1183" h="1637" extrusionOk="0">
                  <a:moveTo>
                    <a:pt x="2" y="0"/>
                  </a:moveTo>
                  <a:lnTo>
                    <a:pt x="2" y="1260"/>
                  </a:lnTo>
                  <a:cubicBezTo>
                    <a:pt x="1" y="1347"/>
                    <a:pt x="58" y="1437"/>
                    <a:pt x="174" y="1503"/>
                  </a:cubicBezTo>
                  <a:cubicBezTo>
                    <a:pt x="405" y="1637"/>
                    <a:pt x="779" y="1637"/>
                    <a:pt x="1010" y="1503"/>
                  </a:cubicBezTo>
                  <a:cubicBezTo>
                    <a:pt x="1124" y="1438"/>
                    <a:pt x="1180" y="1352"/>
                    <a:pt x="1182" y="1266"/>
                  </a:cubicBezTo>
                  <a:lnTo>
                    <a:pt x="1182" y="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53;p48">
              <a:extLst>
                <a:ext uri="{FF2B5EF4-FFF2-40B4-BE49-F238E27FC236}">
                  <a16:creationId xmlns:a16="http://schemas.microsoft.com/office/drawing/2014/main" id="{91CC81C9-3AAE-E306-28A1-9076340D90B1}"/>
                </a:ext>
              </a:extLst>
            </p:cNvPr>
            <p:cNvSpPr/>
            <p:nvPr/>
          </p:nvSpPr>
          <p:spPr>
            <a:xfrm>
              <a:off x="4053254" y="5027844"/>
              <a:ext cx="68694" cy="36202"/>
            </a:xfrm>
            <a:custGeom>
              <a:avLst/>
              <a:gdLst/>
              <a:ahLst/>
              <a:cxnLst/>
              <a:rect l="l" t="t" r="r" b="b"/>
              <a:pathLst>
                <a:path w="1296" h="683" extrusionOk="0">
                  <a:moveTo>
                    <a:pt x="649" y="0"/>
                  </a:moveTo>
                  <a:cubicBezTo>
                    <a:pt x="498" y="0"/>
                    <a:pt x="347" y="34"/>
                    <a:pt x="231" y="100"/>
                  </a:cubicBezTo>
                  <a:cubicBezTo>
                    <a:pt x="1" y="233"/>
                    <a:pt x="1" y="450"/>
                    <a:pt x="231" y="582"/>
                  </a:cubicBezTo>
                  <a:cubicBezTo>
                    <a:pt x="347" y="649"/>
                    <a:pt x="498" y="682"/>
                    <a:pt x="649" y="682"/>
                  </a:cubicBezTo>
                  <a:cubicBezTo>
                    <a:pt x="800" y="682"/>
                    <a:pt x="951" y="649"/>
                    <a:pt x="1067" y="582"/>
                  </a:cubicBezTo>
                  <a:cubicBezTo>
                    <a:pt x="1296" y="450"/>
                    <a:pt x="1296" y="233"/>
                    <a:pt x="1067" y="100"/>
                  </a:cubicBezTo>
                  <a:cubicBezTo>
                    <a:pt x="951" y="34"/>
                    <a:pt x="800" y="0"/>
                    <a:pt x="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54;p48">
              <a:extLst>
                <a:ext uri="{FF2B5EF4-FFF2-40B4-BE49-F238E27FC236}">
                  <a16:creationId xmlns:a16="http://schemas.microsoft.com/office/drawing/2014/main" id="{B281EB1E-1300-9E61-9BE0-D095A3102CFB}"/>
                </a:ext>
              </a:extLst>
            </p:cNvPr>
            <p:cNvSpPr/>
            <p:nvPr/>
          </p:nvSpPr>
          <p:spPr>
            <a:xfrm>
              <a:off x="2232653" y="4069786"/>
              <a:ext cx="586341" cy="717688"/>
            </a:xfrm>
            <a:custGeom>
              <a:avLst/>
              <a:gdLst/>
              <a:ahLst/>
              <a:cxnLst/>
              <a:rect l="l" t="t" r="r" b="b"/>
              <a:pathLst>
                <a:path w="11062" h="13540" extrusionOk="0">
                  <a:moveTo>
                    <a:pt x="1610" y="0"/>
                  </a:moveTo>
                  <a:cubicBezTo>
                    <a:pt x="617" y="578"/>
                    <a:pt x="4" y="1809"/>
                    <a:pt x="1" y="3559"/>
                  </a:cubicBezTo>
                  <a:lnTo>
                    <a:pt x="5497" y="6733"/>
                  </a:lnTo>
                  <a:lnTo>
                    <a:pt x="1610" y="0"/>
                  </a:lnTo>
                  <a:close/>
                  <a:moveTo>
                    <a:pt x="5546" y="392"/>
                  </a:moveTo>
                  <a:lnTo>
                    <a:pt x="5546" y="6737"/>
                  </a:lnTo>
                  <a:lnTo>
                    <a:pt x="9433" y="4493"/>
                  </a:lnTo>
                  <a:cubicBezTo>
                    <a:pt x="8436" y="2773"/>
                    <a:pt x="7064" y="1272"/>
                    <a:pt x="5546" y="392"/>
                  </a:cubicBezTo>
                  <a:close/>
                  <a:moveTo>
                    <a:pt x="5517" y="6802"/>
                  </a:moveTo>
                  <a:lnTo>
                    <a:pt x="1630" y="9046"/>
                  </a:lnTo>
                  <a:cubicBezTo>
                    <a:pt x="2626" y="10767"/>
                    <a:pt x="3998" y="12267"/>
                    <a:pt x="5517" y="13149"/>
                  </a:cubicBezTo>
                  <a:lnTo>
                    <a:pt x="5517" y="6802"/>
                  </a:lnTo>
                  <a:close/>
                  <a:moveTo>
                    <a:pt x="5566" y="6807"/>
                  </a:moveTo>
                  <a:lnTo>
                    <a:pt x="9453" y="13539"/>
                  </a:lnTo>
                  <a:cubicBezTo>
                    <a:pt x="10445" y="12961"/>
                    <a:pt x="11059" y="11730"/>
                    <a:pt x="11062" y="9980"/>
                  </a:cubicBezTo>
                  <a:lnTo>
                    <a:pt x="5566" y="6807"/>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8" name="CasellaDiTesto 1807">
            <a:extLst>
              <a:ext uri="{FF2B5EF4-FFF2-40B4-BE49-F238E27FC236}">
                <a16:creationId xmlns:a16="http://schemas.microsoft.com/office/drawing/2014/main" id="{7AFB11F1-A6CD-A157-BF50-025337496583}"/>
              </a:ext>
            </a:extLst>
          </p:cNvPr>
          <p:cNvSpPr txBox="1"/>
          <p:nvPr/>
        </p:nvSpPr>
        <p:spPr>
          <a:xfrm>
            <a:off x="3231015" y="2763323"/>
            <a:ext cx="1427018" cy="307777"/>
          </a:xfrm>
          <a:prstGeom prst="rect">
            <a:avLst/>
          </a:prstGeom>
          <a:noFill/>
        </p:spPr>
        <p:txBody>
          <a:bodyPr wrap="square">
            <a:spAutoFit/>
          </a:bodyPr>
          <a:lstStyle/>
          <a:p>
            <a:pPr marL="139700">
              <a:buClr>
                <a:schemeClr val="dk1"/>
              </a:buClr>
              <a:buSzPts val="1400"/>
            </a:pPr>
            <a:r>
              <a:rPr lang="it-IT" dirty="0">
                <a:solidFill>
                  <a:schemeClr val="dk1"/>
                </a:solidFill>
                <a:latin typeface="Outfit"/>
                <a:sym typeface="Outfit"/>
              </a:rPr>
              <a:t>Inner Loop</a:t>
            </a:r>
          </a:p>
        </p:txBody>
      </p:sp>
      <p:cxnSp>
        <p:nvCxnSpPr>
          <p:cNvPr id="1812" name="Connettore curvo 1811">
            <a:extLst>
              <a:ext uri="{FF2B5EF4-FFF2-40B4-BE49-F238E27FC236}">
                <a16:creationId xmlns:a16="http://schemas.microsoft.com/office/drawing/2014/main" id="{1A52E9B7-4E15-BAAB-3555-CD88F039526A}"/>
              </a:ext>
            </a:extLst>
          </p:cNvPr>
          <p:cNvCxnSpPr>
            <a:cxnSpLocks/>
          </p:cNvCxnSpPr>
          <p:nvPr/>
        </p:nvCxnSpPr>
        <p:spPr>
          <a:xfrm rot="5400000">
            <a:off x="1254264" y="3093658"/>
            <a:ext cx="304719" cy="1803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3" name="Connettore curvo 1812">
            <a:extLst>
              <a:ext uri="{FF2B5EF4-FFF2-40B4-BE49-F238E27FC236}">
                <a16:creationId xmlns:a16="http://schemas.microsoft.com/office/drawing/2014/main" id="{052A274D-E06F-244C-741F-4A4E3225B5DF}"/>
              </a:ext>
            </a:extLst>
          </p:cNvPr>
          <p:cNvCxnSpPr>
            <a:cxnSpLocks/>
          </p:cNvCxnSpPr>
          <p:nvPr/>
        </p:nvCxnSpPr>
        <p:spPr>
          <a:xfrm rot="16200000" flipH="1">
            <a:off x="2131108" y="3108869"/>
            <a:ext cx="304721" cy="15932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16" name="CasellaDiTesto 1815">
                <a:extLst>
                  <a:ext uri="{FF2B5EF4-FFF2-40B4-BE49-F238E27FC236}">
                    <a16:creationId xmlns:a16="http://schemas.microsoft.com/office/drawing/2014/main" id="{980A984E-B9F1-E39A-24D3-52F45459FC15}"/>
                  </a:ext>
                </a:extLst>
              </p:cNvPr>
              <p:cNvSpPr txBox="1"/>
              <p:nvPr/>
            </p:nvSpPr>
            <p:spPr>
              <a:xfrm>
                <a:off x="948775" y="3256496"/>
                <a:ext cx="561109" cy="317203"/>
              </a:xfrm>
              <a:prstGeom prst="rect">
                <a:avLst/>
              </a:prstGeom>
              <a:noFill/>
            </p:spPr>
            <p:txBody>
              <a:bodyPr wrap="square">
                <a:spAutoFit/>
              </a:bodyPr>
              <a:lstStyle/>
              <a:p>
                <a:pPr marL="139700">
                  <a:buClr>
                    <a:schemeClr val="dk1"/>
                  </a:buClr>
                  <a:buSzPts val="1400"/>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𝑧</m:t>
                          </m:r>
                        </m:e>
                        <m:sub>
                          <m:r>
                            <a:rPr lang="it-IT" b="0" i="1" smtClean="0">
                              <a:solidFill>
                                <a:schemeClr val="dk1"/>
                              </a:solidFill>
                              <a:latin typeface="Cambria Math" panose="02040503050406030204" pitchFamily="18" charset="0"/>
                              <a:sym typeface="Outfit"/>
                            </a:rPr>
                            <m:t>𝑏</m:t>
                          </m:r>
                          <m:r>
                            <a:rPr lang="it-IT" b="0" i="1" smtClean="0">
                              <a:solidFill>
                                <a:schemeClr val="dk1"/>
                              </a:solidFill>
                              <a:latin typeface="Cambria Math" panose="02040503050406030204" pitchFamily="18" charset="0"/>
                              <a:sym typeface="Outfit"/>
                            </a:rPr>
                            <m:t>,</m:t>
                          </m:r>
                          <m:r>
                            <a:rPr lang="it-IT" b="0" i="1" smtClean="0">
                              <a:solidFill>
                                <a:schemeClr val="dk1"/>
                              </a:solidFill>
                              <a:latin typeface="Cambria Math" panose="02040503050406030204" pitchFamily="18" charset="0"/>
                              <a:sym typeface="Outfit"/>
                            </a:rPr>
                            <m:t>𝑑</m:t>
                          </m:r>
                        </m:sub>
                      </m:sSub>
                    </m:oMath>
                  </m:oMathPara>
                </a14:m>
                <a:endParaRPr lang="it-IT" dirty="0">
                  <a:solidFill>
                    <a:schemeClr val="dk1"/>
                  </a:solidFill>
                  <a:latin typeface="Outfit"/>
                  <a:sym typeface="Outfit"/>
                </a:endParaRPr>
              </a:p>
            </p:txBody>
          </p:sp>
        </mc:Choice>
        <mc:Fallback xmlns="">
          <p:sp>
            <p:nvSpPr>
              <p:cNvPr id="1816" name="CasellaDiTesto 1815">
                <a:extLst>
                  <a:ext uri="{FF2B5EF4-FFF2-40B4-BE49-F238E27FC236}">
                    <a16:creationId xmlns:a16="http://schemas.microsoft.com/office/drawing/2014/main" id="{980A984E-B9F1-E39A-24D3-52F45459FC15}"/>
                  </a:ext>
                </a:extLst>
              </p:cNvPr>
              <p:cNvSpPr txBox="1">
                <a:spLocks noRot="1" noChangeAspect="1" noMove="1" noResize="1" noEditPoints="1" noAdjustHandles="1" noChangeArrowheads="1" noChangeShapeType="1" noTextEdit="1"/>
              </p:cNvSpPr>
              <p:nvPr/>
            </p:nvSpPr>
            <p:spPr>
              <a:xfrm>
                <a:off x="948775" y="3256496"/>
                <a:ext cx="561109" cy="317203"/>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20" name="CasellaDiTesto 1819">
                <a:extLst>
                  <a:ext uri="{FF2B5EF4-FFF2-40B4-BE49-F238E27FC236}">
                    <a16:creationId xmlns:a16="http://schemas.microsoft.com/office/drawing/2014/main" id="{D871CBBF-BAF6-FDDE-E7E9-F332A9DD298C}"/>
                  </a:ext>
                </a:extLst>
              </p:cNvPr>
              <p:cNvSpPr txBox="1"/>
              <p:nvPr/>
            </p:nvSpPr>
            <p:spPr>
              <a:xfrm>
                <a:off x="2050968" y="3269063"/>
                <a:ext cx="609600" cy="307777"/>
              </a:xfrm>
              <a:prstGeom prst="rect">
                <a:avLst/>
              </a:prstGeom>
              <a:noFill/>
            </p:spPr>
            <p:txBody>
              <a:bodyPr wrap="square">
                <a:spAutoFit/>
              </a:bodyPr>
              <a:lstStyle/>
              <a:p>
                <a:pPr marL="139700">
                  <a:buClr>
                    <a:schemeClr val="dk1"/>
                  </a:buClr>
                  <a:buSzPts val="1400"/>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𝑢</m:t>
                          </m:r>
                        </m:e>
                        <m:sub>
                          <m:r>
                            <a:rPr lang="it-IT" b="0" i="1" smtClean="0">
                              <a:solidFill>
                                <a:schemeClr val="dk1"/>
                              </a:solidFill>
                              <a:latin typeface="Cambria Math" panose="02040503050406030204" pitchFamily="18" charset="0"/>
                              <a:sym typeface="Outfit"/>
                            </a:rPr>
                            <m:t>𝑇</m:t>
                          </m:r>
                        </m:sub>
                      </m:sSub>
                    </m:oMath>
                  </m:oMathPara>
                </a14:m>
                <a:endParaRPr lang="it-IT" dirty="0">
                  <a:solidFill>
                    <a:schemeClr val="dk1"/>
                  </a:solidFill>
                  <a:latin typeface="Outfit"/>
                  <a:sym typeface="Outfit"/>
                </a:endParaRPr>
              </a:p>
            </p:txBody>
          </p:sp>
        </mc:Choice>
        <mc:Fallback xmlns="">
          <p:sp>
            <p:nvSpPr>
              <p:cNvPr id="1820" name="CasellaDiTesto 1819">
                <a:extLst>
                  <a:ext uri="{FF2B5EF4-FFF2-40B4-BE49-F238E27FC236}">
                    <a16:creationId xmlns:a16="http://schemas.microsoft.com/office/drawing/2014/main" id="{D871CBBF-BAF6-FDDE-E7E9-F332A9DD298C}"/>
                  </a:ext>
                </a:extLst>
              </p:cNvPr>
              <p:cNvSpPr txBox="1">
                <a:spLocks noRot="1" noChangeAspect="1" noMove="1" noResize="1" noEditPoints="1" noAdjustHandles="1" noChangeArrowheads="1" noChangeShapeType="1" noTextEdit="1"/>
              </p:cNvSpPr>
              <p:nvPr/>
            </p:nvSpPr>
            <p:spPr>
              <a:xfrm>
                <a:off x="2050968" y="3269063"/>
                <a:ext cx="609600" cy="307777"/>
              </a:xfrm>
              <a:prstGeom prst="rect">
                <a:avLst/>
              </a:prstGeom>
              <a:blipFill>
                <a:blip r:embed="rId5"/>
                <a:stretch>
                  <a:fillRect/>
                </a:stretch>
              </a:blipFill>
            </p:spPr>
            <p:txBody>
              <a:bodyPr/>
              <a:lstStyle/>
              <a:p>
                <a:r>
                  <a:rPr lang="it-IT">
                    <a:noFill/>
                  </a:rPr>
                  <a:t> </a:t>
                </a:r>
              </a:p>
            </p:txBody>
          </p:sp>
        </mc:Fallback>
      </mc:AlternateContent>
      <p:cxnSp>
        <p:nvCxnSpPr>
          <p:cNvPr id="1238" name="Connettore 2 1237">
            <a:extLst>
              <a:ext uri="{FF2B5EF4-FFF2-40B4-BE49-F238E27FC236}">
                <a16:creationId xmlns:a16="http://schemas.microsoft.com/office/drawing/2014/main" id="{89366AF7-A9F0-7891-ACFE-FAC5CD542B32}"/>
              </a:ext>
            </a:extLst>
          </p:cNvPr>
          <p:cNvCxnSpPr/>
          <p:nvPr/>
        </p:nvCxnSpPr>
        <p:spPr>
          <a:xfrm>
            <a:off x="1702006" y="3031462"/>
            <a:ext cx="0" cy="30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1" name="Connettore 2 1240">
            <a:extLst>
              <a:ext uri="{FF2B5EF4-FFF2-40B4-BE49-F238E27FC236}">
                <a16:creationId xmlns:a16="http://schemas.microsoft.com/office/drawing/2014/main" id="{55E81BD3-1FDD-923D-0C52-FE2AC901028F}"/>
              </a:ext>
            </a:extLst>
          </p:cNvPr>
          <p:cNvCxnSpPr/>
          <p:nvPr/>
        </p:nvCxnSpPr>
        <p:spPr>
          <a:xfrm>
            <a:off x="1992519" y="3031462"/>
            <a:ext cx="0" cy="30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3" name="CasellaDiTesto 1242">
                <a:extLst>
                  <a:ext uri="{FF2B5EF4-FFF2-40B4-BE49-F238E27FC236}">
                    <a16:creationId xmlns:a16="http://schemas.microsoft.com/office/drawing/2014/main" id="{F4A0FD59-8CC4-85C0-66D3-F21136056135}"/>
                  </a:ext>
                </a:extLst>
              </p:cNvPr>
              <p:cNvSpPr txBox="1"/>
              <p:nvPr/>
            </p:nvSpPr>
            <p:spPr>
              <a:xfrm>
                <a:off x="1413550" y="3260759"/>
                <a:ext cx="558294" cy="324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𝑒</m:t>
                          </m:r>
                        </m:e>
                        <m:sub>
                          <m:r>
                            <a:rPr lang="it-IT" b="0" i="1" smtClean="0">
                              <a:solidFill>
                                <a:schemeClr val="dk1"/>
                              </a:solidFill>
                              <a:latin typeface="Cambria Math" panose="02040503050406030204" pitchFamily="18" charset="0"/>
                              <a:sym typeface="Outfit"/>
                            </a:rPr>
                            <m:t>𝑝</m:t>
                          </m:r>
                        </m:sub>
                      </m:sSub>
                    </m:oMath>
                  </m:oMathPara>
                </a14:m>
                <a:endParaRPr lang="it-IT" dirty="0"/>
              </a:p>
            </p:txBody>
          </p:sp>
        </mc:Choice>
        <mc:Fallback xmlns="">
          <p:sp>
            <p:nvSpPr>
              <p:cNvPr id="1243" name="CasellaDiTesto 1242">
                <a:extLst>
                  <a:ext uri="{FF2B5EF4-FFF2-40B4-BE49-F238E27FC236}">
                    <a16:creationId xmlns:a16="http://schemas.microsoft.com/office/drawing/2014/main" id="{F4A0FD59-8CC4-85C0-66D3-F21136056135}"/>
                  </a:ext>
                </a:extLst>
              </p:cNvPr>
              <p:cNvSpPr txBox="1">
                <a:spLocks noRot="1" noChangeAspect="1" noMove="1" noResize="1" noEditPoints="1" noAdjustHandles="1" noChangeArrowheads="1" noChangeShapeType="1" noTextEdit="1"/>
              </p:cNvSpPr>
              <p:nvPr/>
            </p:nvSpPr>
            <p:spPr>
              <a:xfrm>
                <a:off x="1413550" y="3260759"/>
                <a:ext cx="558294" cy="324384"/>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44" name="CasellaDiTesto 1243">
                <a:extLst>
                  <a:ext uri="{FF2B5EF4-FFF2-40B4-BE49-F238E27FC236}">
                    <a16:creationId xmlns:a16="http://schemas.microsoft.com/office/drawing/2014/main" id="{F4FA6A51-9BB6-151F-58B8-AD4062C95EAC}"/>
                  </a:ext>
                </a:extLst>
              </p:cNvPr>
              <p:cNvSpPr txBox="1"/>
              <p:nvPr/>
            </p:nvSpPr>
            <p:spPr>
              <a:xfrm>
                <a:off x="1736648" y="3269063"/>
                <a:ext cx="558294" cy="324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acc>
                            <m:accPr>
                              <m:chr m:val="̇"/>
                              <m:ctrlPr>
                                <a:rPr lang="it-IT" b="0" i="1" smtClean="0">
                                  <a:solidFill>
                                    <a:schemeClr val="dk1"/>
                                  </a:solidFill>
                                  <a:latin typeface="Cambria Math" panose="02040503050406030204" pitchFamily="18" charset="0"/>
                                  <a:sym typeface="Outfit"/>
                                </a:rPr>
                              </m:ctrlPr>
                            </m:accPr>
                            <m:e>
                              <m:r>
                                <a:rPr lang="it-IT" b="0" i="1" smtClean="0">
                                  <a:solidFill>
                                    <a:schemeClr val="dk1"/>
                                  </a:solidFill>
                                  <a:latin typeface="Cambria Math" panose="02040503050406030204" pitchFamily="18" charset="0"/>
                                  <a:sym typeface="Outfit"/>
                                </a:rPr>
                                <m:t>𝑒</m:t>
                              </m:r>
                            </m:e>
                          </m:acc>
                        </m:e>
                        <m:sub>
                          <m:r>
                            <a:rPr lang="it-IT" b="0" i="1" smtClean="0">
                              <a:solidFill>
                                <a:schemeClr val="dk1"/>
                              </a:solidFill>
                              <a:latin typeface="Cambria Math" panose="02040503050406030204" pitchFamily="18" charset="0"/>
                              <a:sym typeface="Outfit"/>
                            </a:rPr>
                            <m:t>𝑝</m:t>
                          </m:r>
                        </m:sub>
                      </m:sSub>
                    </m:oMath>
                  </m:oMathPara>
                </a14:m>
                <a:endParaRPr lang="it-IT" dirty="0"/>
              </a:p>
            </p:txBody>
          </p:sp>
        </mc:Choice>
        <mc:Fallback xmlns="">
          <p:sp>
            <p:nvSpPr>
              <p:cNvPr id="1244" name="CasellaDiTesto 1243">
                <a:extLst>
                  <a:ext uri="{FF2B5EF4-FFF2-40B4-BE49-F238E27FC236}">
                    <a16:creationId xmlns:a16="http://schemas.microsoft.com/office/drawing/2014/main" id="{F4FA6A51-9BB6-151F-58B8-AD4062C95EAC}"/>
                  </a:ext>
                </a:extLst>
              </p:cNvPr>
              <p:cNvSpPr txBox="1">
                <a:spLocks noRot="1" noChangeAspect="1" noMove="1" noResize="1" noEditPoints="1" noAdjustHandles="1" noChangeArrowheads="1" noChangeShapeType="1" noTextEdit="1"/>
              </p:cNvSpPr>
              <p:nvPr/>
            </p:nvSpPr>
            <p:spPr>
              <a:xfrm>
                <a:off x="1736648" y="3269063"/>
                <a:ext cx="558294" cy="324384"/>
              </a:xfrm>
              <a:prstGeom prst="rect">
                <a:avLst/>
              </a:prstGeom>
              <a:blipFill>
                <a:blip r:embed="rId7"/>
                <a:stretch>
                  <a:fillRect/>
                </a:stretch>
              </a:blipFill>
            </p:spPr>
            <p:txBody>
              <a:bodyPr/>
              <a:lstStyle/>
              <a:p>
                <a:r>
                  <a:rPr lang="it-IT">
                    <a:noFill/>
                  </a:rPr>
                  <a:t> </a:t>
                </a:r>
              </a:p>
            </p:txBody>
          </p:sp>
        </mc:Fallback>
      </mc:AlternateContent>
      <p:cxnSp>
        <p:nvCxnSpPr>
          <p:cNvPr id="1245" name="Connettore curvo 1244">
            <a:extLst>
              <a:ext uri="{FF2B5EF4-FFF2-40B4-BE49-F238E27FC236}">
                <a16:creationId xmlns:a16="http://schemas.microsoft.com/office/drawing/2014/main" id="{53E0788C-E6BE-B48C-36A9-0F22A421902B}"/>
              </a:ext>
            </a:extLst>
          </p:cNvPr>
          <p:cNvCxnSpPr>
            <a:cxnSpLocks/>
          </p:cNvCxnSpPr>
          <p:nvPr/>
        </p:nvCxnSpPr>
        <p:spPr>
          <a:xfrm rot="5400000">
            <a:off x="3298056" y="3105716"/>
            <a:ext cx="304719" cy="1803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6" name="Connettore curvo 1245">
            <a:extLst>
              <a:ext uri="{FF2B5EF4-FFF2-40B4-BE49-F238E27FC236}">
                <a16:creationId xmlns:a16="http://schemas.microsoft.com/office/drawing/2014/main" id="{43B86EF6-DD09-9ACE-FC96-02613F8104DD}"/>
              </a:ext>
            </a:extLst>
          </p:cNvPr>
          <p:cNvCxnSpPr>
            <a:cxnSpLocks/>
          </p:cNvCxnSpPr>
          <p:nvPr/>
        </p:nvCxnSpPr>
        <p:spPr>
          <a:xfrm rot="16200000" flipH="1">
            <a:off x="4174900" y="3120927"/>
            <a:ext cx="304721" cy="15932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7" name="CasellaDiTesto 1246">
                <a:extLst>
                  <a:ext uri="{FF2B5EF4-FFF2-40B4-BE49-F238E27FC236}">
                    <a16:creationId xmlns:a16="http://schemas.microsoft.com/office/drawing/2014/main" id="{DB80F627-625F-FB48-3BDD-F53C1FD8BA1B}"/>
                  </a:ext>
                </a:extLst>
              </p:cNvPr>
              <p:cNvSpPr txBox="1"/>
              <p:nvPr/>
            </p:nvSpPr>
            <p:spPr>
              <a:xfrm>
                <a:off x="2992567" y="3268554"/>
                <a:ext cx="561109" cy="317203"/>
              </a:xfrm>
              <a:prstGeom prst="rect">
                <a:avLst/>
              </a:prstGeom>
              <a:noFill/>
            </p:spPr>
            <p:txBody>
              <a:bodyPr wrap="square">
                <a:spAutoFit/>
              </a:bodyPr>
              <a:lstStyle/>
              <a:p>
                <a:pPr marL="139700">
                  <a:buClr>
                    <a:schemeClr val="dk1"/>
                  </a:buClr>
                  <a:buSzPts val="1400"/>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𝑅</m:t>
                          </m:r>
                        </m:e>
                        <m:sub>
                          <m:r>
                            <a:rPr lang="it-IT" b="0" i="1" smtClean="0">
                              <a:solidFill>
                                <a:schemeClr val="dk1"/>
                              </a:solidFill>
                              <a:latin typeface="Cambria Math" panose="02040503050406030204" pitchFamily="18" charset="0"/>
                              <a:sym typeface="Outfit"/>
                            </a:rPr>
                            <m:t>𝑏</m:t>
                          </m:r>
                          <m:r>
                            <a:rPr lang="it-IT" b="0" i="1" smtClean="0">
                              <a:solidFill>
                                <a:schemeClr val="dk1"/>
                              </a:solidFill>
                              <a:latin typeface="Cambria Math" panose="02040503050406030204" pitchFamily="18" charset="0"/>
                              <a:sym typeface="Outfit"/>
                            </a:rPr>
                            <m:t>,</m:t>
                          </m:r>
                          <m:r>
                            <a:rPr lang="it-IT" b="0" i="1" smtClean="0">
                              <a:solidFill>
                                <a:schemeClr val="dk1"/>
                              </a:solidFill>
                              <a:latin typeface="Cambria Math" panose="02040503050406030204" pitchFamily="18" charset="0"/>
                              <a:sym typeface="Outfit"/>
                            </a:rPr>
                            <m:t>𝑑</m:t>
                          </m:r>
                        </m:sub>
                      </m:sSub>
                    </m:oMath>
                  </m:oMathPara>
                </a14:m>
                <a:endParaRPr lang="it-IT" dirty="0">
                  <a:solidFill>
                    <a:schemeClr val="dk1"/>
                  </a:solidFill>
                  <a:latin typeface="Outfit"/>
                  <a:sym typeface="Outfit"/>
                </a:endParaRPr>
              </a:p>
            </p:txBody>
          </p:sp>
        </mc:Choice>
        <mc:Fallback xmlns="">
          <p:sp>
            <p:nvSpPr>
              <p:cNvPr id="1247" name="CasellaDiTesto 1246">
                <a:extLst>
                  <a:ext uri="{FF2B5EF4-FFF2-40B4-BE49-F238E27FC236}">
                    <a16:creationId xmlns:a16="http://schemas.microsoft.com/office/drawing/2014/main" id="{DB80F627-625F-FB48-3BDD-F53C1FD8BA1B}"/>
                  </a:ext>
                </a:extLst>
              </p:cNvPr>
              <p:cNvSpPr txBox="1">
                <a:spLocks noRot="1" noChangeAspect="1" noMove="1" noResize="1" noEditPoints="1" noAdjustHandles="1" noChangeArrowheads="1" noChangeShapeType="1" noTextEdit="1"/>
              </p:cNvSpPr>
              <p:nvPr/>
            </p:nvSpPr>
            <p:spPr>
              <a:xfrm>
                <a:off x="2992567" y="3268554"/>
                <a:ext cx="561109" cy="317203"/>
              </a:xfrm>
              <a:prstGeom prst="rect">
                <a:avLst/>
              </a:prstGeom>
              <a:blipFill>
                <a:blip r:embed="rId8"/>
                <a:stretch>
                  <a:fillRect r="-217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96" name="CasellaDiTesto 1695">
                <a:extLst>
                  <a:ext uri="{FF2B5EF4-FFF2-40B4-BE49-F238E27FC236}">
                    <a16:creationId xmlns:a16="http://schemas.microsoft.com/office/drawing/2014/main" id="{45FFE91D-7B35-D633-1032-3460AD59AE99}"/>
                  </a:ext>
                </a:extLst>
              </p:cNvPr>
              <p:cNvSpPr txBox="1"/>
              <p:nvPr/>
            </p:nvSpPr>
            <p:spPr>
              <a:xfrm>
                <a:off x="4094760" y="3281121"/>
                <a:ext cx="609600" cy="311560"/>
              </a:xfrm>
              <a:prstGeom prst="rect">
                <a:avLst/>
              </a:prstGeom>
              <a:noFill/>
            </p:spPr>
            <p:txBody>
              <a:bodyPr wrap="square">
                <a:spAutoFit/>
              </a:bodyPr>
              <a:lstStyle/>
              <a:p>
                <a:pPr marL="139700">
                  <a:buClr>
                    <a:schemeClr val="dk1"/>
                  </a:buClr>
                  <a:buSzPts val="1400"/>
                </a:pPr>
                <a14:m>
                  <m:oMathPara xmlns:m="http://schemas.openxmlformats.org/officeDocument/2006/math">
                    <m:oMathParaPr>
                      <m:jc m:val="centerGroup"/>
                    </m:oMathParaPr>
                    <m:oMath xmlns:m="http://schemas.openxmlformats.org/officeDocument/2006/math">
                      <m:sSup>
                        <m:sSupPr>
                          <m:ctrlPr>
                            <a:rPr lang="it-IT" b="0" i="1" smtClean="0">
                              <a:solidFill>
                                <a:schemeClr val="dk1"/>
                              </a:solidFill>
                              <a:latin typeface="Cambria Math" panose="02040503050406030204" pitchFamily="18" charset="0"/>
                              <a:sym typeface="Outfit"/>
                            </a:rPr>
                          </m:ctrlPr>
                        </m:sSupPr>
                        <m:e>
                          <m:r>
                            <a:rPr lang="it-IT" b="0" i="1" smtClean="0">
                              <a:solidFill>
                                <a:schemeClr val="dk1"/>
                              </a:solidFill>
                              <a:latin typeface="Cambria Math" panose="02040503050406030204" pitchFamily="18" charset="0"/>
                              <a:sym typeface="Outfit"/>
                            </a:rPr>
                            <m:t>𝜏</m:t>
                          </m:r>
                        </m:e>
                        <m:sup>
                          <m:r>
                            <a:rPr lang="it-IT" b="0" i="1" smtClean="0">
                              <a:solidFill>
                                <a:schemeClr val="dk1"/>
                              </a:solidFill>
                              <a:latin typeface="Cambria Math" panose="02040503050406030204" pitchFamily="18" charset="0"/>
                              <a:sym typeface="Outfit"/>
                            </a:rPr>
                            <m:t>𝑏</m:t>
                          </m:r>
                        </m:sup>
                      </m:sSup>
                    </m:oMath>
                  </m:oMathPara>
                </a14:m>
                <a:endParaRPr lang="it-IT" dirty="0">
                  <a:solidFill>
                    <a:schemeClr val="dk1"/>
                  </a:solidFill>
                  <a:latin typeface="Outfit"/>
                  <a:sym typeface="Outfit"/>
                </a:endParaRPr>
              </a:p>
            </p:txBody>
          </p:sp>
        </mc:Choice>
        <mc:Fallback xmlns="">
          <p:sp>
            <p:nvSpPr>
              <p:cNvPr id="1696" name="CasellaDiTesto 1695">
                <a:extLst>
                  <a:ext uri="{FF2B5EF4-FFF2-40B4-BE49-F238E27FC236}">
                    <a16:creationId xmlns:a16="http://schemas.microsoft.com/office/drawing/2014/main" id="{45FFE91D-7B35-D633-1032-3460AD59AE99}"/>
                  </a:ext>
                </a:extLst>
              </p:cNvPr>
              <p:cNvSpPr txBox="1">
                <a:spLocks noRot="1" noChangeAspect="1" noMove="1" noResize="1" noEditPoints="1" noAdjustHandles="1" noChangeArrowheads="1" noChangeShapeType="1" noTextEdit="1"/>
              </p:cNvSpPr>
              <p:nvPr/>
            </p:nvSpPr>
            <p:spPr>
              <a:xfrm>
                <a:off x="4094760" y="3281121"/>
                <a:ext cx="609600" cy="311560"/>
              </a:xfrm>
              <a:prstGeom prst="rect">
                <a:avLst/>
              </a:prstGeom>
              <a:blipFill>
                <a:blip r:embed="rId9"/>
                <a:stretch>
                  <a:fillRect/>
                </a:stretch>
              </a:blipFill>
            </p:spPr>
            <p:txBody>
              <a:bodyPr/>
              <a:lstStyle/>
              <a:p>
                <a:r>
                  <a:rPr lang="it-IT">
                    <a:noFill/>
                  </a:rPr>
                  <a:t> </a:t>
                </a:r>
              </a:p>
            </p:txBody>
          </p:sp>
        </mc:Fallback>
      </mc:AlternateContent>
      <p:cxnSp>
        <p:nvCxnSpPr>
          <p:cNvPr id="1697" name="Connettore 2 1696">
            <a:extLst>
              <a:ext uri="{FF2B5EF4-FFF2-40B4-BE49-F238E27FC236}">
                <a16:creationId xmlns:a16="http://schemas.microsoft.com/office/drawing/2014/main" id="{3A0CEEF0-2FBE-9D2E-3D4A-3B7F42D5187B}"/>
              </a:ext>
            </a:extLst>
          </p:cNvPr>
          <p:cNvCxnSpPr/>
          <p:nvPr/>
        </p:nvCxnSpPr>
        <p:spPr>
          <a:xfrm>
            <a:off x="3745798" y="3043520"/>
            <a:ext cx="0" cy="30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6" name="Connettore 2 1535">
            <a:extLst>
              <a:ext uri="{FF2B5EF4-FFF2-40B4-BE49-F238E27FC236}">
                <a16:creationId xmlns:a16="http://schemas.microsoft.com/office/drawing/2014/main" id="{E172E5BC-6AA7-5F5F-37D6-62DF919021F5}"/>
              </a:ext>
            </a:extLst>
          </p:cNvPr>
          <p:cNvCxnSpPr/>
          <p:nvPr/>
        </p:nvCxnSpPr>
        <p:spPr>
          <a:xfrm>
            <a:off x="4036311" y="3043520"/>
            <a:ext cx="0" cy="30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7" name="CasellaDiTesto 1536">
                <a:extLst>
                  <a:ext uri="{FF2B5EF4-FFF2-40B4-BE49-F238E27FC236}">
                    <a16:creationId xmlns:a16="http://schemas.microsoft.com/office/drawing/2014/main" id="{F9885E85-1F5F-E473-D1AF-0A4642E9AA4F}"/>
                  </a:ext>
                </a:extLst>
              </p:cNvPr>
              <p:cNvSpPr txBox="1"/>
              <p:nvPr/>
            </p:nvSpPr>
            <p:spPr>
              <a:xfrm>
                <a:off x="3457342" y="3272817"/>
                <a:ext cx="55829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𝑒</m:t>
                          </m:r>
                        </m:e>
                        <m:sub>
                          <m:r>
                            <a:rPr lang="it-IT" b="0" i="1" smtClean="0">
                              <a:solidFill>
                                <a:schemeClr val="dk1"/>
                              </a:solidFill>
                              <a:latin typeface="Cambria Math" panose="02040503050406030204" pitchFamily="18" charset="0"/>
                              <a:sym typeface="Outfit"/>
                            </a:rPr>
                            <m:t>𝑅</m:t>
                          </m:r>
                        </m:sub>
                      </m:sSub>
                    </m:oMath>
                  </m:oMathPara>
                </a14:m>
                <a:endParaRPr lang="it-IT" dirty="0"/>
              </a:p>
            </p:txBody>
          </p:sp>
        </mc:Choice>
        <mc:Fallback xmlns="">
          <p:sp>
            <p:nvSpPr>
              <p:cNvPr id="1537" name="CasellaDiTesto 1536">
                <a:extLst>
                  <a:ext uri="{FF2B5EF4-FFF2-40B4-BE49-F238E27FC236}">
                    <a16:creationId xmlns:a16="http://schemas.microsoft.com/office/drawing/2014/main" id="{F9885E85-1F5F-E473-D1AF-0A4642E9AA4F}"/>
                  </a:ext>
                </a:extLst>
              </p:cNvPr>
              <p:cNvSpPr txBox="1">
                <a:spLocks noRot="1" noChangeAspect="1" noMove="1" noResize="1" noEditPoints="1" noAdjustHandles="1" noChangeArrowheads="1" noChangeShapeType="1" noTextEdit="1"/>
              </p:cNvSpPr>
              <p:nvPr/>
            </p:nvSpPr>
            <p:spPr>
              <a:xfrm>
                <a:off x="3457342" y="3272817"/>
                <a:ext cx="558294" cy="307777"/>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38" name="CasellaDiTesto 1537">
                <a:extLst>
                  <a:ext uri="{FF2B5EF4-FFF2-40B4-BE49-F238E27FC236}">
                    <a16:creationId xmlns:a16="http://schemas.microsoft.com/office/drawing/2014/main" id="{E9AF2E04-4B7C-431F-B366-F058286F9BA8}"/>
                  </a:ext>
                </a:extLst>
              </p:cNvPr>
              <p:cNvSpPr txBox="1"/>
              <p:nvPr/>
            </p:nvSpPr>
            <p:spPr>
              <a:xfrm>
                <a:off x="3780440" y="3281121"/>
                <a:ext cx="55829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acc>
                            <m:accPr>
                              <m:chr m:val="̇"/>
                              <m:ctrlPr>
                                <a:rPr lang="it-IT" b="0" i="1" smtClean="0">
                                  <a:solidFill>
                                    <a:schemeClr val="dk1"/>
                                  </a:solidFill>
                                  <a:latin typeface="Cambria Math" panose="02040503050406030204" pitchFamily="18" charset="0"/>
                                  <a:sym typeface="Outfit"/>
                                </a:rPr>
                              </m:ctrlPr>
                            </m:accPr>
                            <m:e>
                              <m:r>
                                <a:rPr lang="it-IT" b="0" i="1" smtClean="0">
                                  <a:solidFill>
                                    <a:schemeClr val="dk1"/>
                                  </a:solidFill>
                                  <a:latin typeface="Cambria Math" panose="02040503050406030204" pitchFamily="18" charset="0"/>
                                  <a:sym typeface="Outfit"/>
                                </a:rPr>
                                <m:t>𝑒</m:t>
                              </m:r>
                            </m:e>
                          </m:acc>
                        </m:e>
                        <m:sub>
                          <m:r>
                            <a:rPr lang="it-IT" b="0" i="1" smtClean="0">
                              <a:solidFill>
                                <a:schemeClr val="dk1"/>
                              </a:solidFill>
                              <a:latin typeface="Cambria Math" panose="02040503050406030204" pitchFamily="18" charset="0"/>
                              <a:sym typeface="Outfit"/>
                            </a:rPr>
                            <m:t>𝜔</m:t>
                          </m:r>
                        </m:sub>
                      </m:sSub>
                    </m:oMath>
                  </m:oMathPara>
                </a14:m>
                <a:endParaRPr lang="it-IT" dirty="0"/>
              </a:p>
            </p:txBody>
          </p:sp>
        </mc:Choice>
        <mc:Fallback xmlns="">
          <p:sp>
            <p:nvSpPr>
              <p:cNvPr id="1538" name="CasellaDiTesto 1537">
                <a:extLst>
                  <a:ext uri="{FF2B5EF4-FFF2-40B4-BE49-F238E27FC236}">
                    <a16:creationId xmlns:a16="http://schemas.microsoft.com/office/drawing/2014/main" id="{E9AF2E04-4B7C-431F-B366-F058286F9BA8}"/>
                  </a:ext>
                </a:extLst>
              </p:cNvPr>
              <p:cNvSpPr txBox="1">
                <a:spLocks noRot="1" noChangeAspect="1" noMove="1" noResize="1" noEditPoints="1" noAdjustHandles="1" noChangeArrowheads="1" noChangeShapeType="1" noTextEdit="1"/>
              </p:cNvSpPr>
              <p:nvPr/>
            </p:nvSpPr>
            <p:spPr>
              <a:xfrm>
                <a:off x="3780440" y="3281121"/>
                <a:ext cx="558294" cy="307777"/>
              </a:xfrm>
              <a:prstGeom prst="rect">
                <a:avLst/>
              </a:prstGeom>
              <a:blipFill>
                <a:blip r:embed="rId11"/>
                <a:stretch>
                  <a:fillRect/>
                </a:stretch>
              </a:blipFill>
            </p:spPr>
            <p:txBody>
              <a:bodyPr/>
              <a:lstStyle/>
              <a:p>
                <a:r>
                  <a:rPr lang="it-IT">
                    <a:noFill/>
                  </a:rPr>
                  <a:t> </a:t>
                </a:r>
              </a:p>
            </p:txBody>
          </p:sp>
        </mc:Fallback>
      </mc:AlternateContent>
      <p:sp>
        <p:nvSpPr>
          <p:cNvPr id="1540" name="CasellaDiTesto 1539">
            <a:extLst>
              <a:ext uri="{FF2B5EF4-FFF2-40B4-BE49-F238E27FC236}">
                <a16:creationId xmlns:a16="http://schemas.microsoft.com/office/drawing/2014/main" id="{82476999-F0A5-94A1-238D-72B7305C913A}"/>
              </a:ext>
            </a:extLst>
          </p:cNvPr>
          <p:cNvSpPr txBox="1"/>
          <p:nvPr/>
        </p:nvSpPr>
        <p:spPr>
          <a:xfrm>
            <a:off x="1162906" y="2763323"/>
            <a:ext cx="1276831" cy="307777"/>
          </a:xfrm>
          <a:prstGeom prst="rect">
            <a:avLst/>
          </a:prstGeom>
          <a:noFill/>
        </p:spPr>
        <p:txBody>
          <a:bodyPr wrap="square">
            <a:spAutoFit/>
          </a:bodyPr>
          <a:lstStyle/>
          <a:p>
            <a:pPr marL="139700">
              <a:buClr>
                <a:schemeClr val="dk1"/>
              </a:buClr>
              <a:buSzPts val="1400"/>
            </a:pPr>
            <a:r>
              <a:rPr lang="en-US" dirty="0">
                <a:solidFill>
                  <a:schemeClr val="dk1"/>
                </a:solidFill>
                <a:latin typeface="Outfit"/>
                <a:sym typeface="Outfit"/>
              </a:rPr>
              <a:t>Outer Loop</a:t>
            </a:r>
          </a:p>
        </p:txBody>
      </p:sp>
      <p:grpSp>
        <p:nvGrpSpPr>
          <p:cNvPr id="1543" name="Google Shape;2339;p52">
            <a:extLst>
              <a:ext uri="{FF2B5EF4-FFF2-40B4-BE49-F238E27FC236}">
                <a16:creationId xmlns:a16="http://schemas.microsoft.com/office/drawing/2014/main" id="{DC1C13BD-05BC-CC43-C8D3-AB4043630CE6}"/>
              </a:ext>
            </a:extLst>
          </p:cNvPr>
          <p:cNvGrpSpPr/>
          <p:nvPr/>
        </p:nvGrpSpPr>
        <p:grpSpPr>
          <a:xfrm>
            <a:off x="5954952" y="3489455"/>
            <a:ext cx="1746235" cy="1092954"/>
            <a:chOff x="660857" y="991303"/>
            <a:chExt cx="2504639" cy="1567634"/>
          </a:xfrm>
        </p:grpSpPr>
        <p:sp>
          <p:nvSpPr>
            <p:cNvPr id="1544" name="Google Shape;2340;p52">
              <a:extLst>
                <a:ext uri="{FF2B5EF4-FFF2-40B4-BE49-F238E27FC236}">
                  <a16:creationId xmlns:a16="http://schemas.microsoft.com/office/drawing/2014/main" id="{1AC88817-3D70-0E3A-69E9-7C6046380D3E}"/>
                </a:ext>
              </a:extLst>
            </p:cNvPr>
            <p:cNvSpPr/>
            <p:nvPr/>
          </p:nvSpPr>
          <p:spPr>
            <a:xfrm>
              <a:off x="1461130" y="1862640"/>
              <a:ext cx="906715" cy="328316"/>
            </a:xfrm>
            <a:custGeom>
              <a:avLst/>
              <a:gdLst/>
              <a:ahLst/>
              <a:cxnLst/>
              <a:rect l="l" t="t" r="r" b="b"/>
              <a:pathLst>
                <a:path w="15681" h="5678" extrusionOk="0">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2341;p52">
              <a:extLst>
                <a:ext uri="{FF2B5EF4-FFF2-40B4-BE49-F238E27FC236}">
                  <a16:creationId xmlns:a16="http://schemas.microsoft.com/office/drawing/2014/main" id="{D1A9B585-AB93-E712-DD71-CAB3B4D935E1}"/>
                </a:ext>
              </a:extLst>
            </p:cNvPr>
            <p:cNvSpPr/>
            <p:nvPr/>
          </p:nvSpPr>
          <p:spPr>
            <a:xfrm>
              <a:off x="2157552" y="1476150"/>
              <a:ext cx="906830" cy="312704"/>
            </a:xfrm>
            <a:custGeom>
              <a:avLst/>
              <a:gdLst/>
              <a:ahLst/>
              <a:cxnLst/>
              <a:rect l="l" t="t" r="r" b="b"/>
              <a:pathLst>
                <a:path w="15683" h="5408" extrusionOk="0">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2342;p52">
              <a:extLst>
                <a:ext uri="{FF2B5EF4-FFF2-40B4-BE49-F238E27FC236}">
                  <a16:creationId xmlns:a16="http://schemas.microsoft.com/office/drawing/2014/main" id="{B709BE87-2BEA-A4FA-F387-4E27E25DF245}"/>
                </a:ext>
              </a:extLst>
            </p:cNvPr>
            <p:cNvSpPr/>
            <p:nvPr/>
          </p:nvSpPr>
          <p:spPr>
            <a:xfrm>
              <a:off x="1456735" y="1056007"/>
              <a:ext cx="906772" cy="328258"/>
            </a:xfrm>
            <a:custGeom>
              <a:avLst/>
              <a:gdLst/>
              <a:ahLst/>
              <a:cxnLst/>
              <a:rect l="l" t="t" r="r" b="b"/>
              <a:pathLst>
                <a:path w="15682" h="5677" extrusionOk="0">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2343;p52">
              <a:extLst>
                <a:ext uri="{FF2B5EF4-FFF2-40B4-BE49-F238E27FC236}">
                  <a16:creationId xmlns:a16="http://schemas.microsoft.com/office/drawing/2014/main" id="{ED51208D-3EC1-640B-5898-332FE89C54C3}"/>
                </a:ext>
              </a:extLst>
            </p:cNvPr>
            <p:cNvSpPr/>
            <p:nvPr/>
          </p:nvSpPr>
          <p:spPr>
            <a:xfrm>
              <a:off x="760313" y="1473490"/>
              <a:ext cx="906772" cy="312878"/>
            </a:xfrm>
            <a:custGeom>
              <a:avLst/>
              <a:gdLst/>
              <a:ahLst/>
              <a:cxnLst/>
              <a:rect l="l" t="t" r="r" b="b"/>
              <a:pathLst>
                <a:path w="15682" h="5411" extrusionOk="0">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2344;p52">
              <a:extLst>
                <a:ext uri="{FF2B5EF4-FFF2-40B4-BE49-F238E27FC236}">
                  <a16:creationId xmlns:a16="http://schemas.microsoft.com/office/drawing/2014/main" id="{14FFEBD9-F194-9EFF-59B3-998A0D83053F}"/>
                </a:ext>
              </a:extLst>
            </p:cNvPr>
            <p:cNvSpPr/>
            <p:nvPr/>
          </p:nvSpPr>
          <p:spPr>
            <a:xfrm>
              <a:off x="675833" y="1706691"/>
              <a:ext cx="2472606" cy="852246"/>
            </a:xfrm>
            <a:custGeom>
              <a:avLst/>
              <a:gdLst/>
              <a:ahLst/>
              <a:cxnLst/>
              <a:rect l="l" t="t" r="r" b="b"/>
              <a:pathLst>
                <a:path w="42762" h="14739" extrusionOk="0">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2345;p52">
              <a:extLst>
                <a:ext uri="{FF2B5EF4-FFF2-40B4-BE49-F238E27FC236}">
                  <a16:creationId xmlns:a16="http://schemas.microsoft.com/office/drawing/2014/main" id="{9096EDB0-62C1-C13B-D92E-C594FA49D67F}"/>
                </a:ext>
              </a:extLst>
            </p:cNvPr>
            <p:cNvSpPr/>
            <p:nvPr/>
          </p:nvSpPr>
          <p:spPr>
            <a:xfrm>
              <a:off x="2501831" y="1739939"/>
              <a:ext cx="220998" cy="160284"/>
            </a:xfrm>
            <a:custGeom>
              <a:avLst/>
              <a:gdLst/>
              <a:ahLst/>
              <a:cxnLst/>
              <a:rect l="l" t="t" r="r" b="b"/>
              <a:pathLst>
                <a:path w="3822" h="2772" extrusionOk="0">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2346;p52">
              <a:extLst>
                <a:ext uri="{FF2B5EF4-FFF2-40B4-BE49-F238E27FC236}">
                  <a16:creationId xmlns:a16="http://schemas.microsoft.com/office/drawing/2014/main" id="{5EA5B2A7-76A4-B30B-29F8-65952C31884F}"/>
                </a:ext>
              </a:extLst>
            </p:cNvPr>
            <p:cNvSpPr/>
            <p:nvPr/>
          </p:nvSpPr>
          <p:spPr>
            <a:xfrm>
              <a:off x="2158072" y="1770354"/>
              <a:ext cx="371914" cy="92400"/>
            </a:xfrm>
            <a:custGeom>
              <a:avLst/>
              <a:gdLst/>
              <a:ahLst/>
              <a:cxnLst/>
              <a:rect l="l" t="t" r="r" b="b"/>
              <a:pathLst>
                <a:path w="6432" h="1598" extrusionOk="0">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2347;p52">
              <a:extLst>
                <a:ext uri="{FF2B5EF4-FFF2-40B4-BE49-F238E27FC236}">
                  <a16:creationId xmlns:a16="http://schemas.microsoft.com/office/drawing/2014/main" id="{3A032FB2-D88C-7109-D495-85122888D396}"/>
                </a:ext>
              </a:extLst>
            </p:cNvPr>
            <p:cNvSpPr/>
            <p:nvPr/>
          </p:nvSpPr>
          <p:spPr>
            <a:xfrm>
              <a:off x="2490902" y="1696051"/>
              <a:ext cx="242681" cy="140104"/>
            </a:xfrm>
            <a:custGeom>
              <a:avLst/>
              <a:gdLst/>
              <a:ahLst/>
              <a:cxnLst/>
              <a:rect l="l" t="t" r="r" b="b"/>
              <a:pathLst>
                <a:path w="4197" h="2423" extrusionOk="0">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2348;p52">
              <a:extLst>
                <a:ext uri="{FF2B5EF4-FFF2-40B4-BE49-F238E27FC236}">
                  <a16:creationId xmlns:a16="http://schemas.microsoft.com/office/drawing/2014/main" id="{77EFF93A-4356-CFF3-2DDC-55426606154E}"/>
                </a:ext>
              </a:extLst>
            </p:cNvPr>
            <p:cNvSpPr/>
            <p:nvPr/>
          </p:nvSpPr>
          <p:spPr>
            <a:xfrm>
              <a:off x="2565957" y="1743813"/>
              <a:ext cx="92574" cy="48687"/>
            </a:xfrm>
            <a:custGeom>
              <a:avLst/>
              <a:gdLst/>
              <a:ahLst/>
              <a:cxnLst/>
              <a:rect l="l" t="t" r="r" b="b"/>
              <a:pathLst>
                <a:path w="1601" h="842" extrusionOk="0">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2349;p52">
              <a:extLst>
                <a:ext uri="{FF2B5EF4-FFF2-40B4-BE49-F238E27FC236}">
                  <a16:creationId xmlns:a16="http://schemas.microsoft.com/office/drawing/2014/main" id="{D5971D78-F89B-9B99-5A23-51727B7AC322}"/>
                </a:ext>
              </a:extLst>
            </p:cNvPr>
            <p:cNvSpPr/>
            <p:nvPr/>
          </p:nvSpPr>
          <p:spPr>
            <a:xfrm>
              <a:off x="2311072" y="1758905"/>
              <a:ext cx="312935" cy="175607"/>
            </a:xfrm>
            <a:custGeom>
              <a:avLst/>
              <a:gdLst/>
              <a:ahLst/>
              <a:cxnLst/>
              <a:rect l="l" t="t" r="r" b="b"/>
              <a:pathLst>
                <a:path w="5412" h="3037" extrusionOk="0">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2350;p52">
              <a:extLst>
                <a:ext uri="{FF2B5EF4-FFF2-40B4-BE49-F238E27FC236}">
                  <a16:creationId xmlns:a16="http://schemas.microsoft.com/office/drawing/2014/main" id="{BDB79DD9-365A-C936-D168-ACD1465A16CB}"/>
                </a:ext>
              </a:extLst>
            </p:cNvPr>
            <p:cNvSpPr/>
            <p:nvPr/>
          </p:nvSpPr>
          <p:spPr>
            <a:xfrm>
              <a:off x="2601981" y="1598272"/>
              <a:ext cx="308714" cy="180811"/>
            </a:xfrm>
            <a:custGeom>
              <a:avLst/>
              <a:gdLst/>
              <a:ahLst/>
              <a:cxnLst/>
              <a:rect l="l" t="t" r="r" b="b"/>
              <a:pathLst>
                <a:path w="5339" h="3127" extrusionOk="0">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2351;p52">
              <a:extLst>
                <a:ext uri="{FF2B5EF4-FFF2-40B4-BE49-F238E27FC236}">
                  <a16:creationId xmlns:a16="http://schemas.microsoft.com/office/drawing/2014/main" id="{4BA8037F-D79E-D858-8BC6-F1DB2409A61B}"/>
                </a:ext>
              </a:extLst>
            </p:cNvPr>
            <p:cNvSpPr/>
            <p:nvPr/>
          </p:nvSpPr>
          <p:spPr>
            <a:xfrm>
              <a:off x="2347443" y="1560456"/>
              <a:ext cx="280208" cy="223773"/>
            </a:xfrm>
            <a:custGeom>
              <a:avLst/>
              <a:gdLst/>
              <a:ahLst/>
              <a:cxnLst/>
              <a:rect l="l" t="t" r="r" b="b"/>
              <a:pathLst>
                <a:path w="4846" h="3870" extrusionOk="0">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2352;p52">
              <a:extLst>
                <a:ext uri="{FF2B5EF4-FFF2-40B4-BE49-F238E27FC236}">
                  <a16:creationId xmlns:a16="http://schemas.microsoft.com/office/drawing/2014/main" id="{475A93D9-F7A3-AB83-3A32-21E781FAF071}"/>
                </a:ext>
              </a:extLst>
            </p:cNvPr>
            <p:cNvSpPr/>
            <p:nvPr/>
          </p:nvSpPr>
          <p:spPr>
            <a:xfrm>
              <a:off x="2585790" y="1725657"/>
              <a:ext cx="260433" cy="242161"/>
            </a:xfrm>
            <a:custGeom>
              <a:avLst/>
              <a:gdLst/>
              <a:ahLst/>
              <a:cxnLst/>
              <a:rect l="l" t="t" r="r" b="b"/>
              <a:pathLst>
                <a:path w="4504" h="4188" extrusionOk="0">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2353;p52">
              <a:extLst>
                <a:ext uri="{FF2B5EF4-FFF2-40B4-BE49-F238E27FC236}">
                  <a16:creationId xmlns:a16="http://schemas.microsoft.com/office/drawing/2014/main" id="{B2489A43-B979-16C1-DACA-771AF6DE2603}"/>
                </a:ext>
              </a:extLst>
            </p:cNvPr>
            <p:cNvSpPr/>
            <p:nvPr/>
          </p:nvSpPr>
          <p:spPr>
            <a:xfrm>
              <a:off x="2578620" y="1747861"/>
              <a:ext cx="67363" cy="38915"/>
            </a:xfrm>
            <a:custGeom>
              <a:avLst/>
              <a:gdLst/>
              <a:ahLst/>
              <a:cxnLst/>
              <a:rect l="l" t="t" r="r" b="b"/>
              <a:pathLst>
                <a:path w="1165" h="673" extrusionOk="0">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2354;p52">
              <a:extLst>
                <a:ext uri="{FF2B5EF4-FFF2-40B4-BE49-F238E27FC236}">
                  <a16:creationId xmlns:a16="http://schemas.microsoft.com/office/drawing/2014/main" id="{3CD19AD2-A9BE-6348-77A0-9022ECDB0E1F}"/>
                </a:ext>
              </a:extLst>
            </p:cNvPr>
            <p:cNvSpPr/>
            <p:nvPr/>
          </p:nvSpPr>
          <p:spPr>
            <a:xfrm>
              <a:off x="2575324" y="1734504"/>
              <a:ext cx="73955" cy="38915"/>
            </a:xfrm>
            <a:custGeom>
              <a:avLst/>
              <a:gdLst/>
              <a:ahLst/>
              <a:cxnLst/>
              <a:rect l="l" t="t" r="r" b="b"/>
              <a:pathLst>
                <a:path w="1279" h="673" extrusionOk="0">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2355;p52">
              <a:extLst>
                <a:ext uri="{FF2B5EF4-FFF2-40B4-BE49-F238E27FC236}">
                  <a16:creationId xmlns:a16="http://schemas.microsoft.com/office/drawing/2014/main" id="{CF373EB8-2D5F-499B-55B5-E2EFAF3C8541}"/>
                </a:ext>
              </a:extLst>
            </p:cNvPr>
            <p:cNvSpPr/>
            <p:nvPr/>
          </p:nvSpPr>
          <p:spPr>
            <a:xfrm>
              <a:off x="2593365" y="1736123"/>
              <a:ext cx="37758" cy="27986"/>
            </a:xfrm>
            <a:custGeom>
              <a:avLst/>
              <a:gdLst/>
              <a:ahLst/>
              <a:cxnLst/>
              <a:rect l="l" t="t" r="r" b="b"/>
              <a:pathLst>
                <a:path w="653" h="484" extrusionOk="0">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2356;p52">
              <a:extLst>
                <a:ext uri="{FF2B5EF4-FFF2-40B4-BE49-F238E27FC236}">
                  <a16:creationId xmlns:a16="http://schemas.microsoft.com/office/drawing/2014/main" id="{E325ADC4-189B-BA4E-D352-7866926AE48D}"/>
                </a:ext>
              </a:extLst>
            </p:cNvPr>
            <p:cNvSpPr/>
            <p:nvPr/>
          </p:nvSpPr>
          <p:spPr>
            <a:xfrm>
              <a:off x="1104534" y="1723691"/>
              <a:ext cx="221113" cy="160342"/>
            </a:xfrm>
            <a:custGeom>
              <a:avLst/>
              <a:gdLst/>
              <a:ahLst/>
              <a:cxnLst/>
              <a:rect l="l" t="t" r="r" b="b"/>
              <a:pathLst>
                <a:path w="3824" h="2773" extrusionOk="0">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2357;p52">
              <a:extLst>
                <a:ext uri="{FF2B5EF4-FFF2-40B4-BE49-F238E27FC236}">
                  <a16:creationId xmlns:a16="http://schemas.microsoft.com/office/drawing/2014/main" id="{EC605BE9-C494-AC29-2F85-1249E3821ABC}"/>
                </a:ext>
              </a:extLst>
            </p:cNvPr>
            <p:cNvSpPr/>
            <p:nvPr/>
          </p:nvSpPr>
          <p:spPr>
            <a:xfrm>
              <a:off x="1299051" y="1771337"/>
              <a:ext cx="371914" cy="92400"/>
            </a:xfrm>
            <a:custGeom>
              <a:avLst/>
              <a:gdLst/>
              <a:ahLst/>
              <a:cxnLst/>
              <a:rect l="l" t="t" r="r" b="b"/>
              <a:pathLst>
                <a:path w="6432" h="1598" extrusionOk="0">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2358;p52">
              <a:extLst>
                <a:ext uri="{FF2B5EF4-FFF2-40B4-BE49-F238E27FC236}">
                  <a16:creationId xmlns:a16="http://schemas.microsoft.com/office/drawing/2014/main" id="{EAAE3AEC-E0F9-337C-F611-9E0382208532}"/>
                </a:ext>
              </a:extLst>
            </p:cNvPr>
            <p:cNvSpPr/>
            <p:nvPr/>
          </p:nvSpPr>
          <p:spPr>
            <a:xfrm>
              <a:off x="1093664" y="1679745"/>
              <a:ext cx="242739" cy="140162"/>
            </a:xfrm>
            <a:custGeom>
              <a:avLst/>
              <a:gdLst/>
              <a:ahLst/>
              <a:cxnLst/>
              <a:rect l="l" t="t" r="r" b="b"/>
              <a:pathLst>
                <a:path w="4198" h="2424" extrusionOk="0">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2359;p52">
              <a:extLst>
                <a:ext uri="{FF2B5EF4-FFF2-40B4-BE49-F238E27FC236}">
                  <a16:creationId xmlns:a16="http://schemas.microsoft.com/office/drawing/2014/main" id="{B7795518-EEB8-7FA7-1480-AF514354EEDB}"/>
                </a:ext>
              </a:extLst>
            </p:cNvPr>
            <p:cNvSpPr/>
            <p:nvPr/>
          </p:nvSpPr>
          <p:spPr>
            <a:xfrm>
              <a:off x="1168776" y="1727565"/>
              <a:ext cx="92516" cy="48687"/>
            </a:xfrm>
            <a:custGeom>
              <a:avLst/>
              <a:gdLst/>
              <a:ahLst/>
              <a:cxnLst/>
              <a:rect l="l" t="t" r="r" b="b"/>
              <a:pathLst>
                <a:path w="1600" h="842" extrusionOk="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2360;p52">
              <a:extLst>
                <a:ext uri="{FF2B5EF4-FFF2-40B4-BE49-F238E27FC236}">
                  <a16:creationId xmlns:a16="http://schemas.microsoft.com/office/drawing/2014/main" id="{6AC10A93-9E8E-B6CF-6E16-95950F6836BA}"/>
                </a:ext>
              </a:extLst>
            </p:cNvPr>
            <p:cNvSpPr/>
            <p:nvPr/>
          </p:nvSpPr>
          <p:spPr>
            <a:xfrm>
              <a:off x="913776" y="1742715"/>
              <a:ext cx="312935" cy="175549"/>
            </a:xfrm>
            <a:custGeom>
              <a:avLst/>
              <a:gdLst/>
              <a:ahLst/>
              <a:cxnLst/>
              <a:rect l="l" t="t" r="r" b="b"/>
              <a:pathLst>
                <a:path w="5412" h="3036" extrusionOk="0">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2361;p52">
              <a:extLst>
                <a:ext uri="{FF2B5EF4-FFF2-40B4-BE49-F238E27FC236}">
                  <a16:creationId xmlns:a16="http://schemas.microsoft.com/office/drawing/2014/main" id="{9CF483BA-CB0E-AC43-C275-34466C18D286}"/>
                </a:ext>
              </a:extLst>
            </p:cNvPr>
            <p:cNvSpPr/>
            <p:nvPr/>
          </p:nvSpPr>
          <p:spPr>
            <a:xfrm>
              <a:off x="1204800" y="1582024"/>
              <a:ext cx="308657" cy="180753"/>
            </a:xfrm>
            <a:custGeom>
              <a:avLst/>
              <a:gdLst/>
              <a:ahLst/>
              <a:cxnLst/>
              <a:rect l="l" t="t" r="r" b="b"/>
              <a:pathLst>
                <a:path w="5338" h="3126" extrusionOk="0">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2362;p52">
              <a:extLst>
                <a:ext uri="{FF2B5EF4-FFF2-40B4-BE49-F238E27FC236}">
                  <a16:creationId xmlns:a16="http://schemas.microsoft.com/office/drawing/2014/main" id="{A322C2EC-0FC7-0614-3862-302332E2A5EF}"/>
                </a:ext>
              </a:extLst>
            </p:cNvPr>
            <p:cNvSpPr/>
            <p:nvPr/>
          </p:nvSpPr>
          <p:spPr>
            <a:xfrm>
              <a:off x="950204" y="1544208"/>
              <a:ext cx="280266" cy="223715"/>
            </a:xfrm>
            <a:custGeom>
              <a:avLst/>
              <a:gdLst/>
              <a:ahLst/>
              <a:cxnLst/>
              <a:rect l="l" t="t" r="r" b="b"/>
              <a:pathLst>
                <a:path w="4847" h="3869" extrusionOk="0">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2363;p52">
              <a:extLst>
                <a:ext uri="{FF2B5EF4-FFF2-40B4-BE49-F238E27FC236}">
                  <a16:creationId xmlns:a16="http://schemas.microsoft.com/office/drawing/2014/main" id="{D4D12299-A715-1387-255F-577E6E42F0BD}"/>
                </a:ext>
              </a:extLst>
            </p:cNvPr>
            <p:cNvSpPr/>
            <p:nvPr/>
          </p:nvSpPr>
          <p:spPr>
            <a:xfrm>
              <a:off x="1188609" y="1709351"/>
              <a:ext cx="260259" cy="242276"/>
            </a:xfrm>
            <a:custGeom>
              <a:avLst/>
              <a:gdLst/>
              <a:ahLst/>
              <a:cxnLst/>
              <a:rect l="l" t="t" r="r" b="b"/>
              <a:pathLst>
                <a:path w="4501" h="4190" extrusionOk="0">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2364;p52">
              <a:extLst>
                <a:ext uri="{FF2B5EF4-FFF2-40B4-BE49-F238E27FC236}">
                  <a16:creationId xmlns:a16="http://schemas.microsoft.com/office/drawing/2014/main" id="{A36E8519-5FB6-0CA3-829C-1351966A8DEC}"/>
                </a:ext>
              </a:extLst>
            </p:cNvPr>
            <p:cNvSpPr/>
            <p:nvPr/>
          </p:nvSpPr>
          <p:spPr>
            <a:xfrm>
              <a:off x="1181381" y="1731613"/>
              <a:ext cx="67421" cy="38857"/>
            </a:xfrm>
            <a:custGeom>
              <a:avLst/>
              <a:gdLst/>
              <a:ahLst/>
              <a:cxnLst/>
              <a:rect l="l" t="t" r="r" b="b"/>
              <a:pathLst>
                <a:path w="1166" h="672" extrusionOk="0">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2365;p52">
              <a:extLst>
                <a:ext uri="{FF2B5EF4-FFF2-40B4-BE49-F238E27FC236}">
                  <a16:creationId xmlns:a16="http://schemas.microsoft.com/office/drawing/2014/main" id="{95291F4A-B289-7BE7-2016-3DC09A8ECBB9}"/>
                </a:ext>
              </a:extLst>
            </p:cNvPr>
            <p:cNvSpPr/>
            <p:nvPr/>
          </p:nvSpPr>
          <p:spPr>
            <a:xfrm>
              <a:off x="1178085" y="1718255"/>
              <a:ext cx="73897" cy="38857"/>
            </a:xfrm>
            <a:custGeom>
              <a:avLst/>
              <a:gdLst/>
              <a:ahLst/>
              <a:cxnLst/>
              <a:rect l="l" t="t" r="r" b="b"/>
              <a:pathLst>
                <a:path w="1278" h="672" extrusionOk="0">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2366;p52">
              <a:extLst>
                <a:ext uri="{FF2B5EF4-FFF2-40B4-BE49-F238E27FC236}">
                  <a16:creationId xmlns:a16="http://schemas.microsoft.com/office/drawing/2014/main" id="{0DDDBCA7-9C45-D693-2A6E-E9964003019B}"/>
                </a:ext>
              </a:extLst>
            </p:cNvPr>
            <p:cNvSpPr/>
            <p:nvPr/>
          </p:nvSpPr>
          <p:spPr>
            <a:xfrm>
              <a:off x="1196126" y="1719874"/>
              <a:ext cx="37816" cy="28044"/>
            </a:xfrm>
            <a:custGeom>
              <a:avLst/>
              <a:gdLst/>
              <a:ahLst/>
              <a:cxnLst/>
              <a:rect l="l" t="t" r="r" b="b"/>
              <a:pathLst>
                <a:path w="654" h="485" extrusionOk="0">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2367;p52">
              <a:extLst>
                <a:ext uri="{FF2B5EF4-FFF2-40B4-BE49-F238E27FC236}">
                  <a16:creationId xmlns:a16="http://schemas.microsoft.com/office/drawing/2014/main" id="{262950B3-3B0E-4AFC-3239-D8BE32606203}"/>
                </a:ext>
              </a:extLst>
            </p:cNvPr>
            <p:cNvSpPr/>
            <p:nvPr/>
          </p:nvSpPr>
          <p:spPr>
            <a:xfrm>
              <a:off x="1786385" y="2137647"/>
              <a:ext cx="220998" cy="160226"/>
            </a:xfrm>
            <a:custGeom>
              <a:avLst/>
              <a:gdLst/>
              <a:ahLst/>
              <a:cxnLst/>
              <a:rect l="l" t="t" r="r" b="b"/>
              <a:pathLst>
                <a:path w="3822" h="2771" extrusionOk="0">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2368;p52">
              <a:extLst>
                <a:ext uri="{FF2B5EF4-FFF2-40B4-BE49-F238E27FC236}">
                  <a16:creationId xmlns:a16="http://schemas.microsoft.com/office/drawing/2014/main" id="{DA64BA64-E417-9F54-2EB5-8A11977CA067}"/>
                </a:ext>
              </a:extLst>
            </p:cNvPr>
            <p:cNvSpPr/>
            <p:nvPr/>
          </p:nvSpPr>
          <p:spPr>
            <a:xfrm>
              <a:off x="1846579" y="1934456"/>
              <a:ext cx="92516" cy="219032"/>
            </a:xfrm>
            <a:custGeom>
              <a:avLst/>
              <a:gdLst/>
              <a:ahLst/>
              <a:cxnLst/>
              <a:rect l="l" t="t" r="r" b="b"/>
              <a:pathLst>
                <a:path w="1600" h="3788" extrusionOk="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2369;p52">
              <a:extLst>
                <a:ext uri="{FF2B5EF4-FFF2-40B4-BE49-F238E27FC236}">
                  <a16:creationId xmlns:a16="http://schemas.microsoft.com/office/drawing/2014/main" id="{CCB2F86B-CBFB-7B4E-161E-5EB2E8E36495}"/>
                </a:ext>
              </a:extLst>
            </p:cNvPr>
            <p:cNvSpPr/>
            <p:nvPr/>
          </p:nvSpPr>
          <p:spPr>
            <a:xfrm>
              <a:off x="1775630" y="2093701"/>
              <a:ext cx="242681" cy="140104"/>
            </a:xfrm>
            <a:custGeom>
              <a:avLst/>
              <a:gdLst/>
              <a:ahLst/>
              <a:cxnLst/>
              <a:rect l="l" t="t" r="r" b="b"/>
              <a:pathLst>
                <a:path w="4197" h="2423" extrusionOk="0">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2370;p52">
              <a:extLst>
                <a:ext uri="{FF2B5EF4-FFF2-40B4-BE49-F238E27FC236}">
                  <a16:creationId xmlns:a16="http://schemas.microsoft.com/office/drawing/2014/main" id="{9C48973C-1118-5D21-AB26-B38FE0720A94}"/>
                </a:ext>
              </a:extLst>
            </p:cNvPr>
            <p:cNvSpPr/>
            <p:nvPr/>
          </p:nvSpPr>
          <p:spPr>
            <a:xfrm>
              <a:off x="1850684" y="2141521"/>
              <a:ext cx="92574" cy="48687"/>
            </a:xfrm>
            <a:custGeom>
              <a:avLst/>
              <a:gdLst/>
              <a:ahLst/>
              <a:cxnLst/>
              <a:rect l="l" t="t" r="r" b="b"/>
              <a:pathLst>
                <a:path w="1601" h="842" extrusionOk="0">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2371;p52">
              <a:extLst>
                <a:ext uri="{FF2B5EF4-FFF2-40B4-BE49-F238E27FC236}">
                  <a16:creationId xmlns:a16="http://schemas.microsoft.com/office/drawing/2014/main" id="{11BF366F-2B49-80F5-AD04-32F692F3FE38}"/>
                </a:ext>
              </a:extLst>
            </p:cNvPr>
            <p:cNvSpPr/>
            <p:nvPr/>
          </p:nvSpPr>
          <p:spPr>
            <a:xfrm>
              <a:off x="1885205" y="2156555"/>
              <a:ext cx="313051" cy="175665"/>
            </a:xfrm>
            <a:custGeom>
              <a:avLst/>
              <a:gdLst/>
              <a:ahLst/>
              <a:cxnLst/>
              <a:rect l="l" t="t" r="r" b="b"/>
              <a:pathLst>
                <a:path w="5414" h="3038" extrusionOk="0">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2372;p52">
              <a:extLst>
                <a:ext uri="{FF2B5EF4-FFF2-40B4-BE49-F238E27FC236}">
                  <a16:creationId xmlns:a16="http://schemas.microsoft.com/office/drawing/2014/main" id="{6B853FF5-CA18-51DE-D883-8FF4C673D820}"/>
                </a:ext>
              </a:extLst>
            </p:cNvPr>
            <p:cNvSpPr/>
            <p:nvPr/>
          </p:nvSpPr>
          <p:spPr>
            <a:xfrm>
              <a:off x="1598518" y="1995922"/>
              <a:ext cx="308714" cy="180695"/>
            </a:xfrm>
            <a:custGeom>
              <a:avLst/>
              <a:gdLst/>
              <a:ahLst/>
              <a:cxnLst/>
              <a:rect l="l" t="t" r="r" b="b"/>
              <a:pathLst>
                <a:path w="5339" h="3125" extrusionOk="0">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2373;p52">
              <a:extLst>
                <a:ext uri="{FF2B5EF4-FFF2-40B4-BE49-F238E27FC236}">
                  <a16:creationId xmlns:a16="http://schemas.microsoft.com/office/drawing/2014/main" id="{B0323BDD-57FE-8EFC-6E07-780F6ECC33A2}"/>
                </a:ext>
              </a:extLst>
            </p:cNvPr>
            <p:cNvSpPr/>
            <p:nvPr/>
          </p:nvSpPr>
          <p:spPr>
            <a:xfrm>
              <a:off x="1881562" y="1958164"/>
              <a:ext cx="280208" cy="223715"/>
            </a:xfrm>
            <a:custGeom>
              <a:avLst/>
              <a:gdLst/>
              <a:ahLst/>
              <a:cxnLst/>
              <a:rect l="l" t="t" r="r" b="b"/>
              <a:pathLst>
                <a:path w="4846" h="3869" extrusionOk="0">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2374;p52">
              <a:extLst>
                <a:ext uri="{FF2B5EF4-FFF2-40B4-BE49-F238E27FC236}">
                  <a16:creationId xmlns:a16="http://schemas.microsoft.com/office/drawing/2014/main" id="{3B3C2D8D-1EA2-DF34-D8E1-E0784F294C63}"/>
                </a:ext>
              </a:extLst>
            </p:cNvPr>
            <p:cNvSpPr/>
            <p:nvPr/>
          </p:nvSpPr>
          <p:spPr>
            <a:xfrm>
              <a:off x="1663106" y="2123307"/>
              <a:ext cx="260317" cy="242161"/>
            </a:xfrm>
            <a:custGeom>
              <a:avLst/>
              <a:gdLst/>
              <a:ahLst/>
              <a:cxnLst/>
              <a:rect l="l" t="t" r="r" b="b"/>
              <a:pathLst>
                <a:path w="4502" h="4188" extrusionOk="0">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2375;p52">
              <a:extLst>
                <a:ext uri="{FF2B5EF4-FFF2-40B4-BE49-F238E27FC236}">
                  <a16:creationId xmlns:a16="http://schemas.microsoft.com/office/drawing/2014/main" id="{9AFE7159-A47F-3DA6-BDAB-E5C390D95DB2}"/>
                </a:ext>
              </a:extLst>
            </p:cNvPr>
            <p:cNvSpPr/>
            <p:nvPr/>
          </p:nvSpPr>
          <p:spPr>
            <a:xfrm>
              <a:off x="1863232" y="2145511"/>
              <a:ext cx="67363" cy="38915"/>
            </a:xfrm>
            <a:custGeom>
              <a:avLst/>
              <a:gdLst/>
              <a:ahLst/>
              <a:cxnLst/>
              <a:rect l="l" t="t" r="r" b="b"/>
              <a:pathLst>
                <a:path w="1165" h="673" extrusionOk="0">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2376;p52">
              <a:extLst>
                <a:ext uri="{FF2B5EF4-FFF2-40B4-BE49-F238E27FC236}">
                  <a16:creationId xmlns:a16="http://schemas.microsoft.com/office/drawing/2014/main" id="{677D33CD-C018-B099-AE78-1AA10396A4CD}"/>
                </a:ext>
              </a:extLst>
            </p:cNvPr>
            <p:cNvSpPr/>
            <p:nvPr/>
          </p:nvSpPr>
          <p:spPr>
            <a:xfrm>
              <a:off x="1859936" y="2132154"/>
              <a:ext cx="73955" cy="38915"/>
            </a:xfrm>
            <a:custGeom>
              <a:avLst/>
              <a:gdLst/>
              <a:ahLst/>
              <a:cxnLst/>
              <a:rect l="l" t="t" r="r" b="b"/>
              <a:pathLst>
                <a:path w="1279" h="673" extrusionOk="0">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2377;p52">
              <a:extLst>
                <a:ext uri="{FF2B5EF4-FFF2-40B4-BE49-F238E27FC236}">
                  <a16:creationId xmlns:a16="http://schemas.microsoft.com/office/drawing/2014/main" id="{58BD49DF-4CE8-9CBB-7123-955E202CB544}"/>
                </a:ext>
              </a:extLst>
            </p:cNvPr>
            <p:cNvSpPr/>
            <p:nvPr/>
          </p:nvSpPr>
          <p:spPr>
            <a:xfrm>
              <a:off x="1878092" y="2133773"/>
              <a:ext cx="37758" cy="28044"/>
            </a:xfrm>
            <a:custGeom>
              <a:avLst/>
              <a:gdLst/>
              <a:ahLst/>
              <a:cxnLst/>
              <a:rect l="l" t="t" r="r" b="b"/>
              <a:pathLst>
                <a:path w="653" h="485" extrusionOk="0">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2378;p52">
              <a:extLst>
                <a:ext uri="{FF2B5EF4-FFF2-40B4-BE49-F238E27FC236}">
                  <a16:creationId xmlns:a16="http://schemas.microsoft.com/office/drawing/2014/main" id="{C99EECBA-D399-3EE8-17F1-6DDDD80EAAE0}"/>
                </a:ext>
              </a:extLst>
            </p:cNvPr>
            <p:cNvSpPr/>
            <p:nvPr/>
          </p:nvSpPr>
          <p:spPr>
            <a:xfrm>
              <a:off x="1786385" y="1314361"/>
              <a:ext cx="220998" cy="160226"/>
            </a:xfrm>
            <a:custGeom>
              <a:avLst/>
              <a:gdLst/>
              <a:ahLst/>
              <a:cxnLst/>
              <a:rect l="l" t="t" r="r" b="b"/>
              <a:pathLst>
                <a:path w="3822" h="2771" extrusionOk="0">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2379;p52">
              <a:extLst>
                <a:ext uri="{FF2B5EF4-FFF2-40B4-BE49-F238E27FC236}">
                  <a16:creationId xmlns:a16="http://schemas.microsoft.com/office/drawing/2014/main" id="{98465E0E-AF8F-9DCC-1330-235A120E3D17}"/>
                </a:ext>
              </a:extLst>
            </p:cNvPr>
            <p:cNvSpPr/>
            <p:nvPr/>
          </p:nvSpPr>
          <p:spPr>
            <a:xfrm>
              <a:off x="1846579" y="1421102"/>
              <a:ext cx="92516" cy="219032"/>
            </a:xfrm>
            <a:custGeom>
              <a:avLst/>
              <a:gdLst/>
              <a:ahLst/>
              <a:cxnLst/>
              <a:rect l="l" t="t" r="r" b="b"/>
              <a:pathLst>
                <a:path w="1600" h="3788" extrusionOk="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2380;p52">
              <a:extLst>
                <a:ext uri="{FF2B5EF4-FFF2-40B4-BE49-F238E27FC236}">
                  <a16:creationId xmlns:a16="http://schemas.microsoft.com/office/drawing/2014/main" id="{2F1E2F68-B869-278C-9DBE-873352E9DA71}"/>
                </a:ext>
              </a:extLst>
            </p:cNvPr>
            <p:cNvSpPr/>
            <p:nvPr/>
          </p:nvSpPr>
          <p:spPr>
            <a:xfrm>
              <a:off x="1775630" y="1270415"/>
              <a:ext cx="242681" cy="140162"/>
            </a:xfrm>
            <a:custGeom>
              <a:avLst/>
              <a:gdLst/>
              <a:ahLst/>
              <a:cxnLst/>
              <a:rect l="l" t="t" r="r" b="b"/>
              <a:pathLst>
                <a:path w="4197" h="2424" extrusionOk="0">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2381;p52">
              <a:extLst>
                <a:ext uri="{FF2B5EF4-FFF2-40B4-BE49-F238E27FC236}">
                  <a16:creationId xmlns:a16="http://schemas.microsoft.com/office/drawing/2014/main" id="{8E88AA4A-7D68-EE7C-8834-8920AE8695C5}"/>
                </a:ext>
              </a:extLst>
            </p:cNvPr>
            <p:cNvSpPr/>
            <p:nvPr/>
          </p:nvSpPr>
          <p:spPr>
            <a:xfrm>
              <a:off x="1850684" y="1318235"/>
              <a:ext cx="92574" cy="48629"/>
            </a:xfrm>
            <a:custGeom>
              <a:avLst/>
              <a:gdLst/>
              <a:ahLst/>
              <a:cxnLst/>
              <a:rect l="l" t="t" r="r" b="b"/>
              <a:pathLst>
                <a:path w="1601" h="841" extrusionOk="0">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2382;p52">
              <a:extLst>
                <a:ext uri="{FF2B5EF4-FFF2-40B4-BE49-F238E27FC236}">
                  <a16:creationId xmlns:a16="http://schemas.microsoft.com/office/drawing/2014/main" id="{7D43DCFE-B412-8F19-9FC3-F7B916BF2224}"/>
                </a:ext>
              </a:extLst>
            </p:cNvPr>
            <p:cNvSpPr/>
            <p:nvPr/>
          </p:nvSpPr>
          <p:spPr>
            <a:xfrm>
              <a:off x="1885205" y="1333327"/>
              <a:ext cx="313051" cy="175607"/>
            </a:xfrm>
            <a:custGeom>
              <a:avLst/>
              <a:gdLst/>
              <a:ahLst/>
              <a:cxnLst/>
              <a:rect l="l" t="t" r="r" b="b"/>
              <a:pathLst>
                <a:path w="5414" h="3037" extrusionOk="0">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2383;p52">
              <a:extLst>
                <a:ext uri="{FF2B5EF4-FFF2-40B4-BE49-F238E27FC236}">
                  <a16:creationId xmlns:a16="http://schemas.microsoft.com/office/drawing/2014/main" id="{C7972DCA-5D05-273C-20E1-24BBD09BEC05}"/>
                </a:ext>
              </a:extLst>
            </p:cNvPr>
            <p:cNvSpPr/>
            <p:nvPr/>
          </p:nvSpPr>
          <p:spPr>
            <a:xfrm>
              <a:off x="1598518" y="1172694"/>
              <a:ext cx="308714" cy="180695"/>
            </a:xfrm>
            <a:custGeom>
              <a:avLst/>
              <a:gdLst/>
              <a:ahLst/>
              <a:cxnLst/>
              <a:rect l="l" t="t" r="r" b="b"/>
              <a:pathLst>
                <a:path w="5339" h="3125" extrusionOk="0">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2384;p52">
              <a:extLst>
                <a:ext uri="{FF2B5EF4-FFF2-40B4-BE49-F238E27FC236}">
                  <a16:creationId xmlns:a16="http://schemas.microsoft.com/office/drawing/2014/main" id="{322FFF27-49D5-0C01-D4C7-81EF5E403624}"/>
                </a:ext>
              </a:extLst>
            </p:cNvPr>
            <p:cNvSpPr/>
            <p:nvPr/>
          </p:nvSpPr>
          <p:spPr>
            <a:xfrm>
              <a:off x="1881562" y="1134878"/>
              <a:ext cx="280208" cy="223773"/>
            </a:xfrm>
            <a:custGeom>
              <a:avLst/>
              <a:gdLst/>
              <a:ahLst/>
              <a:cxnLst/>
              <a:rect l="l" t="t" r="r" b="b"/>
              <a:pathLst>
                <a:path w="4846" h="3870" extrusionOk="0">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2385;p52">
              <a:extLst>
                <a:ext uri="{FF2B5EF4-FFF2-40B4-BE49-F238E27FC236}">
                  <a16:creationId xmlns:a16="http://schemas.microsoft.com/office/drawing/2014/main" id="{0FEE77F4-1B21-E462-5329-0F309DD76743}"/>
                </a:ext>
              </a:extLst>
            </p:cNvPr>
            <p:cNvSpPr/>
            <p:nvPr/>
          </p:nvSpPr>
          <p:spPr>
            <a:xfrm>
              <a:off x="1663106" y="1300021"/>
              <a:ext cx="260317" cy="242161"/>
            </a:xfrm>
            <a:custGeom>
              <a:avLst/>
              <a:gdLst/>
              <a:ahLst/>
              <a:cxnLst/>
              <a:rect l="l" t="t" r="r" b="b"/>
              <a:pathLst>
                <a:path w="4502" h="4188" extrusionOk="0">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2386;p52">
              <a:extLst>
                <a:ext uri="{FF2B5EF4-FFF2-40B4-BE49-F238E27FC236}">
                  <a16:creationId xmlns:a16="http://schemas.microsoft.com/office/drawing/2014/main" id="{F08C60BF-48A0-A4C7-BA9F-13E12D2FC73C}"/>
                </a:ext>
              </a:extLst>
            </p:cNvPr>
            <p:cNvSpPr/>
            <p:nvPr/>
          </p:nvSpPr>
          <p:spPr>
            <a:xfrm>
              <a:off x="1863232" y="1322282"/>
              <a:ext cx="67363" cy="38857"/>
            </a:xfrm>
            <a:custGeom>
              <a:avLst/>
              <a:gdLst/>
              <a:ahLst/>
              <a:cxnLst/>
              <a:rect l="l" t="t" r="r" b="b"/>
              <a:pathLst>
                <a:path w="1165" h="672" extrusionOk="0">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2387;p52">
              <a:extLst>
                <a:ext uri="{FF2B5EF4-FFF2-40B4-BE49-F238E27FC236}">
                  <a16:creationId xmlns:a16="http://schemas.microsoft.com/office/drawing/2014/main" id="{75FC3235-6AEC-2950-086E-88E9BFB4C323}"/>
                </a:ext>
              </a:extLst>
            </p:cNvPr>
            <p:cNvSpPr/>
            <p:nvPr/>
          </p:nvSpPr>
          <p:spPr>
            <a:xfrm>
              <a:off x="1859936" y="1308867"/>
              <a:ext cx="73955" cy="38857"/>
            </a:xfrm>
            <a:custGeom>
              <a:avLst/>
              <a:gdLst/>
              <a:ahLst/>
              <a:cxnLst/>
              <a:rect l="l" t="t" r="r" b="b"/>
              <a:pathLst>
                <a:path w="1279" h="672" extrusionOk="0">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2388;p52">
              <a:extLst>
                <a:ext uri="{FF2B5EF4-FFF2-40B4-BE49-F238E27FC236}">
                  <a16:creationId xmlns:a16="http://schemas.microsoft.com/office/drawing/2014/main" id="{8C7E73C7-901A-05ED-4155-9517F0CA5CE9}"/>
                </a:ext>
              </a:extLst>
            </p:cNvPr>
            <p:cNvSpPr/>
            <p:nvPr/>
          </p:nvSpPr>
          <p:spPr>
            <a:xfrm>
              <a:off x="1878092" y="1310486"/>
              <a:ext cx="37758" cy="28044"/>
            </a:xfrm>
            <a:custGeom>
              <a:avLst/>
              <a:gdLst/>
              <a:ahLst/>
              <a:cxnLst/>
              <a:rect l="l" t="t" r="r" b="b"/>
              <a:pathLst>
                <a:path w="653" h="485" extrusionOk="0">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2389;p52">
              <a:extLst>
                <a:ext uri="{FF2B5EF4-FFF2-40B4-BE49-F238E27FC236}">
                  <a16:creationId xmlns:a16="http://schemas.microsoft.com/office/drawing/2014/main" id="{953610A5-F17F-30E9-365C-8FC04D864870}"/>
                </a:ext>
              </a:extLst>
            </p:cNvPr>
            <p:cNvSpPr/>
            <p:nvPr/>
          </p:nvSpPr>
          <p:spPr>
            <a:xfrm>
              <a:off x="660857" y="991303"/>
              <a:ext cx="2504639" cy="1486038"/>
            </a:xfrm>
            <a:custGeom>
              <a:avLst/>
              <a:gdLst/>
              <a:ahLst/>
              <a:cxnLst/>
              <a:rect l="l" t="t" r="r" b="b"/>
              <a:pathLst>
                <a:path w="43316" h="25700" extrusionOk="0">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2390;p52">
              <a:extLst>
                <a:ext uri="{FF2B5EF4-FFF2-40B4-BE49-F238E27FC236}">
                  <a16:creationId xmlns:a16="http://schemas.microsoft.com/office/drawing/2014/main" id="{1DD9706A-213A-F875-53CB-FDF868C0C02B}"/>
                </a:ext>
              </a:extLst>
            </p:cNvPr>
            <p:cNvSpPr/>
            <p:nvPr/>
          </p:nvSpPr>
          <p:spPr>
            <a:xfrm>
              <a:off x="1430137" y="1001653"/>
              <a:ext cx="959854" cy="633677"/>
            </a:xfrm>
            <a:custGeom>
              <a:avLst/>
              <a:gdLst/>
              <a:ahLst/>
              <a:cxnLst/>
              <a:rect l="l" t="t" r="r" b="b"/>
              <a:pathLst>
                <a:path w="16600" h="10959" extrusionOk="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2391;p52">
              <a:extLst>
                <a:ext uri="{FF2B5EF4-FFF2-40B4-BE49-F238E27FC236}">
                  <a16:creationId xmlns:a16="http://schemas.microsoft.com/office/drawing/2014/main" id="{7E9B2D32-3C97-00E7-8277-39C497FE014F}"/>
                </a:ext>
              </a:extLst>
            </p:cNvPr>
            <p:cNvSpPr/>
            <p:nvPr/>
          </p:nvSpPr>
          <p:spPr>
            <a:xfrm>
              <a:off x="1382837" y="1005816"/>
              <a:ext cx="1054393" cy="608813"/>
            </a:xfrm>
            <a:custGeom>
              <a:avLst/>
              <a:gdLst/>
              <a:ahLst/>
              <a:cxnLst/>
              <a:rect l="l" t="t" r="r" b="b"/>
              <a:pathLst>
                <a:path w="18235" h="10529" extrusionOk="0">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2392;p52">
              <a:extLst>
                <a:ext uri="{FF2B5EF4-FFF2-40B4-BE49-F238E27FC236}">
                  <a16:creationId xmlns:a16="http://schemas.microsoft.com/office/drawing/2014/main" id="{0D6C61FD-33F1-10CD-4DBB-3B5D9A7A4CE3}"/>
                </a:ext>
              </a:extLst>
            </p:cNvPr>
            <p:cNvSpPr/>
            <p:nvPr/>
          </p:nvSpPr>
          <p:spPr>
            <a:xfrm>
              <a:off x="2130953" y="1406242"/>
              <a:ext cx="959854" cy="633677"/>
            </a:xfrm>
            <a:custGeom>
              <a:avLst/>
              <a:gdLst/>
              <a:ahLst/>
              <a:cxnLst/>
              <a:rect l="l" t="t" r="r" b="b"/>
              <a:pathLst>
                <a:path w="16600" h="10959" extrusionOk="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2393;p52">
              <a:extLst>
                <a:ext uri="{FF2B5EF4-FFF2-40B4-BE49-F238E27FC236}">
                  <a16:creationId xmlns:a16="http://schemas.microsoft.com/office/drawing/2014/main" id="{6BD71632-BC7E-418C-3077-C5A7B7107588}"/>
                </a:ext>
              </a:extLst>
            </p:cNvPr>
            <p:cNvSpPr/>
            <p:nvPr/>
          </p:nvSpPr>
          <p:spPr>
            <a:xfrm>
              <a:off x="2083654" y="1410405"/>
              <a:ext cx="1054393" cy="608813"/>
            </a:xfrm>
            <a:custGeom>
              <a:avLst/>
              <a:gdLst/>
              <a:ahLst/>
              <a:cxnLst/>
              <a:rect l="l" t="t" r="r" b="b"/>
              <a:pathLst>
                <a:path w="18235" h="10529" extrusionOk="0">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2394;p52">
              <a:extLst>
                <a:ext uri="{FF2B5EF4-FFF2-40B4-BE49-F238E27FC236}">
                  <a16:creationId xmlns:a16="http://schemas.microsoft.com/office/drawing/2014/main" id="{BFC4412A-CB06-DA56-9299-042D3B49010A}"/>
                </a:ext>
              </a:extLst>
            </p:cNvPr>
            <p:cNvSpPr/>
            <p:nvPr/>
          </p:nvSpPr>
          <p:spPr>
            <a:xfrm>
              <a:off x="733714" y="1406704"/>
              <a:ext cx="959854" cy="630728"/>
            </a:xfrm>
            <a:custGeom>
              <a:avLst/>
              <a:gdLst/>
              <a:ahLst/>
              <a:cxnLst/>
              <a:rect l="l" t="t" r="r" b="b"/>
              <a:pathLst>
                <a:path w="16600" h="10908" extrusionOk="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2395;p52">
              <a:extLst>
                <a:ext uri="{FF2B5EF4-FFF2-40B4-BE49-F238E27FC236}">
                  <a16:creationId xmlns:a16="http://schemas.microsoft.com/office/drawing/2014/main" id="{5E338845-B35E-FA1A-DAF0-DE219B937E4F}"/>
                </a:ext>
              </a:extLst>
            </p:cNvPr>
            <p:cNvSpPr/>
            <p:nvPr/>
          </p:nvSpPr>
          <p:spPr>
            <a:xfrm>
              <a:off x="2415732" y="2029113"/>
              <a:ext cx="162597" cy="71122"/>
            </a:xfrm>
            <a:custGeom>
              <a:avLst/>
              <a:gdLst/>
              <a:ahLst/>
              <a:cxnLst/>
              <a:rect l="l" t="t" r="r" b="b"/>
              <a:pathLst>
                <a:path w="2812" h="1230" extrusionOk="0">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2396;p52">
              <a:extLst>
                <a:ext uri="{FF2B5EF4-FFF2-40B4-BE49-F238E27FC236}">
                  <a16:creationId xmlns:a16="http://schemas.microsoft.com/office/drawing/2014/main" id="{A5EDA29A-E4C8-E59D-D984-15F8C0743E8B}"/>
                </a:ext>
              </a:extLst>
            </p:cNvPr>
            <p:cNvSpPr/>
            <p:nvPr/>
          </p:nvSpPr>
          <p:spPr>
            <a:xfrm>
              <a:off x="1247820" y="1353912"/>
              <a:ext cx="160978" cy="71179"/>
            </a:xfrm>
            <a:custGeom>
              <a:avLst/>
              <a:gdLst/>
              <a:ahLst/>
              <a:cxnLst/>
              <a:rect l="l" t="t" r="r" b="b"/>
              <a:pathLst>
                <a:path w="2784" h="1231" extrusionOk="0">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2397;p52">
              <a:extLst>
                <a:ext uri="{FF2B5EF4-FFF2-40B4-BE49-F238E27FC236}">
                  <a16:creationId xmlns:a16="http://schemas.microsoft.com/office/drawing/2014/main" id="{D56D9ED0-07E4-5B80-9983-BFA80B2C4A1B}"/>
                </a:ext>
              </a:extLst>
            </p:cNvPr>
            <p:cNvSpPr/>
            <p:nvPr/>
          </p:nvSpPr>
          <p:spPr>
            <a:xfrm>
              <a:off x="1251116" y="2027031"/>
              <a:ext cx="161325" cy="71064"/>
            </a:xfrm>
            <a:custGeom>
              <a:avLst/>
              <a:gdLst/>
              <a:ahLst/>
              <a:cxnLst/>
              <a:rect l="l" t="t" r="r" b="b"/>
              <a:pathLst>
                <a:path w="2790" h="1229" extrusionOk="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2398;p52">
              <a:extLst>
                <a:ext uri="{FF2B5EF4-FFF2-40B4-BE49-F238E27FC236}">
                  <a16:creationId xmlns:a16="http://schemas.microsoft.com/office/drawing/2014/main" id="{E7290867-18FA-F027-BBD7-59C81C4793C0}"/>
                </a:ext>
              </a:extLst>
            </p:cNvPr>
            <p:cNvSpPr/>
            <p:nvPr/>
          </p:nvSpPr>
          <p:spPr>
            <a:xfrm>
              <a:off x="2412089" y="1356051"/>
              <a:ext cx="161498" cy="71064"/>
            </a:xfrm>
            <a:custGeom>
              <a:avLst/>
              <a:gdLst/>
              <a:ahLst/>
              <a:cxnLst/>
              <a:rect l="l" t="t" r="r" b="b"/>
              <a:pathLst>
                <a:path w="2793" h="1229" extrusionOk="0">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2399;p52">
              <a:extLst>
                <a:ext uri="{FF2B5EF4-FFF2-40B4-BE49-F238E27FC236}">
                  <a16:creationId xmlns:a16="http://schemas.microsoft.com/office/drawing/2014/main" id="{FFF1A61D-5C21-AE6C-5817-707822E33923}"/>
                </a:ext>
              </a:extLst>
            </p:cNvPr>
            <p:cNvSpPr/>
            <p:nvPr/>
          </p:nvSpPr>
          <p:spPr>
            <a:xfrm>
              <a:off x="686415" y="1407919"/>
              <a:ext cx="1054393" cy="608697"/>
            </a:xfrm>
            <a:custGeom>
              <a:avLst/>
              <a:gdLst/>
              <a:ahLst/>
              <a:cxnLst/>
              <a:rect l="l" t="t" r="r" b="b"/>
              <a:pathLst>
                <a:path w="18235" h="10527" extrusionOk="0">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2400;p52">
              <a:extLst>
                <a:ext uri="{FF2B5EF4-FFF2-40B4-BE49-F238E27FC236}">
                  <a16:creationId xmlns:a16="http://schemas.microsoft.com/office/drawing/2014/main" id="{42F02A8E-E8AA-0CB2-3B20-94BBC28B4FDD}"/>
                </a:ext>
              </a:extLst>
            </p:cNvPr>
            <p:cNvSpPr/>
            <p:nvPr/>
          </p:nvSpPr>
          <p:spPr>
            <a:xfrm>
              <a:off x="1434531" y="1808344"/>
              <a:ext cx="959854" cy="633677"/>
            </a:xfrm>
            <a:custGeom>
              <a:avLst/>
              <a:gdLst/>
              <a:ahLst/>
              <a:cxnLst/>
              <a:rect l="l" t="t" r="r" b="b"/>
              <a:pathLst>
                <a:path w="16600" h="10959" extrusionOk="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2401;p52">
              <a:extLst>
                <a:ext uri="{FF2B5EF4-FFF2-40B4-BE49-F238E27FC236}">
                  <a16:creationId xmlns:a16="http://schemas.microsoft.com/office/drawing/2014/main" id="{A60AC3C7-B5EE-0F99-99B9-8B8107F6EDE2}"/>
                </a:ext>
              </a:extLst>
            </p:cNvPr>
            <p:cNvSpPr/>
            <p:nvPr/>
          </p:nvSpPr>
          <p:spPr>
            <a:xfrm>
              <a:off x="1387232" y="1812565"/>
              <a:ext cx="1054335" cy="608755"/>
            </a:xfrm>
            <a:custGeom>
              <a:avLst/>
              <a:gdLst/>
              <a:ahLst/>
              <a:cxnLst/>
              <a:rect l="l" t="t" r="r" b="b"/>
              <a:pathLst>
                <a:path w="18234" h="10528" extrusionOk="0">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7" name="Google Shape;2402;p52">
              <a:extLst>
                <a:ext uri="{FF2B5EF4-FFF2-40B4-BE49-F238E27FC236}">
                  <a16:creationId xmlns:a16="http://schemas.microsoft.com/office/drawing/2014/main" id="{D6DD6CAC-0CAA-3D16-C412-84149B882EA0}"/>
                </a:ext>
              </a:extLst>
            </p:cNvPr>
            <p:cNvGrpSpPr/>
            <p:nvPr/>
          </p:nvGrpSpPr>
          <p:grpSpPr>
            <a:xfrm>
              <a:off x="758116" y="1057260"/>
              <a:ext cx="2260120" cy="1352706"/>
              <a:chOff x="770076" y="1073509"/>
              <a:chExt cx="2537750" cy="1518871"/>
            </a:xfrm>
          </p:grpSpPr>
          <p:sp>
            <p:nvSpPr>
              <p:cNvPr id="1868" name="Google Shape;2403;p52">
                <a:extLst>
                  <a:ext uri="{FF2B5EF4-FFF2-40B4-BE49-F238E27FC236}">
                    <a16:creationId xmlns:a16="http://schemas.microsoft.com/office/drawing/2014/main" id="{71B17CF7-EC1C-0507-6A40-D5CF086575DB}"/>
                  </a:ext>
                </a:extLst>
              </p:cNvPr>
              <p:cNvSpPr/>
              <p:nvPr/>
            </p:nvSpPr>
            <p:spPr>
              <a:xfrm>
                <a:off x="2372646" y="1572271"/>
                <a:ext cx="935180" cy="541280"/>
              </a:xfrm>
              <a:custGeom>
                <a:avLst/>
                <a:gdLst/>
                <a:ahLst/>
                <a:cxnLst/>
                <a:rect l="l" t="t" r="r" b="b"/>
                <a:pathLst>
                  <a:path w="14404" h="8337" extrusionOk="0">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2404;p52">
                <a:extLst>
                  <a:ext uri="{FF2B5EF4-FFF2-40B4-BE49-F238E27FC236}">
                    <a16:creationId xmlns:a16="http://schemas.microsoft.com/office/drawing/2014/main" id="{85ABF7D3-57DF-DC79-A75D-849555645577}"/>
                  </a:ext>
                </a:extLst>
              </p:cNvPr>
              <p:cNvSpPr/>
              <p:nvPr/>
            </p:nvSpPr>
            <p:spPr>
              <a:xfrm>
                <a:off x="770076" y="1521823"/>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2405;p52">
                <a:extLst>
                  <a:ext uri="{FF2B5EF4-FFF2-40B4-BE49-F238E27FC236}">
                    <a16:creationId xmlns:a16="http://schemas.microsoft.com/office/drawing/2014/main" id="{3DF40B67-100C-78D3-A93D-A4EF53FE1DE0}"/>
                  </a:ext>
                </a:extLst>
              </p:cNvPr>
              <p:cNvSpPr/>
              <p:nvPr/>
            </p:nvSpPr>
            <p:spPr>
              <a:xfrm>
                <a:off x="1552954" y="2000004"/>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2406;p52">
                <a:extLst>
                  <a:ext uri="{FF2B5EF4-FFF2-40B4-BE49-F238E27FC236}">
                    <a16:creationId xmlns:a16="http://schemas.microsoft.com/office/drawing/2014/main" id="{253EC97C-CB17-A168-9BC3-8C05611FB036}"/>
                  </a:ext>
                </a:extLst>
              </p:cNvPr>
              <p:cNvSpPr/>
              <p:nvPr/>
            </p:nvSpPr>
            <p:spPr>
              <a:xfrm>
                <a:off x="1556915" y="1073509"/>
                <a:ext cx="1026010" cy="592376"/>
              </a:xfrm>
              <a:custGeom>
                <a:avLst/>
                <a:gdLst/>
                <a:ahLst/>
                <a:cxnLst/>
                <a:rect l="l" t="t" r="r" b="b"/>
                <a:pathLst>
                  <a:path w="15803" h="9124" extrusionOk="0">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52635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FCA72DB2-DB02-58CB-3C20-224A48076F61}"/>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B8EAD27B-FD96-12B6-31B6-F0738247421E}"/>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PASSIVITY-BASED CONTROL</a:t>
            </a:r>
            <a:endParaRPr dirty="0"/>
          </a:p>
        </p:txBody>
      </p:sp>
      <mc:AlternateContent xmlns:mc="http://schemas.openxmlformats.org/markup-compatibility/2006" xmlns:a14="http://schemas.microsoft.com/office/drawing/2010/main">
        <mc:Choice Requires="a14">
          <p:sp>
            <p:nvSpPr>
              <p:cNvPr id="1228" name="Google Shape;1228;p46">
                <a:extLst>
                  <a:ext uri="{FF2B5EF4-FFF2-40B4-BE49-F238E27FC236}">
                    <a16:creationId xmlns:a16="http://schemas.microsoft.com/office/drawing/2014/main" id="{74AFD7DC-9939-911A-6E7A-8AA4E8272E6E}"/>
                  </a:ext>
                </a:extLst>
              </p:cNvPr>
              <p:cNvSpPr txBox="1">
                <a:spLocks noGrp="1"/>
              </p:cNvSpPr>
              <p:nvPr>
                <p:ph type="subTitle" idx="1"/>
              </p:nvPr>
            </p:nvSpPr>
            <p:spPr>
              <a:xfrm>
                <a:off x="720000" y="1525312"/>
                <a:ext cx="5496650" cy="324341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RPY Dynamic Model</a:t>
                </a:r>
              </a:p>
              <a:p>
                <a:pPr>
                  <a:buSzPts val="1400"/>
                </a:pPr>
                <a:r>
                  <a:rPr lang="en-US" dirty="0"/>
                  <a:t>No Feedback Linearization of the Angular Part</a:t>
                </a:r>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r>
                  <a:rPr lang="en-US" dirty="0"/>
                  <a:t>There are, also here, two Loops:</a:t>
                </a:r>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r>
                  <a:rPr lang="en-US" dirty="0"/>
                  <a:t>The parameters are:</a:t>
                </a:r>
              </a:p>
              <a:p>
                <a:pPr marL="139700" indent="0">
                  <a:buSzPts val="140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𝐾</m:t>
                          </m:r>
                        </m:e>
                        <m:sub>
                          <m:r>
                            <a:rPr lang="it-IT" b="0" i="1" smtClean="0">
                              <a:latin typeface="Cambria Math" panose="02040503050406030204" pitchFamily="18" charset="0"/>
                            </a:rPr>
                            <m:t>𝑝</m:t>
                          </m:r>
                        </m:sub>
                      </m:sSub>
                      <m:r>
                        <a:rPr lang="it-IT" b="0" i="1" smtClean="0">
                          <a:latin typeface="Cambria Math" panose="02040503050406030204" pitchFamily="18" charset="0"/>
                        </a:rPr>
                        <m:t>=1,5</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3</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𝐾</m:t>
                          </m:r>
                        </m:e>
                        <m:sub>
                          <m:r>
                            <a:rPr lang="it-IT" b="0" i="1" smtClean="0">
                              <a:latin typeface="Cambria Math" panose="02040503050406030204" pitchFamily="18" charset="0"/>
                            </a:rPr>
                            <m:t>𝐷</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3</m:t>
                          </m:r>
                        </m:sub>
                      </m:sSub>
                      <m:r>
                        <a:rPr lang="it-IT" b="0" i="1" smtClean="0">
                          <a:latin typeface="Cambria Math" panose="02040503050406030204" pitchFamily="18" charset="0"/>
                        </a:rPr>
                        <m:t>     </m:t>
                      </m:r>
                      <m:r>
                        <a:rPr lang="it-IT" b="0" i="1" smtClean="0">
                          <a:latin typeface="Cambria Math" panose="02040503050406030204" pitchFamily="18" charset="0"/>
                        </a:rPr>
                        <m:t>𝜎</m:t>
                      </m:r>
                      <m:r>
                        <a:rPr lang="it-IT" b="0" i="1" smtClean="0">
                          <a:latin typeface="Cambria Math" panose="02040503050406030204" pitchFamily="18" charset="0"/>
                        </a:rPr>
                        <m:t>=30     </m:t>
                      </m:r>
                      <m:r>
                        <m:rPr>
                          <m:sty m:val="p"/>
                        </m:rPr>
                        <a:rPr lang="el-GR" b="0" i="1" smtClean="0">
                          <a:latin typeface="Cambria Math" panose="02040503050406030204" pitchFamily="18" charset="0"/>
                        </a:rPr>
                        <m:t>υ</m:t>
                      </m:r>
                      <m:r>
                        <a:rPr lang="it-IT" b="0" i="1" smtClean="0">
                          <a:latin typeface="Cambria Math" panose="02040503050406030204" pitchFamily="18" charset="0"/>
                        </a:rPr>
                        <m:t>=10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𝐷</m:t>
                          </m:r>
                        </m:e>
                        <m:sub>
                          <m:r>
                            <a:rPr lang="it-IT" b="0" i="1" smtClean="0">
                              <a:latin typeface="Cambria Math" panose="02040503050406030204" pitchFamily="18" charset="0"/>
                            </a:rPr>
                            <m:t>0</m:t>
                          </m:r>
                        </m:sub>
                      </m:sSub>
                      <m:r>
                        <a:rPr lang="it-IT" b="0" i="1" smtClean="0">
                          <a:latin typeface="Cambria Math" panose="02040503050406030204" pitchFamily="18" charset="0"/>
                        </a:rPr>
                        <m:t>=20</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3</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𝐾</m:t>
                          </m:r>
                        </m:e>
                        <m:sub>
                          <m:r>
                            <a:rPr lang="it-IT" b="0" i="1" smtClean="0">
                              <a:latin typeface="Cambria Math" panose="02040503050406030204" pitchFamily="18" charset="0"/>
                            </a:rPr>
                            <m:t>0</m:t>
                          </m:r>
                        </m:sub>
                      </m:sSub>
                      <m:r>
                        <a:rPr lang="it-IT" b="0" i="1" smtClean="0">
                          <a:latin typeface="Cambria Math" panose="02040503050406030204" pitchFamily="18" charset="0"/>
                        </a:rPr>
                        <m:t>=</m:t>
                      </m:r>
                      <m:r>
                        <a:rPr lang="it-IT" b="0" i="1" smtClean="0">
                          <a:latin typeface="Cambria Math" panose="02040503050406030204" pitchFamily="18" charset="0"/>
                        </a:rPr>
                        <m:t>𝜎</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𝐷</m:t>
                          </m:r>
                        </m:e>
                        <m:sub>
                          <m:r>
                            <a:rPr lang="it-IT" b="0" i="1" smtClean="0">
                              <a:latin typeface="Cambria Math" panose="02040503050406030204" pitchFamily="18" charset="0"/>
                            </a:rPr>
                            <m:t>0</m:t>
                          </m:r>
                        </m:sub>
                      </m:sSub>
                    </m:oMath>
                  </m:oMathPara>
                </a14:m>
                <a:endParaRPr lang="en-US" dirty="0"/>
              </a:p>
            </p:txBody>
          </p:sp>
        </mc:Choice>
        <mc:Fallback xmlns="">
          <p:sp>
            <p:nvSpPr>
              <p:cNvPr id="1228" name="Google Shape;1228;p46">
                <a:extLst>
                  <a:ext uri="{FF2B5EF4-FFF2-40B4-BE49-F238E27FC236}">
                    <a16:creationId xmlns:a16="http://schemas.microsoft.com/office/drawing/2014/main" id="{74AFD7DC-9939-911A-6E7A-8AA4E8272E6E}"/>
                  </a:ext>
                </a:extLst>
              </p:cNvPr>
              <p:cNvSpPr txBox="1">
                <a:spLocks noGrp="1" noRot="1" noChangeAspect="1" noMove="1" noResize="1" noEditPoints="1" noAdjustHandles="1" noChangeArrowheads="1" noChangeShapeType="1" noTextEdit="1"/>
              </p:cNvSpPr>
              <p:nvPr>
                <p:ph type="subTitle" idx="1"/>
              </p:nvPr>
            </p:nvSpPr>
            <p:spPr>
              <a:xfrm>
                <a:off x="720000" y="1525312"/>
                <a:ext cx="5496650" cy="3243410"/>
              </a:xfrm>
              <a:prstGeom prst="rect">
                <a:avLst/>
              </a:prstGeom>
              <a:blipFill>
                <a:blip r:embed="rId3"/>
                <a:stretch>
                  <a:fillRect/>
                </a:stretch>
              </a:blipFill>
            </p:spPr>
            <p:txBody>
              <a:bodyPr/>
              <a:lstStyle/>
              <a:p>
                <a:r>
                  <a:rPr lang="it-IT">
                    <a:noFill/>
                  </a:rPr>
                  <a:t> </a:t>
                </a:r>
              </a:p>
            </p:txBody>
          </p:sp>
        </mc:Fallback>
      </mc:AlternateContent>
      <p:sp>
        <p:nvSpPr>
          <p:cNvPr id="1581" name="Google Shape;1581;p46">
            <a:extLst>
              <a:ext uri="{FF2B5EF4-FFF2-40B4-BE49-F238E27FC236}">
                <a16:creationId xmlns:a16="http://schemas.microsoft.com/office/drawing/2014/main" id="{481411E6-2363-E6E1-4555-84D3E36C7DBD}"/>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789;p49">
            <a:extLst>
              <a:ext uri="{FF2B5EF4-FFF2-40B4-BE49-F238E27FC236}">
                <a16:creationId xmlns:a16="http://schemas.microsoft.com/office/drawing/2014/main" id="{595918FF-A4B2-2577-4847-DE01F2B2E702}"/>
              </a:ext>
            </a:extLst>
          </p:cNvPr>
          <p:cNvGrpSpPr/>
          <p:nvPr/>
        </p:nvGrpSpPr>
        <p:grpSpPr>
          <a:xfrm>
            <a:off x="6012652" y="1011919"/>
            <a:ext cx="1779549" cy="1060062"/>
            <a:chOff x="3024078" y="1987423"/>
            <a:chExt cx="3101881" cy="1847763"/>
          </a:xfrm>
        </p:grpSpPr>
        <p:grpSp>
          <p:nvGrpSpPr>
            <p:cNvPr id="4" name="Google Shape;1790;p49">
              <a:extLst>
                <a:ext uri="{FF2B5EF4-FFF2-40B4-BE49-F238E27FC236}">
                  <a16:creationId xmlns:a16="http://schemas.microsoft.com/office/drawing/2014/main" id="{6409A85A-0306-CD97-9832-045E5D16F9BE}"/>
                </a:ext>
              </a:extLst>
            </p:cNvPr>
            <p:cNvGrpSpPr/>
            <p:nvPr/>
          </p:nvGrpSpPr>
          <p:grpSpPr>
            <a:xfrm>
              <a:off x="3339466" y="2138929"/>
              <a:ext cx="2455292" cy="1617889"/>
              <a:chOff x="-3209756" y="1803812"/>
              <a:chExt cx="2235335" cy="1472951"/>
            </a:xfrm>
          </p:grpSpPr>
          <p:grpSp>
            <p:nvGrpSpPr>
              <p:cNvPr id="25" name="Google Shape;1791;p49">
                <a:extLst>
                  <a:ext uri="{FF2B5EF4-FFF2-40B4-BE49-F238E27FC236}">
                    <a16:creationId xmlns:a16="http://schemas.microsoft.com/office/drawing/2014/main" id="{5E8EB296-7F43-D212-EBEF-B7E2964E9424}"/>
                  </a:ext>
                </a:extLst>
              </p:cNvPr>
              <p:cNvGrpSpPr/>
              <p:nvPr/>
            </p:nvGrpSpPr>
            <p:grpSpPr>
              <a:xfrm>
                <a:off x="-1885420" y="1803812"/>
                <a:ext cx="163333" cy="251385"/>
                <a:chOff x="-3916750" y="2838725"/>
                <a:chExt cx="106150" cy="163375"/>
              </a:xfrm>
            </p:grpSpPr>
            <p:sp>
              <p:nvSpPr>
                <p:cNvPr id="1656" name="Google Shape;1792;p49">
                  <a:extLst>
                    <a:ext uri="{FF2B5EF4-FFF2-40B4-BE49-F238E27FC236}">
                      <a16:creationId xmlns:a16="http://schemas.microsoft.com/office/drawing/2014/main" id="{1C8B58F0-D7C1-968B-CC4B-3C1AED97F54F}"/>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793;p49">
                  <a:extLst>
                    <a:ext uri="{FF2B5EF4-FFF2-40B4-BE49-F238E27FC236}">
                      <a16:creationId xmlns:a16="http://schemas.microsoft.com/office/drawing/2014/main" id="{D7896088-A4B3-6492-ECB2-8A7395DE4ACB}"/>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794;p49">
                  <a:extLst>
                    <a:ext uri="{FF2B5EF4-FFF2-40B4-BE49-F238E27FC236}">
                      <a16:creationId xmlns:a16="http://schemas.microsoft.com/office/drawing/2014/main" id="{013339B8-CC07-1639-B8EF-FAF7ADC473EB}"/>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795;p49">
                  <a:extLst>
                    <a:ext uri="{FF2B5EF4-FFF2-40B4-BE49-F238E27FC236}">
                      <a16:creationId xmlns:a16="http://schemas.microsoft.com/office/drawing/2014/main" id="{67437672-C378-7C8C-5985-62D1045E7B88}"/>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796;p49">
                  <a:extLst>
                    <a:ext uri="{FF2B5EF4-FFF2-40B4-BE49-F238E27FC236}">
                      <a16:creationId xmlns:a16="http://schemas.microsoft.com/office/drawing/2014/main" id="{3085F931-76F7-67A0-E5B0-907D3CF5185B}"/>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797;p49">
                  <a:extLst>
                    <a:ext uri="{FF2B5EF4-FFF2-40B4-BE49-F238E27FC236}">
                      <a16:creationId xmlns:a16="http://schemas.microsoft.com/office/drawing/2014/main" id="{9550062E-D3F0-A790-4805-E255B5B57C27}"/>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798;p49">
                <a:extLst>
                  <a:ext uri="{FF2B5EF4-FFF2-40B4-BE49-F238E27FC236}">
                    <a16:creationId xmlns:a16="http://schemas.microsoft.com/office/drawing/2014/main" id="{E4E101D2-487B-DB9C-1C6C-19FD1132C2A5}"/>
                  </a:ext>
                </a:extLst>
              </p:cNvPr>
              <p:cNvGrpSpPr/>
              <p:nvPr/>
            </p:nvGrpSpPr>
            <p:grpSpPr>
              <a:xfrm>
                <a:off x="-1137754" y="2214606"/>
                <a:ext cx="163333" cy="251385"/>
                <a:chOff x="-3916750" y="2838725"/>
                <a:chExt cx="106150" cy="163375"/>
              </a:xfrm>
            </p:grpSpPr>
            <p:sp>
              <p:nvSpPr>
                <p:cNvPr id="1650" name="Google Shape;1799;p49">
                  <a:extLst>
                    <a:ext uri="{FF2B5EF4-FFF2-40B4-BE49-F238E27FC236}">
                      <a16:creationId xmlns:a16="http://schemas.microsoft.com/office/drawing/2014/main" id="{D88FC422-9979-EFFB-53F1-9C9B4AADAF6B}"/>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800;p49">
                  <a:extLst>
                    <a:ext uri="{FF2B5EF4-FFF2-40B4-BE49-F238E27FC236}">
                      <a16:creationId xmlns:a16="http://schemas.microsoft.com/office/drawing/2014/main" id="{5B324B04-E60F-395B-A7F2-A9FE74144E29}"/>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801;p49">
                  <a:extLst>
                    <a:ext uri="{FF2B5EF4-FFF2-40B4-BE49-F238E27FC236}">
                      <a16:creationId xmlns:a16="http://schemas.microsoft.com/office/drawing/2014/main" id="{DA184E08-5847-4E29-FEA8-75322D5A1DD4}"/>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802;p49">
                  <a:extLst>
                    <a:ext uri="{FF2B5EF4-FFF2-40B4-BE49-F238E27FC236}">
                      <a16:creationId xmlns:a16="http://schemas.microsoft.com/office/drawing/2014/main" id="{6D59EACE-658E-90D8-DD70-0B8118FDA835}"/>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803;p49">
                  <a:extLst>
                    <a:ext uri="{FF2B5EF4-FFF2-40B4-BE49-F238E27FC236}">
                      <a16:creationId xmlns:a16="http://schemas.microsoft.com/office/drawing/2014/main" id="{90C1EF61-995C-0E3E-FED2-33D078474817}"/>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804;p49">
                  <a:extLst>
                    <a:ext uri="{FF2B5EF4-FFF2-40B4-BE49-F238E27FC236}">
                      <a16:creationId xmlns:a16="http://schemas.microsoft.com/office/drawing/2014/main" id="{0FC16D64-D738-AF37-210A-E64A2661A94F}"/>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805;p49">
                <a:extLst>
                  <a:ext uri="{FF2B5EF4-FFF2-40B4-BE49-F238E27FC236}">
                    <a16:creationId xmlns:a16="http://schemas.microsoft.com/office/drawing/2014/main" id="{4982F9B0-AB7A-743C-158A-1076DEA502DF}"/>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6;p49">
                <a:extLst>
                  <a:ext uri="{FF2B5EF4-FFF2-40B4-BE49-F238E27FC236}">
                    <a16:creationId xmlns:a16="http://schemas.microsoft.com/office/drawing/2014/main" id="{A74B0A84-6660-74AA-8891-2C55F51669FC}"/>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7;p49">
                <a:extLst>
                  <a:ext uri="{FF2B5EF4-FFF2-40B4-BE49-F238E27FC236}">
                    <a16:creationId xmlns:a16="http://schemas.microsoft.com/office/drawing/2014/main" id="{C80B4157-AE49-A151-354E-3CAA750E8C24}"/>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8;p49">
                <a:extLst>
                  <a:ext uri="{FF2B5EF4-FFF2-40B4-BE49-F238E27FC236}">
                    <a16:creationId xmlns:a16="http://schemas.microsoft.com/office/drawing/2014/main" id="{FFD42D8A-5C70-E981-3B64-2F7C85111499}"/>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9;p49">
                <a:extLst>
                  <a:ext uri="{FF2B5EF4-FFF2-40B4-BE49-F238E27FC236}">
                    <a16:creationId xmlns:a16="http://schemas.microsoft.com/office/drawing/2014/main" id="{3BC6E9C5-1274-2325-6330-A114656DF164}"/>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810;p49">
                <a:extLst>
                  <a:ext uri="{FF2B5EF4-FFF2-40B4-BE49-F238E27FC236}">
                    <a16:creationId xmlns:a16="http://schemas.microsoft.com/office/drawing/2014/main" id="{5194C993-A1CA-F857-B3C8-50B97A9E0629}"/>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811;p49">
                <a:extLst>
                  <a:ext uri="{FF2B5EF4-FFF2-40B4-BE49-F238E27FC236}">
                    <a16:creationId xmlns:a16="http://schemas.microsoft.com/office/drawing/2014/main" id="{9121841D-90EF-968A-FE75-3A40A08E8ACD}"/>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812;p49">
                <a:extLst>
                  <a:ext uri="{FF2B5EF4-FFF2-40B4-BE49-F238E27FC236}">
                    <a16:creationId xmlns:a16="http://schemas.microsoft.com/office/drawing/2014/main" id="{4DD6703A-F94A-C87E-4278-91C66565774D}"/>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813;p49">
                <a:extLst>
                  <a:ext uri="{FF2B5EF4-FFF2-40B4-BE49-F238E27FC236}">
                    <a16:creationId xmlns:a16="http://schemas.microsoft.com/office/drawing/2014/main" id="{EDE47829-0F4E-CE22-2143-829AB2EDA096}"/>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814;p49">
                <a:extLst>
                  <a:ext uri="{FF2B5EF4-FFF2-40B4-BE49-F238E27FC236}">
                    <a16:creationId xmlns:a16="http://schemas.microsoft.com/office/drawing/2014/main" id="{26638426-3783-ACCB-FE8C-B4EAE9E84857}"/>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815;p49">
                <a:extLst>
                  <a:ext uri="{FF2B5EF4-FFF2-40B4-BE49-F238E27FC236}">
                    <a16:creationId xmlns:a16="http://schemas.microsoft.com/office/drawing/2014/main" id="{6514E3B0-E0CB-E91F-7F4C-6C82390DB981}"/>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816;p49">
                <a:extLst>
                  <a:ext uri="{FF2B5EF4-FFF2-40B4-BE49-F238E27FC236}">
                    <a16:creationId xmlns:a16="http://schemas.microsoft.com/office/drawing/2014/main" id="{AC298FAB-8354-FA7A-B6CC-563B4077EFD6}"/>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817;p49">
                <a:extLst>
                  <a:ext uri="{FF2B5EF4-FFF2-40B4-BE49-F238E27FC236}">
                    <a16:creationId xmlns:a16="http://schemas.microsoft.com/office/drawing/2014/main" id="{C40C30CD-C4D8-7392-9A2C-15A3A893AE2A}"/>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818;p49">
                <a:extLst>
                  <a:ext uri="{FF2B5EF4-FFF2-40B4-BE49-F238E27FC236}">
                    <a16:creationId xmlns:a16="http://schemas.microsoft.com/office/drawing/2014/main" id="{922E5E6D-EE12-A991-6635-856784C9C9B4}"/>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819;p49">
                <a:extLst>
                  <a:ext uri="{FF2B5EF4-FFF2-40B4-BE49-F238E27FC236}">
                    <a16:creationId xmlns:a16="http://schemas.microsoft.com/office/drawing/2014/main" id="{D356B96F-A4BD-CAC0-823A-69E8168A9FE2}"/>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820;p49">
                <a:extLst>
                  <a:ext uri="{FF2B5EF4-FFF2-40B4-BE49-F238E27FC236}">
                    <a16:creationId xmlns:a16="http://schemas.microsoft.com/office/drawing/2014/main" id="{BABCC016-F8DE-338A-23F1-05AA1D856186}"/>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821;p49">
                <a:extLst>
                  <a:ext uri="{FF2B5EF4-FFF2-40B4-BE49-F238E27FC236}">
                    <a16:creationId xmlns:a16="http://schemas.microsoft.com/office/drawing/2014/main" id="{FFDA558A-D386-76C5-A2D3-5021F2FA9486}"/>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822;p49">
                <a:extLst>
                  <a:ext uri="{FF2B5EF4-FFF2-40B4-BE49-F238E27FC236}">
                    <a16:creationId xmlns:a16="http://schemas.microsoft.com/office/drawing/2014/main" id="{FAA5CF8A-D650-08E1-1A61-8EEB0FF64C17}"/>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823;p49">
                <a:extLst>
                  <a:ext uri="{FF2B5EF4-FFF2-40B4-BE49-F238E27FC236}">
                    <a16:creationId xmlns:a16="http://schemas.microsoft.com/office/drawing/2014/main" id="{AA5863D7-F2B0-084F-54E8-34121E774EC2}"/>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824;p49">
                <a:extLst>
                  <a:ext uri="{FF2B5EF4-FFF2-40B4-BE49-F238E27FC236}">
                    <a16:creationId xmlns:a16="http://schemas.microsoft.com/office/drawing/2014/main" id="{C12AC640-E93D-DDB5-3729-1DF58788F9B2}"/>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825;p49">
                <a:extLst>
                  <a:ext uri="{FF2B5EF4-FFF2-40B4-BE49-F238E27FC236}">
                    <a16:creationId xmlns:a16="http://schemas.microsoft.com/office/drawing/2014/main" id="{3D3EE3E8-8EDB-C10E-E06A-2F4E9C866D8C}"/>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826;p49">
                <a:extLst>
                  <a:ext uri="{FF2B5EF4-FFF2-40B4-BE49-F238E27FC236}">
                    <a16:creationId xmlns:a16="http://schemas.microsoft.com/office/drawing/2014/main" id="{9C0D0CB0-81F5-31BA-CA77-EE64A14380F1}"/>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827;p49">
                <a:extLst>
                  <a:ext uri="{FF2B5EF4-FFF2-40B4-BE49-F238E27FC236}">
                    <a16:creationId xmlns:a16="http://schemas.microsoft.com/office/drawing/2014/main" id="{7A39A7B6-8251-F429-3AB0-2FF5B40D3B11}"/>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828;p49">
                <a:extLst>
                  <a:ext uri="{FF2B5EF4-FFF2-40B4-BE49-F238E27FC236}">
                    <a16:creationId xmlns:a16="http://schemas.microsoft.com/office/drawing/2014/main" id="{A3F19BC6-CFCD-282C-80E7-2725D919D86E}"/>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829;p49">
                <a:extLst>
                  <a:ext uri="{FF2B5EF4-FFF2-40B4-BE49-F238E27FC236}">
                    <a16:creationId xmlns:a16="http://schemas.microsoft.com/office/drawing/2014/main" id="{F0AECAAC-F1D7-1DFD-C452-94B0C85E362E}"/>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830;p49">
                <a:extLst>
                  <a:ext uri="{FF2B5EF4-FFF2-40B4-BE49-F238E27FC236}">
                    <a16:creationId xmlns:a16="http://schemas.microsoft.com/office/drawing/2014/main" id="{77F13F9D-6436-4C04-9AE3-46A6D66C1AB9}"/>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831;p49">
                <a:extLst>
                  <a:ext uri="{FF2B5EF4-FFF2-40B4-BE49-F238E27FC236}">
                    <a16:creationId xmlns:a16="http://schemas.microsoft.com/office/drawing/2014/main" id="{1A810BD8-06B5-33E6-3908-6F855DB81AC4}"/>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832;p49">
                <a:extLst>
                  <a:ext uri="{FF2B5EF4-FFF2-40B4-BE49-F238E27FC236}">
                    <a16:creationId xmlns:a16="http://schemas.microsoft.com/office/drawing/2014/main" id="{5B64B2FF-F47A-951A-0204-E93B7298E650}"/>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833;p49">
                <a:extLst>
                  <a:ext uri="{FF2B5EF4-FFF2-40B4-BE49-F238E27FC236}">
                    <a16:creationId xmlns:a16="http://schemas.microsoft.com/office/drawing/2014/main" id="{055B1A50-A642-0DD8-6BD7-311F9E0E8930}"/>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834;p49">
                <a:extLst>
                  <a:ext uri="{FF2B5EF4-FFF2-40B4-BE49-F238E27FC236}">
                    <a16:creationId xmlns:a16="http://schemas.microsoft.com/office/drawing/2014/main" id="{24B0F3A5-0E1E-2D19-D0FC-0A93AEFA7F03}"/>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835;p49">
                <a:extLst>
                  <a:ext uri="{FF2B5EF4-FFF2-40B4-BE49-F238E27FC236}">
                    <a16:creationId xmlns:a16="http://schemas.microsoft.com/office/drawing/2014/main" id="{E8B4FA1E-F46E-A468-4993-9F26A1792ED9}"/>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836;p49">
                <a:extLst>
                  <a:ext uri="{FF2B5EF4-FFF2-40B4-BE49-F238E27FC236}">
                    <a16:creationId xmlns:a16="http://schemas.microsoft.com/office/drawing/2014/main" id="{ADEA4232-EF2F-A528-87D8-63F7A2C29EFA}"/>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837;p49">
                <a:extLst>
                  <a:ext uri="{FF2B5EF4-FFF2-40B4-BE49-F238E27FC236}">
                    <a16:creationId xmlns:a16="http://schemas.microsoft.com/office/drawing/2014/main" id="{9AC4CAB2-F8C1-86F1-A865-53B47090DAAB}"/>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838;p49">
                <a:extLst>
                  <a:ext uri="{FF2B5EF4-FFF2-40B4-BE49-F238E27FC236}">
                    <a16:creationId xmlns:a16="http://schemas.microsoft.com/office/drawing/2014/main" id="{552B0B02-75C6-7B75-9D27-EA94F23DC140}"/>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839;p49">
                <a:extLst>
                  <a:ext uri="{FF2B5EF4-FFF2-40B4-BE49-F238E27FC236}">
                    <a16:creationId xmlns:a16="http://schemas.microsoft.com/office/drawing/2014/main" id="{0364C0D2-00EF-E0A2-4A02-E1C14379872A}"/>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840;p49">
                <a:extLst>
                  <a:ext uri="{FF2B5EF4-FFF2-40B4-BE49-F238E27FC236}">
                    <a16:creationId xmlns:a16="http://schemas.microsoft.com/office/drawing/2014/main" id="{F88CB82A-033E-6FB1-A30D-BE3F763DBFDB}"/>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841;p49">
                <a:extLst>
                  <a:ext uri="{FF2B5EF4-FFF2-40B4-BE49-F238E27FC236}">
                    <a16:creationId xmlns:a16="http://schemas.microsoft.com/office/drawing/2014/main" id="{9759C3D0-FDC6-A2EB-69E7-092559D9D264}"/>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842;p49">
                <a:extLst>
                  <a:ext uri="{FF2B5EF4-FFF2-40B4-BE49-F238E27FC236}">
                    <a16:creationId xmlns:a16="http://schemas.microsoft.com/office/drawing/2014/main" id="{B3AC462B-DF13-E99E-3DE4-DECFDCBCD888}"/>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843;p49">
                <a:extLst>
                  <a:ext uri="{FF2B5EF4-FFF2-40B4-BE49-F238E27FC236}">
                    <a16:creationId xmlns:a16="http://schemas.microsoft.com/office/drawing/2014/main" id="{7E844AAE-E908-E3D3-6900-0DDC562BB99A}"/>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844;p49">
                <a:extLst>
                  <a:ext uri="{FF2B5EF4-FFF2-40B4-BE49-F238E27FC236}">
                    <a16:creationId xmlns:a16="http://schemas.microsoft.com/office/drawing/2014/main" id="{00511195-716E-6354-BCA0-828D650CF3EF}"/>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845;p49">
                <a:extLst>
                  <a:ext uri="{FF2B5EF4-FFF2-40B4-BE49-F238E27FC236}">
                    <a16:creationId xmlns:a16="http://schemas.microsoft.com/office/drawing/2014/main" id="{7888EB10-23B4-3B94-2E9B-2E12DB995D54}"/>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846;p49">
                <a:extLst>
                  <a:ext uri="{FF2B5EF4-FFF2-40B4-BE49-F238E27FC236}">
                    <a16:creationId xmlns:a16="http://schemas.microsoft.com/office/drawing/2014/main" id="{A6A8378C-CE3D-0FE6-3E72-B8535467A373}"/>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847;p49">
                <a:extLst>
                  <a:ext uri="{FF2B5EF4-FFF2-40B4-BE49-F238E27FC236}">
                    <a16:creationId xmlns:a16="http://schemas.microsoft.com/office/drawing/2014/main" id="{A476836E-343E-08B9-93DB-75DEC5517DA6}"/>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848;p49">
                <a:extLst>
                  <a:ext uri="{FF2B5EF4-FFF2-40B4-BE49-F238E27FC236}">
                    <a16:creationId xmlns:a16="http://schemas.microsoft.com/office/drawing/2014/main" id="{747B4205-8107-26E1-9E4C-1BD9B7BDA81C}"/>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849;p49">
                <a:extLst>
                  <a:ext uri="{FF2B5EF4-FFF2-40B4-BE49-F238E27FC236}">
                    <a16:creationId xmlns:a16="http://schemas.microsoft.com/office/drawing/2014/main" id="{81E766D1-FBF9-CBA5-3910-61147098F7F0}"/>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850;p49">
                <a:extLst>
                  <a:ext uri="{FF2B5EF4-FFF2-40B4-BE49-F238E27FC236}">
                    <a16:creationId xmlns:a16="http://schemas.microsoft.com/office/drawing/2014/main" id="{58358131-3DD6-33B3-7CAE-3EBD7E308787}"/>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851;p49">
                <a:extLst>
                  <a:ext uri="{FF2B5EF4-FFF2-40B4-BE49-F238E27FC236}">
                    <a16:creationId xmlns:a16="http://schemas.microsoft.com/office/drawing/2014/main" id="{4040B92E-843E-FB23-E8D0-6BB0C970129A}"/>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852;p49">
                <a:extLst>
                  <a:ext uri="{FF2B5EF4-FFF2-40B4-BE49-F238E27FC236}">
                    <a16:creationId xmlns:a16="http://schemas.microsoft.com/office/drawing/2014/main" id="{D09E266D-2227-152F-A93B-EB464913660A}"/>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853;p49">
                <a:extLst>
                  <a:ext uri="{FF2B5EF4-FFF2-40B4-BE49-F238E27FC236}">
                    <a16:creationId xmlns:a16="http://schemas.microsoft.com/office/drawing/2014/main" id="{ED25340F-E29C-A279-CD0E-5957CAED1D37}"/>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854;p49">
                <a:extLst>
                  <a:ext uri="{FF2B5EF4-FFF2-40B4-BE49-F238E27FC236}">
                    <a16:creationId xmlns:a16="http://schemas.microsoft.com/office/drawing/2014/main" id="{95314419-F35A-55D4-E71A-FD465DC6FD96}"/>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855;p49">
                <a:extLst>
                  <a:ext uri="{FF2B5EF4-FFF2-40B4-BE49-F238E27FC236}">
                    <a16:creationId xmlns:a16="http://schemas.microsoft.com/office/drawing/2014/main" id="{F8D30948-3DEF-6DD3-536E-2B28C698A07C}"/>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856;p49">
                <a:extLst>
                  <a:ext uri="{FF2B5EF4-FFF2-40B4-BE49-F238E27FC236}">
                    <a16:creationId xmlns:a16="http://schemas.microsoft.com/office/drawing/2014/main" id="{CD7F460C-4719-CE29-CB1F-D13995B074BF}"/>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857;p49">
                <a:extLst>
                  <a:ext uri="{FF2B5EF4-FFF2-40B4-BE49-F238E27FC236}">
                    <a16:creationId xmlns:a16="http://schemas.microsoft.com/office/drawing/2014/main" id="{64FD8213-36C4-810D-8EE3-EE492DB441EF}"/>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858;p49">
                <a:extLst>
                  <a:ext uri="{FF2B5EF4-FFF2-40B4-BE49-F238E27FC236}">
                    <a16:creationId xmlns:a16="http://schemas.microsoft.com/office/drawing/2014/main" id="{ED482682-9C3D-FE7F-4FED-6F931C736816}"/>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859;p49">
                <a:extLst>
                  <a:ext uri="{FF2B5EF4-FFF2-40B4-BE49-F238E27FC236}">
                    <a16:creationId xmlns:a16="http://schemas.microsoft.com/office/drawing/2014/main" id="{D31B8F7D-D121-891C-6282-7E1FF790E565}"/>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860;p49">
                <a:extLst>
                  <a:ext uri="{FF2B5EF4-FFF2-40B4-BE49-F238E27FC236}">
                    <a16:creationId xmlns:a16="http://schemas.microsoft.com/office/drawing/2014/main" id="{A2CE79CA-D0A0-B290-2009-284D7D6D6512}"/>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861;p49">
                <a:extLst>
                  <a:ext uri="{FF2B5EF4-FFF2-40B4-BE49-F238E27FC236}">
                    <a16:creationId xmlns:a16="http://schemas.microsoft.com/office/drawing/2014/main" id="{F767DF04-C058-9155-633C-DFE3CA4F6965}"/>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862;p49">
                <a:extLst>
                  <a:ext uri="{FF2B5EF4-FFF2-40B4-BE49-F238E27FC236}">
                    <a16:creationId xmlns:a16="http://schemas.microsoft.com/office/drawing/2014/main" id="{ECF4ED00-9F7C-1F64-576F-302179C44AD1}"/>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863;p49">
                <a:extLst>
                  <a:ext uri="{FF2B5EF4-FFF2-40B4-BE49-F238E27FC236}">
                    <a16:creationId xmlns:a16="http://schemas.microsoft.com/office/drawing/2014/main" id="{BFA9AA9E-32FA-445D-9ADF-33C481F7964C}"/>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864;p49">
                <a:extLst>
                  <a:ext uri="{FF2B5EF4-FFF2-40B4-BE49-F238E27FC236}">
                    <a16:creationId xmlns:a16="http://schemas.microsoft.com/office/drawing/2014/main" id="{E25D8655-4F80-6D0E-D3E6-3F28D435FA83}"/>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865;p49">
                <a:extLst>
                  <a:ext uri="{FF2B5EF4-FFF2-40B4-BE49-F238E27FC236}">
                    <a16:creationId xmlns:a16="http://schemas.microsoft.com/office/drawing/2014/main" id="{D5DB832E-B33F-6C9E-A7C8-FFE938848AEB}"/>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866;p49">
                <a:extLst>
                  <a:ext uri="{FF2B5EF4-FFF2-40B4-BE49-F238E27FC236}">
                    <a16:creationId xmlns:a16="http://schemas.microsoft.com/office/drawing/2014/main" id="{D3934E66-769C-77FC-6718-1B8B754F0E60}"/>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867;p49">
                <a:extLst>
                  <a:ext uri="{FF2B5EF4-FFF2-40B4-BE49-F238E27FC236}">
                    <a16:creationId xmlns:a16="http://schemas.microsoft.com/office/drawing/2014/main" id="{A18871B5-238C-2D88-5EB5-CBCB94134317}"/>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868;p49">
                <a:extLst>
                  <a:ext uri="{FF2B5EF4-FFF2-40B4-BE49-F238E27FC236}">
                    <a16:creationId xmlns:a16="http://schemas.microsoft.com/office/drawing/2014/main" id="{71057227-AD81-9FE7-465F-DE0101980F5D}"/>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869;p49">
                <a:extLst>
                  <a:ext uri="{FF2B5EF4-FFF2-40B4-BE49-F238E27FC236}">
                    <a16:creationId xmlns:a16="http://schemas.microsoft.com/office/drawing/2014/main" id="{6B578220-0CA3-E2EB-DA53-353EEED4ED48}"/>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870;p49">
                <a:extLst>
                  <a:ext uri="{FF2B5EF4-FFF2-40B4-BE49-F238E27FC236}">
                    <a16:creationId xmlns:a16="http://schemas.microsoft.com/office/drawing/2014/main" id="{59FCC63B-D527-68F5-EF0F-4CFDA75EEECF}"/>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871;p49">
                <a:extLst>
                  <a:ext uri="{FF2B5EF4-FFF2-40B4-BE49-F238E27FC236}">
                    <a16:creationId xmlns:a16="http://schemas.microsoft.com/office/drawing/2014/main" id="{2760D07D-28AD-EF91-42E3-F43BE538AC09}"/>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872;p49">
                <a:extLst>
                  <a:ext uri="{FF2B5EF4-FFF2-40B4-BE49-F238E27FC236}">
                    <a16:creationId xmlns:a16="http://schemas.microsoft.com/office/drawing/2014/main" id="{BD8A23CC-860A-E334-50EB-3D40CBDFE4AD}"/>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873;p49">
                <a:extLst>
                  <a:ext uri="{FF2B5EF4-FFF2-40B4-BE49-F238E27FC236}">
                    <a16:creationId xmlns:a16="http://schemas.microsoft.com/office/drawing/2014/main" id="{36CE7912-7DCE-3B62-1802-5AE4C7B728AF}"/>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874;p49">
                <a:extLst>
                  <a:ext uri="{FF2B5EF4-FFF2-40B4-BE49-F238E27FC236}">
                    <a16:creationId xmlns:a16="http://schemas.microsoft.com/office/drawing/2014/main" id="{8C2578E6-71F3-BEDE-CE09-D63F1C538994}"/>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6" name="Google Shape;1875;p49">
                <a:extLst>
                  <a:ext uri="{FF2B5EF4-FFF2-40B4-BE49-F238E27FC236}">
                    <a16:creationId xmlns:a16="http://schemas.microsoft.com/office/drawing/2014/main" id="{1AD13070-FC18-4F37-16D3-780348DD0FD1}"/>
                  </a:ext>
                </a:extLst>
              </p:cNvPr>
              <p:cNvGrpSpPr/>
              <p:nvPr/>
            </p:nvGrpSpPr>
            <p:grpSpPr>
              <a:xfrm>
                <a:off x="-3209756" y="2554613"/>
                <a:ext cx="163333" cy="251385"/>
                <a:chOff x="-3916750" y="2838725"/>
                <a:chExt cx="106150" cy="163375"/>
              </a:xfrm>
            </p:grpSpPr>
            <p:sp>
              <p:nvSpPr>
                <p:cNvPr id="1644" name="Google Shape;1876;p49">
                  <a:extLst>
                    <a:ext uri="{FF2B5EF4-FFF2-40B4-BE49-F238E27FC236}">
                      <a16:creationId xmlns:a16="http://schemas.microsoft.com/office/drawing/2014/main" id="{10E14A64-CF3D-D99C-9608-656DFDE267DA}"/>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877;p49">
                  <a:extLst>
                    <a:ext uri="{FF2B5EF4-FFF2-40B4-BE49-F238E27FC236}">
                      <a16:creationId xmlns:a16="http://schemas.microsoft.com/office/drawing/2014/main" id="{423161EB-C43B-368B-9DBF-2EAE62CAB70A}"/>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878;p49">
                  <a:extLst>
                    <a:ext uri="{FF2B5EF4-FFF2-40B4-BE49-F238E27FC236}">
                      <a16:creationId xmlns:a16="http://schemas.microsoft.com/office/drawing/2014/main" id="{3B9D04CF-EC0C-9E4F-F684-B98F2894C531}"/>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879;p49">
                  <a:extLst>
                    <a:ext uri="{FF2B5EF4-FFF2-40B4-BE49-F238E27FC236}">
                      <a16:creationId xmlns:a16="http://schemas.microsoft.com/office/drawing/2014/main" id="{39DBF7A8-832B-F6F8-6C1C-37228ED957D6}"/>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880;p49">
                  <a:extLst>
                    <a:ext uri="{FF2B5EF4-FFF2-40B4-BE49-F238E27FC236}">
                      <a16:creationId xmlns:a16="http://schemas.microsoft.com/office/drawing/2014/main" id="{4F6EFB1C-F127-430E-4D87-7A892E3211B3}"/>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881;p49">
                  <a:extLst>
                    <a:ext uri="{FF2B5EF4-FFF2-40B4-BE49-F238E27FC236}">
                      <a16:creationId xmlns:a16="http://schemas.microsoft.com/office/drawing/2014/main" id="{62B29815-67FE-0B39-FCF3-10D8C585DFED}"/>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882;p49">
                <a:extLst>
                  <a:ext uri="{FF2B5EF4-FFF2-40B4-BE49-F238E27FC236}">
                    <a16:creationId xmlns:a16="http://schemas.microsoft.com/office/drawing/2014/main" id="{56F9C814-2C1B-433D-B459-3207A9CF1E35}"/>
                  </a:ext>
                </a:extLst>
              </p:cNvPr>
              <p:cNvGrpSpPr/>
              <p:nvPr/>
            </p:nvGrpSpPr>
            <p:grpSpPr>
              <a:xfrm>
                <a:off x="-2491885" y="3025377"/>
                <a:ext cx="163333" cy="251385"/>
                <a:chOff x="-3916750" y="2838725"/>
                <a:chExt cx="106150" cy="163375"/>
              </a:xfrm>
            </p:grpSpPr>
            <p:sp>
              <p:nvSpPr>
                <p:cNvPr id="1638" name="Google Shape;1883;p49">
                  <a:extLst>
                    <a:ext uri="{FF2B5EF4-FFF2-40B4-BE49-F238E27FC236}">
                      <a16:creationId xmlns:a16="http://schemas.microsoft.com/office/drawing/2014/main" id="{296519AC-AAE5-2484-01F4-FEE2EC4FA6BB}"/>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884;p49">
                  <a:extLst>
                    <a:ext uri="{FF2B5EF4-FFF2-40B4-BE49-F238E27FC236}">
                      <a16:creationId xmlns:a16="http://schemas.microsoft.com/office/drawing/2014/main" id="{55D766B0-80A5-851E-E6E4-ACD56A058E8E}"/>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885;p49">
                  <a:extLst>
                    <a:ext uri="{FF2B5EF4-FFF2-40B4-BE49-F238E27FC236}">
                      <a16:creationId xmlns:a16="http://schemas.microsoft.com/office/drawing/2014/main" id="{50494A19-9C80-3210-5665-D9426E493A2F}"/>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886;p49">
                  <a:extLst>
                    <a:ext uri="{FF2B5EF4-FFF2-40B4-BE49-F238E27FC236}">
                      <a16:creationId xmlns:a16="http://schemas.microsoft.com/office/drawing/2014/main" id="{5D0DD822-62A7-93FE-279A-487BA3785D54}"/>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887;p49">
                  <a:extLst>
                    <a:ext uri="{FF2B5EF4-FFF2-40B4-BE49-F238E27FC236}">
                      <a16:creationId xmlns:a16="http://schemas.microsoft.com/office/drawing/2014/main" id="{2FB0200E-FD4B-64D0-D5DE-2941A325BE72}"/>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888;p49">
                  <a:extLst>
                    <a:ext uri="{FF2B5EF4-FFF2-40B4-BE49-F238E27FC236}">
                      <a16:creationId xmlns:a16="http://schemas.microsoft.com/office/drawing/2014/main" id="{8F998B06-B58B-1D72-E510-D558F952B092}"/>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oogle Shape;1889;p49">
              <a:extLst>
                <a:ext uri="{FF2B5EF4-FFF2-40B4-BE49-F238E27FC236}">
                  <a16:creationId xmlns:a16="http://schemas.microsoft.com/office/drawing/2014/main" id="{5E7BB37F-2617-E7B0-D26C-C9EFE34F25AF}"/>
                </a:ext>
              </a:extLst>
            </p:cNvPr>
            <p:cNvGrpSpPr/>
            <p:nvPr/>
          </p:nvGrpSpPr>
          <p:grpSpPr>
            <a:xfrm>
              <a:off x="3792143" y="3346195"/>
              <a:ext cx="814292" cy="488991"/>
              <a:chOff x="3357500" y="1620888"/>
              <a:chExt cx="867375" cy="457300"/>
            </a:xfrm>
          </p:grpSpPr>
          <p:sp>
            <p:nvSpPr>
              <p:cNvPr id="21" name="Google Shape;1890;p49">
                <a:extLst>
                  <a:ext uri="{FF2B5EF4-FFF2-40B4-BE49-F238E27FC236}">
                    <a16:creationId xmlns:a16="http://schemas.microsoft.com/office/drawing/2014/main" id="{034C1C19-CAC2-573A-A776-7C070BA91AB3}"/>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91;p49">
                <a:extLst>
                  <a:ext uri="{FF2B5EF4-FFF2-40B4-BE49-F238E27FC236}">
                    <a16:creationId xmlns:a16="http://schemas.microsoft.com/office/drawing/2014/main" id="{400C6C3A-6A72-E8DD-F2AC-83893AB1F352}"/>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92;p49">
                <a:extLst>
                  <a:ext uri="{FF2B5EF4-FFF2-40B4-BE49-F238E27FC236}">
                    <a16:creationId xmlns:a16="http://schemas.microsoft.com/office/drawing/2014/main" id="{8C26544D-2807-755A-AC14-512F0B3D158F}"/>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93;p49">
                <a:extLst>
                  <a:ext uri="{FF2B5EF4-FFF2-40B4-BE49-F238E27FC236}">
                    <a16:creationId xmlns:a16="http://schemas.microsoft.com/office/drawing/2014/main" id="{CB18DA8F-1B7E-1119-9DC2-311451159A1A}"/>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894;p49">
              <a:extLst>
                <a:ext uri="{FF2B5EF4-FFF2-40B4-BE49-F238E27FC236}">
                  <a16:creationId xmlns:a16="http://schemas.microsoft.com/office/drawing/2014/main" id="{BE24A8CF-2395-F4A7-09E3-C8D2C1291348}"/>
                </a:ext>
              </a:extLst>
            </p:cNvPr>
            <p:cNvGrpSpPr/>
            <p:nvPr/>
          </p:nvGrpSpPr>
          <p:grpSpPr>
            <a:xfrm>
              <a:off x="3024078" y="2806336"/>
              <a:ext cx="814292" cy="488991"/>
              <a:chOff x="3357500" y="1620888"/>
              <a:chExt cx="867375" cy="457300"/>
            </a:xfrm>
          </p:grpSpPr>
          <p:sp>
            <p:nvSpPr>
              <p:cNvPr id="17" name="Google Shape;1895;p49">
                <a:extLst>
                  <a:ext uri="{FF2B5EF4-FFF2-40B4-BE49-F238E27FC236}">
                    <a16:creationId xmlns:a16="http://schemas.microsoft.com/office/drawing/2014/main" id="{D5CD1B20-33B2-756D-5934-E4B15711CF08}"/>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96;p49">
                <a:extLst>
                  <a:ext uri="{FF2B5EF4-FFF2-40B4-BE49-F238E27FC236}">
                    <a16:creationId xmlns:a16="http://schemas.microsoft.com/office/drawing/2014/main" id="{C759B8BB-8528-8897-CD82-273A9FB64142}"/>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7;p49">
                <a:extLst>
                  <a:ext uri="{FF2B5EF4-FFF2-40B4-BE49-F238E27FC236}">
                    <a16:creationId xmlns:a16="http://schemas.microsoft.com/office/drawing/2014/main" id="{BAD2D0AA-6910-D7D4-7C12-28DD34C1FA35}"/>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98;p49">
                <a:extLst>
                  <a:ext uri="{FF2B5EF4-FFF2-40B4-BE49-F238E27FC236}">
                    <a16:creationId xmlns:a16="http://schemas.microsoft.com/office/drawing/2014/main" id="{FA624337-EEEA-53AE-55A7-C2ECF68578B3}"/>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899;p49">
              <a:extLst>
                <a:ext uri="{FF2B5EF4-FFF2-40B4-BE49-F238E27FC236}">
                  <a16:creationId xmlns:a16="http://schemas.microsoft.com/office/drawing/2014/main" id="{0D95B5B9-2481-2037-3B75-B3F9707C49F9}"/>
                </a:ext>
              </a:extLst>
            </p:cNvPr>
            <p:cNvGrpSpPr/>
            <p:nvPr/>
          </p:nvGrpSpPr>
          <p:grpSpPr>
            <a:xfrm>
              <a:off x="4482582" y="1987423"/>
              <a:ext cx="814292" cy="488991"/>
              <a:chOff x="3357500" y="1620888"/>
              <a:chExt cx="867375" cy="457300"/>
            </a:xfrm>
          </p:grpSpPr>
          <p:sp>
            <p:nvSpPr>
              <p:cNvPr id="13" name="Google Shape;1900;p49">
                <a:extLst>
                  <a:ext uri="{FF2B5EF4-FFF2-40B4-BE49-F238E27FC236}">
                    <a16:creationId xmlns:a16="http://schemas.microsoft.com/office/drawing/2014/main" id="{8BFA381E-3DE7-6274-FA15-7C6A42BEDE2C}"/>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1;p49">
                <a:extLst>
                  <a:ext uri="{FF2B5EF4-FFF2-40B4-BE49-F238E27FC236}">
                    <a16:creationId xmlns:a16="http://schemas.microsoft.com/office/drawing/2014/main" id="{558676D2-4D80-1AD1-41F5-5D963537A9AA}"/>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02;p49">
                <a:extLst>
                  <a:ext uri="{FF2B5EF4-FFF2-40B4-BE49-F238E27FC236}">
                    <a16:creationId xmlns:a16="http://schemas.microsoft.com/office/drawing/2014/main" id="{31AC71E7-222E-AB45-5E58-24C6AB46E5CC}"/>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03;p49">
                <a:extLst>
                  <a:ext uri="{FF2B5EF4-FFF2-40B4-BE49-F238E27FC236}">
                    <a16:creationId xmlns:a16="http://schemas.microsoft.com/office/drawing/2014/main" id="{7FB4812A-57B2-56D7-0E22-2B87A3131CED}"/>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904;p49">
              <a:extLst>
                <a:ext uri="{FF2B5EF4-FFF2-40B4-BE49-F238E27FC236}">
                  <a16:creationId xmlns:a16="http://schemas.microsoft.com/office/drawing/2014/main" id="{7AF6DB60-1DA2-DF77-057F-71D30C8C872D}"/>
                </a:ext>
              </a:extLst>
            </p:cNvPr>
            <p:cNvGrpSpPr/>
            <p:nvPr/>
          </p:nvGrpSpPr>
          <p:grpSpPr>
            <a:xfrm>
              <a:off x="5311667" y="2439653"/>
              <a:ext cx="814292" cy="488991"/>
              <a:chOff x="3357500" y="1620888"/>
              <a:chExt cx="867375" cy="457300"/>
            </a:xfrm>
          </p:grpSpPr>
          <p:sp>
            <p:nvSpPr>
              <p:cNvPr id="9" name="Google Shape;1905;p49">
                <a:extLst>
                  <a:ext uri="{FF2B5EF4-FFF2-40B4-BE49-F238E27FC236}">
                    <a16:creationId xmlns:a16="http://schemas.microsoft.com/office/drawing/2014/main" id="{5224C84D-3538-7861-3D4E-1CE9E80793FA}"/>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06;p49">
                <a:extLst>
                  <a:ext uri="{FF2B5EF4-FFF2-40B4-BE49-F238E27FC236}">
                    <a16:creationId xmlns:a16="http://schemas.microsoft.com/office/drawing/2014/main" id="{18EE4899-EC97-DFFE-7666-0522F4B2711D}"/>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07;p49">
                <a:extLst>
                  <a:ext uri="{FF2B5EF4-FFF2-40B4-BE49-F238E27FC236}">
                    <a16:creationId xmlns:a16="http://schemas.microsoft.com/office/drawing/2014/main" id="{44F845B9-72BA-BD94-C445-D403C16A0D64}"/>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8;p49">
                <a:extLst>
                  <a:ext uri="{FF2B5EF4-FFF2-40B4-BE49-F238E27FC236}">
                    <a16:creationId xmlns:a16="http://schemas.microsoft.com/office/drawing/2014/main" id="{2F7A6C0B-4F6F-0612-4BF3-D7FDC990B698}"/>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8" name="Google Shape;2339;p52">
            <a:extLst>
              <a:ext uri="{FF2B5EF4-FFF2-40B4-BE49-F238E27FC236}">
                <a16:creationId xmlns:a16="http://schemas.microsoft.com/office/drawing/2014/main" id="{96DAC2D3-BAD1-38A8-AEF3-0A3A94BDC946}"/>
              </a:ext>
            </a:extLst>
          </p:cNvPr>
          <p:cNvGrpSpPr/>
          <p:nvPr/>
        </p:nvGrpSpPr>
        <p:grpSpPr>
          <a:xfrm>
            <a:off x="5954952" y="3489455"/>
            <a:ext cx="1746235" cy="1092954"/>
            <a:chOff x="660857" y="991303"/>
            <a:chExt cx="2504639" cy="1567634"/>
          </a:xfrm>
        </p:grpSpPr>
        <p:sp>
          <p:nvSpPr>
            <p:cNvPr id="1699" name="Google Shape;2340;p52">
              <a:extLst>
                <a:ext uri="{FF2B5EF4-FFF2-40B4-BE49-F238E27FC236}">
                  <a16:creationId xmlns:a16="http://schemas.microsoft.com/office/drawing/2014/main" id="{88640022-2333-A2A9-4057-54644BDFFDDF}"/>
                </a:ext>
              </a:extLst>
            </p:cNvPr>
            <p:cNvSpPr/>
            <p:nvPr/>
          </p:nvSpPr>
          <p:spPr>
            <a:xfrm>
              <a:off x="1461130" y="1862640"/>
              <a:ext cx="906715" cy="328316"/>
            </a:xfrm>
            <a:custGeom>
              <a:avLst/>
              <a:gdLst/>
              <a:ahLst/>
              <a:cxnLst/>
              <a:rect l="l" t="t" r="r" b="b"/>
              <a:pathLst>
                <a:path w="15681" h="5678" extrusionOk="0">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2341;p52">
              <a:extLst>
                <a:ext uri="{FF2B5EF4-FFF2-40B4-BE49-F238E27FC236}">
                  <a16:creationId xmlns:a16="http://schemas.microsoft.com/office/drawing/2014/main" id="{0106C1BC-5381-9E8C-124D-E47004708E06}"/>
                </a:ext>
              </a:extLst>
            </p:cNvPr>
            <p:cNvSpPr/>
            <p:nvPr/>
          </p:nvSpPr>
          <p:spPr>
            <a:xfrm>
              <a:off x="2157552" y="1476150"/>
              <a:ext cx="906830" cy="312704"/>
            </a:xfrm>
            <a:custGeom>
              <a:avLst/>
              <a:gdLst/>
              <a:ahLst/>
              <a:cxnLst/>
              <a:rect l="l" t="t" r="r" b="b"/>
              <a:pathLst>
                <a:path w="15683" h="5408" extrusionOk="0">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2342;p52">
              <a:extLst>
                <a:ext uri="{FF2B5EF4-FFF2-40B4-BE49-F238E27FC236}">
                  <a16:creationId xmlns:a16="http://schemas.microsoft.com/office/drawing/2014/main" id="{DC8274BF-CB85-5FE9-CB2C-F8F258157E0E}"/>
                </a:ext>
              </a:extLst>
            </p:cNvPr>
            <p:cNvSpPr/>
            <p:nvPr/>
          </p:nvSpPr>
          <p:spPr>
            <a:xfrm>
              <a:off x="1456735" y="1056007"/>
              <a:ext cx="906772" cy="328258"/>
            </a:xfrm>
            <a:custGeom>
              <a:avLst/>
              <a:gdLst/>
              <a:ahLst/>
              <a:cxnLst/>
              <a:rect l="l" t="t" r="r" b="b"/>
              <a:pathLst>
                <a:path w="15682" h="5677" extrusionOk="0">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2343;p52">
              <a:extLst>
                <a:ext uri="{FF2B5EF4-FFF2-40B4-BE49-F238E27FC236}">
                  <a16:creationId xmlns:a16="http://schemas.microsoft.com/office/drawing/2014/main" id="{CBB24FE5-EF75-D744-6FC4-2E14E120AE89}"/>
                </a:ext>
              </a:extLst>
            </p:cNvPr>
            <p:cNvSpPr/>
            <p:nvPr/>
          </p:nvSpPr>
          <p:spPr>
            <a:xfrm>
              <a:off x="760313" y="1473490"/>
              <a:ext cx="906772" cy="312878"/>
            </a:xfrm>
            <a:custGeom>
              <a:avLst/>
              <a:gdLst/>
              <a:ahLst/>
              <a:cxnLst/>
              <a:rect l="l" t="t" r="r" b="b"/>
              <a:pathLst>
                <a:path w="15682" h="5411" extrusionOk="0">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2344;p52">
              <a:extLst>
                <a:ext uri="{FF2B5EF4-FFF2-40B4-BE49-F238E27FC236}">
                  <a16:creationId xmlns:a16="http://schemas.microsoft.com/office/drawing/2014/main" id="{C1375052-DF49-EE8B-E8D4-3E22FF726B72}"/>
                </a:ext>
              </a:extLst>
            </p:cNvPr>
            <p:cNvSpPr/>
            <p:nvPr/>
          </p:nvSpPr>
          <p:spPr>
            <a:xfrm>
              <a:off x="675833" y="1706691"/>
              <a:ext cx="2472606" cy="852246"/>
            </a:xfrm>
            <a:custGeom>
              <a:avLst/>
              <a:gdLst/>
              <a:ahLst/>
              <a:cxnLst/>
              <a:rect l="l" t="t" r="r" b="b"/>
              <a:pathLst>
                <a:path w="42762" h="14739" extrusionOk="0">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2345;p52">
              <a:extLst>
                <a:ext uri="{FF2B5EF4-FFF2-40B4-BE49-F238E27FC236}">
                  <a16:creationId xmlns:a16="http://schemas.microsoft.com/office/drawing/2014/main" id="{3F4C8216-20C4-0476-52FE-284A7823E6AE}"/>
                </a:ext>
              </a:extLst>
            </p:cNvPr>
            <p:cNvSpPr/>
            <p:nvPr/>
          </p:nvSpPr>
          <p:spPr>
            <a:xfrm>
              <a:off x="2501831" y="1739939"/>
              <a:ext cx="220998" cy="160284"/>
            </a:xfrm>
            <a:custGeom>
              <a:avLst/>
              <a:gdLst/>
              <a:ahLst/>
              <a:cxnLst/>
              <a:rect l="l" t="t" r="r" b="b"/>
              <a:pathLst>
                <a:path w="3822" h="2772" extrusionOk="0">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2346;p52">
              <a:extLst>
                <a:ext uri="{FF2B5EF4-FFF2-40B4-BE49-F238E27FC236}">
                  <a16:creationId xmlns:a16="http://schemas.microsoft.com/office/drawing/2014/main" id="{4CFD655D-131E-F2C7-0E22-ABD396AE0145}"/>
                </a:ext>
              </a:extLst>
            </p:cNvPr>
            <p:cNvSpPr/>
            <p:nvPr/>
          </p:nvSpPr>
          <p:spPr>
            <a:xfrm>
              <a:off x="2158072" y="1770354"/>
              <a:ext cx="371914" cy="92400"/>
            </a:xfrm>
            <a:custGeom>
              <a:avLst/>
              <a:gdLst/>
              <a:ahLst/>
              <a:cxnLst/>
              <a:rect l="l" t="t" r="r" b="b"/>
              <a:pathLst>
                <a:path w="6432" h="1598" extrusionOk="0">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2347;p52">
              <a:extLst>
                <a:ext uri="{FF2B5EF4-FFF2-40B4-BE49-F238E27FC236}">
                  <a16:creationId xmlns:a16="http://schemas.microsoft.com/office/drawing/2014/main" id="{D91541C0-40CD-C28F-4ED9-59D1C7BB3CAC}"/>
                </a:ext>
              </a:extLst>
            </p:cNvPr>
            <p:cNvSpPr/>
            <p:nvPr/>
          </p:nvSpPr>
          <p:spPr>
            <a:xfrm>
              <a:off x="2490902" y="1696051"/>
              <a:ext cx="242681" cy="140104"/>
            </a:xfrm>
            <a:custGeom>
              <a:avLst/>
              <a:gdLst/>
              <a:ahLst/>
              <a:cxnLst/>
              <a:rect l="l" t="t" r="r" b="b"/>
              <a:pathLst>
                <a:path w="4197" h="2423" extrusionOk="0">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2348;p52">
              <a:extLst>
                <a:ext uri="{FF2B5EF4-FFF2-40B4-BE49-F238E27FC236}">
                  <a16:creationId xmlns:a16="http://schemas.microsoft.com/office/drawing/2014/main" id="{882A2870-9624-6FFF-888C-FFFD0C3287A9}"/>
                </a:ext>
              </a:extLst>
            </p:cNvPr>
            <p:cNvSpPr/>
            <p:nvPr/>
          </p:nvSpPr>
          <p:spPr>
            <a:xfrm>
              <a:off x="2565957" y="1743813"/>
              <a:ext cx="92574" cy="48687"/>
            </a:xfrm>
            <a:custGeom>
              <a:avLst/>
              <a:gdLst/>
              <a:ahLst/>
              <a:cxnLst/>
              <a:rect l="l" t="t" r="r" b="b"/>
              <a:pathLst>
                <a:path w="1601" h="842" extrusionOk="0">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2349;p52">
              <a:extLst>
                <a:ext uri="{FF2B5EF4-FFF2-40B4-BE49-F238E27FC236}">
                  <a16:creationId xmlns:a16="http://schemas.microsoft.com/office/drawing/2014/main" id="{936F98D1-32C8-AE5C-5A89-DCCBEB139CB0}"/>
                </a:ext>
              </a:extLst>
            </p:cNvPr>
            <p:cNvSpPr/>
            <p:nvPr/>
          </p:nvSpPr>
          <p:spPr>
            <a:xfrm>
              <a:off x="2311072" y="1758905"/>
              <a:ext cx="312935" cy="175607"/>
            </a:xfrm>
            <a:custGeom>
              <a:avLst/>
              <a:gdLst/>
              <a:ahLst/>
              <a:cxnLst/>
              <a:rect l="l" t="t" r="r" b="b"/>
              <a:pathLst>
                <a:path w="5412" h="3037" extrusionOk="0">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2350;p52">
              <a:extLst>
                <a:ext uri="{FF2B5EF4-FFF2-40B4-BE49-F238E27FC236}">
                  <a16:creationId xmlns:a16="http://schemas.microsoft.com/office/drawing/2014/main" id="{B99067C7-2EFB-8480-8573-1377FD72ABC6}"/>
                </a:ext>
              </a:extLst>
            </p:cNvPr>
            <p:cNvSpPr/>
            <p:nvPr/>
          </p:nvSpPr>
          <p:spPr>
            <a:xfrm>
              <a:off x="2601981" y="1598272"/>
              <a:ext cx="308714" cy="180811"/>
            </a:xfrm>
            <a:custGeom>
              <a:avLst/>
              <a:gdLst/>
              <a:ahLst/>
              <a:cxnLst/>
              <a:rect l="l" t="t" r="r" b="b"/>
              <a:pathLst>
                <a:path w="5339" h="3127" extrusionOk="0">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2351;p52">
              <a:extLst>
                <a:ext uri="{FF2B5EF4-FFF2-40B4-BE49-F238E27FC236}">
                  <a16:creationId xmlns:a16="http://schemas.microsoft.com/office/drawing/2014/main" id="{47CF5B0E-ECF1-1930-F1FD-6B98E8D9C8FA}"/>
                </a:ext>
              </a:extLst>
            </p:cNvPr>
            <p:cNvSpPr/>
            <p:nvPr/>
          </p:nvSpPr>
          <p:spPr>
            <a:xfrm>
              <a:off x="2347443" y="1560456"/>
              <a:ext cx="280208" cy="223773"/>
            </a:xfrm>
            <a:custGeom>
              <a:avLst/>
              <a:gdLst/>
              <a:ahLst/>
              <a:cxnLst/>
              <a:rect l="l" t="t" r="r" b="b"/>
              <a:pathLst>
                <a:path w="4846" h="3870" extrusionOk="0">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2352;p52">
              <a:extLst>
                <a:ext uri="{FF2B5EF4-FFF2-40B4-BE49-F238E27FC236}">
                  <a16:creationId xmlns:a16="http://schemas.microsoft.com/office/drawing/2014/main" id="{F2EC8573-A1FE-266E-DD79-7B1D3D23D7FA}"/>
                </a:ext>
              </a:extLst>
            </p:cNvPr>
            <p:cNvSpPr/>
            <p:nvPr/>
          </p:nvSpPr>
          <p:spPr>
            <a:xfrm>
              <a:off x="2585790" y="1725657"/>
              <a:ext cx="260433" cy="242161"/>
            </a:xfrm>
            <a:custGeom>
              <a:avLst/>
              <a:gdLst/>
              <a:ahLst/>
              <a:cxnLst/>
              <a:rect l="l" t="t" r="r" b="b"/>
              <a:pathLst>
                <a:path w="4504" h="4188" extrusionOk="0">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2353;p52">
              <a:extLst>
                <a:ext uri="{FF2B5EF4-FFF2-40B4-BE49-F238E27FC236}">
                  <a16:creationId xmlns:a16="http://schemas.microsoft.com/office/drawing/2014/main" id="{BEB71E43-0335-D925-B2BE-608E92D7F776}"/>
                </a:ext>
              </a:extLst>
            </p:cNvPr>
            <p:cNvSpPr/>
            <p:nvPr/>
          </p:nvSpPr>
          <p:spPr>
            <a:xfrm>
              <a:off x="2578620" y="1747861"/>
              <a:ext cx="67363" cy="38915"/>
            </a:xfrm>
            <a:custGeom>
              <a:avLst/>
              <a:gdLst/>
              <a:ahLst/>
              <a:cxnLst/>
              <a:rect l="l" t="t" r="r" b="b"/>
              <a:pathLst>
                <a:path w="1165" h="673" extrusionOk="0">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2354;p52">
              <a:extLst>
                <a:ext uri="{FF2B5EF4-FFF2-40B4-BE49-F238E27FC236}">
                  <a16:creationId xmlns:a16="http://schemas.microsoft.com/office/drawing/2014/main" id="{7DF19CF9-9582-EA69-088F-3B026DC7A881}"/>
                </a:ext>
              </a:extLst>
            </p:cNvPr>
            <p:cNvSpPr/>
            <p:nvPr/>
          </p:nvSpPr>
          <p:spPr>
            <a:xfrm>
              <a:off x="2575324" y="1734504"/>
              <a:ext cx="73955" cy="38915"/>
            </a:xfrm>
            <a:custGeom>
              <a:avLst/>
              <a:gdLst/>
              <a:ahLst/>
              <a:cxnLst/>
              <a:rect l="l" t="t" r="r" b="b"/>
              <a:pathLst>
                <a:path w="1279" h="673" extrusionOk="0">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2355;p52">
              <a:extLst>
                <a:ext uri="{FF2B5EF4-FFF2-40B4-BE49-F238E27FC236}">
                  <a16:creationId xmlns:a16="http://schemas.microsoft.com/office/drawing/2014/main" id="{1845B65F-BB5B-B61E-95C0-ABAAE0A38DF2}"/>
                </a:ext>
              </a:extLst>
            </p:cNvPr>
            <p:cNvSpPr/>
            <p:nvPr/>
          </p:nvSpPr>
          <p:spPr>
            <a:xfrm>
              <a:off x="2593365" y="1736123"/>
              <a:ext cx="37758" cy="27986"/>
            </a:xfrm>
            <a:custGeom>
              <a:avLst/>
              <a:gdLst/>
              <a:ahLst/>
              <a:cxnLst/>
              <a:rect l="l" t="t" r="r" b="b"/>
              <a:pathLst>
                <a:path w="653" h="484" extrusionOk="0">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2356;p52">
              <a:extLst>
                <a:ext uri="{FF2B5EF4-FFF2-40B4-BE49-F238E27FC236}">
                  <a16:creationId xmlns:a16="http://schemas.microsoft.com/office/drawing/2014/main" id="{0AF3D1AF-19F2-CE7F-AA62-0E3F92D55071}"/>
                </a:ext>
              </a:extLst>
            </p:cNvPr>
            <p:cNvSpPr/>
            <p:nvPr/>
          </p:nvSpPr>
          <p:spPr>
            <a:xfrm>
              <a:off x="1104534" y="1723691"/>
              <a:ext cx="221113" cy="160342"/>
            </a:xfrm>
            <a:custGeom>
              <a:avLst/>
              <a:gdLst/>
              <a:ahLst/>
              <a:cxnLst/>
              <a:rect l="l" t="t" r="r" b="b"/>
              <a:pathLst>
                <a:path w="3824" h="2773" extrusionOk="0">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2357;p52">
              <a:extLst>
                <a:ext uri="{FF2B5EF4-FFF2-40B4-BE49-F238E27FC236}">
                  <a16:creationId xmlns:a16="http://schemas.microsoft.com/office/drawing/2014/main" id="{87AC693D-3709-3910-DD27-8F64111A3638}"/>
                </a:ext>
              </a:extLst>
            </p:cNvPr>
            <p:cNvSpPr/>
            <p:nvPr/>
          </p:nvSpPr>
          <p:spPr>
            <a:xfrm>
              <a:off x="1299051" y="1771337"/>
              <a:ext cx="371914" cy="92400"/>
            </a:xfrm>
            <a:custGeom>
              <a:avLst/>
              <a:gdLst/>
              <a:ahLst/>
              <a:cxnLst/>
              <a:rect l="l" t="t" r="r" b="b"/>
              <a:pathLst>
                <a:path w="6432" h="1598" extrusionOk="0">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2358;p52">
              <a:extLst>
                <a:ext uri="{FF2B5EF4-FFF2-40B4-BE49-F238E27FC236}">
                  <a16:creationId xmlns:a16="http://schemas.microsoft.com/office/drawing/2014/main" id="{B71FA059-5C38-C618-4573-8BFAAB620B74}"/>
                </a:ext>
              </a:extLst>
            </p:cNvPr>
            <p:cNvSpPr/>
            <p:nvPr/>
          </p:nvSpPr>
          <p:spPr>
            <a:xfrm>
              <a:off x="1093664" y="1679745"/>
              <a:ext cx="242739" cy="140162"/>
            </a:xfrm>
            <a:custGeom>
              <a:avLst/>
              <a:gdLst/>
              <a:ahLst/>
              <a:cxnLst/>
              <a:rect l="l" t="t" r="r" b="b"/>
              <a:pathLst>
                <a:path w="4198" h="2424" extrusionOk="0">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2359;p52">
              <a:extLst>
                <a:ext uri="{FF2B5EF4-FFF2-40B4-BE49-F238E27FC236}">
                  <a16:creationId xmlns:a16="http://schemas.microsoft.com/office/drawing/2014/main" id="{A3FA2497-621B-CBFC-2943-EAA8B9B3D05D}"/>
                </a:ext>
              </a:extLst>
            </p:cNvPr>
            <p:cNvSpPr/>
            <p:nvPr/>
          </p:nvSpPr>
          <p:spPr>
            <a:xfrm>
              <a:off x="1168776" y="1727565"/>
              <a:ext cx="92516" cy="48687"/>
            </a:xfrm>
            <a:custGeom>
              <a:avLst/>
              <a:gdLst/>
              <a:ahLst/>
              <a:cxnLst/>
              <a:rect l="l" t="t" r="r" b="b"/>
              <a:pathLst>
                <a:path w="1600" h="842" extrusionOk="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2360;p52">
              <a:extLst>
                <a:ext uri="{FF2B5EF4-FFF2-40B4-BE49-F238E27FC236}">
                  <a16:creationId xmlns:a16="http://schemas.microsoft.com/office/drawing/2014/main" id="{37DBD5BE-6792-2360-F5C5-BEF6C3E1D167}"/>
                </a:ext>
              </a:extLst>
            </p:cNvPr>
            <p:cNvSpPr/>
            <p:nvPr/>
          </p:nvSpPr>
          <p:spPr>
            <a:xfrm>
              <a:off x="913776" y="1742715"/>
              <a:ext cx="312935" cy="175549"/>
            </a:xfrm>
            <a:custGeom>
              <a:avLst/>
              <a:gdLst/>
              <a:ahLst/>
              <a:cxnLst/>
              <a:rect l="l" t="t" r="r" b="b"/>
              <a:pathLst>
                <a:path w="5412" h="3036" extrusionOk="0">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2361;p52">
              <a:extLst>
                <a:ext uri="{FF2B5EF4-FFF2-40B4-BE49-F238E27FC236}">
                  <a16:creationId xmlns:a16="http://schemas.microsoft.com/office/drawing/2014/main" id="{78294DBE-C0B9-9EA2-A2F7-0AAA5ACD88E4}"/>
                </a:ext>
              </a:extLst>
            </p:cNvPr>
            <p:cNvSpPr/>
            <p:nvPr/>
          </p:nvSpPr>
          <p:spPr>
            <a:xfrm>
              <a:off x="1204800" y="1582024"/>
              <a:ext cx="308657" cy="180753"/>
            </a:xfrm>
            <a:custGeom>
              <a:avLst/>
              <a:gdLst/>
              <a:ahLst/>
              <a:cxnLst/>
              <a:rect l="l" t="t" r="r" b="b"/>
              <a:pathLst>
                <a:path w="5338" h="3126" extrusionOk="0">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2362;p52">
              <a:extLst>
                <a:ext uri="{FF2B5EF4-FFF2-40B4-BE49-F238E27FC236}">
                  <a16:creationId xmlns:a16="http://schemas.microsoft.com/office/drawing/2014/main" id="{E08A3B38-0036-92E6-23C1-C1862769F77C}"/>
                </a:ext>
              </a:extLst>
            </p:cNvPr>
            <p:cNvSpPr/>
            <p:nvPr/>
          </p:nvSpPr>
          <p:spPr>
            <a:xfrm>
              <a:off x="950204" y="1544208"/>
              <a:ext cx="280266" cy="223715"/>
            </a:xfrm>
            <a:custGeom>
              <a:avLst/>
              <a:gdLst/>
              <a:ahLst/>
              <a:cxnLst/>
              <a:rect l="l" t="t" r="r" b="b"/>
              <a:pathLst>
                <a:path w="4847" h="3869" extrusionOk="0">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2363;p52">
              <a:extLst>
                <a:ext uri="{FF2B5EF4-FFF2-40B4-BE49-F238E27FC236}">
                  <a16:creationId xmlns:a16="http://schemas.microsoft.com/office/drawing/2014/main" id="{3D74A1E2-E694-62DF-0C6E-0E3328B60448}"/>
                </a:ext>
              </a:extLst>
            </p:cNvPr>
            <p:cNvSpPr/>
            <p:nvPr/>
          </p:nvSpPr>
          <p:spPr>
            <a:xfrm>
              <a:off x="1188609" y="1709351"/>
              <a:ext cx="260259" cy="242276"/>
            </a:xfrm>
            <a:custGeom>
              <a:avLst/>
              <a:gdLst/>
              <a:ahLst/>
              <a:cxnLst/>
              <a:rect l="l" t="t" r="r" b="b"/>
              <a:pathLst>
                <a:path w="4501" h="4190" extrusionOk="0">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2364;p52">
              <a:extLst>
                <a:ext uri="{FF2B5EF4-FFF2-40B4-BE49-F238E27FC236}">
                  <a16:creationId xmlns:a16="http://schemas.microsoft.com/office/drawing/2014/main" id="{82BA49C6-081E-EA7B-755C-DE3B005FE795}"/>
                </a:ext>
              </a:extLst>
            </p:cNvPr>
            <p:cNvSpPr/>
            <p:nvPr/>
          </p:nvSpPr>
          <p:spPr>
            <a:xfrm>
              <a:off x="1181381" y="1731613"/>
              <a:ext cx="67421" cy="38857"/>
            </a:xfrm>
            <a:custGeom>
              <a:avLst/>
              <a:gdLst/>
              <a:ahLst/>
              <a:cxnLst/>
              <a:rect l="l" t="t" r="r" b="b"/>
              <a:pathLst>
                <a:path w="1166" h="672" extrusionOk="0">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2365;p52">
              <a:extLst>
                <a:ext uri="{FF2B5EF4-FFF2-40B4-BE49-F238E27FC236}">
                  <a16:creationId xmlns:a16="http://schemas.microsoft.com/office/drawing/2014/main" id="{DBF25C37-1CAE-C1A7-5F21-ED75C0D158C8}"/>
                </a:ext>
              </a:extLst>
            </p:cNvPr>
            <p:cNvSpPr/>
            <p:nvPr/>
          </p:nvSpPr>
          <p:spPr>
            <a:xfrm>
              <a:off x="1178085" y="1718255"/>
              <a:ext cx="73897" cy="38857"/>
            </a:xfrm>
            <a:custGeom>
              <a:avLst/>
              <a:gdLst/>
              <a:ahLst/>
              <a:cxnLst/>
              <a:rect l="l" t="t" r="r" b="b"/>
              <a:pathLst>
                <a:path w="1278" h="672" extrusionOk="0">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2366;p52">
              <a:extLst>
                <a:ext uri="{FF2B5EF4-FFF2-40B4-BE49-F238E27FC236}">
                  <a16:creationId xmlns:a16="http://schemas.microsoft.com/office/drawing/2014/main" id="{FD03D4D3-DE00-A4AC-749D-C488EC85772B}"/>
                </a:ext>
              </a:extLst>
            </p:cNvPr>
            <p:cNvSpPr/>
            <p:nvPr/>
          </p:nvSpPr>
          <p:spPr>
            <a:xfrm>
              <a:off x="1196126" y="1719874"/>
              <a:ext cx="37816" cy="28044"/>
            </a:xfrm>
            <a:custGeom>
              <a:avLst/>
              <a:gdLst/>
              <a:ahLst/>
              <a:cxnLst/>
              <a:rect l="l" t="t" r="r" b="b"/>
              <a:pathLst>
                <a:path w="654" h="485" extrusionOk="0">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2367;p52">
              <a:extLst>
                <a:ext uri="{FF2B5EF4-FFF2-40B4-BE49-F238E27FC236}">
                  <a16:creationId xmlns:a16="http://schemas.microsoft.com/office/drawing/2014/main" id="{A50A9735-53A4-31EB-D277-B50EC3DA8574}"/>
                </a:ext>
              </a:extLst>
            </p:cNvPr>
            <p:cNvSpPr/>
            <p:nvPr/>
          </p:nvSpPr>
          <p:spPr>
            <a:xfrm>
              <a:off x="1786385" y="2137647"/>
              <a:ext cx="220998" cy="160226"/>
            </a:xfrm>
            <a:custGeom>
              <a:avLst/>
              <a:gdLst/>
              <a:ahLst/>
              <a:cxnLst/>
              <a:rect l="l" t="t" r="r" b="b"/>
              <a:pathLst>
                <a:path w="3822" h="2771" extrusionOk="0">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2368;p52">
              <a:extLst>
                <a:ext uri="{FF2B5EF4-FFF2-40B4-BE49-F238E27FC236}">
                  <a16:creationId xmlns:a16="http://schemas.microsoft.com/office/drawing/2014/main" id="{EFF1CB14-54DB-A9C0-0089-1592C9D394F1}"/>
                </a:ext>
              </a:extLst>
            </p:cNvPr>
            <p:cNvSpPr/>
            <p:nvPr/>
          </p:nvSpPr>
          <p:spPr>
            <a:xfrm>
              <a:off x="1846579" y="1934456"/>
              <a:ext cx="92516" cy="219032"/>
            </a:xfrm>
            <a:custGeom>
              <a:avLst/>
              <a:gdLst/>
              <a:ahLst/>
              <a:cxnLst/>
              <a:rect l="l" t="t" r="r" b="b"/>
              <a:pathLst>
                <a:path w="1600" h="3788" extrusionOk="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2369;p52">
              <a:extLst>
                <a:ext uri="{FF2B5EF4-FFF2-40B4-BE49-F238E27FC236}">
                  <a16:creationId xmlns:a16="http://schemas.microsoft.com/office/drawing/2014/main" id="{83D918F4-61D9-A397-C775-88BEA37C528A}"/>
                </a:ext>
              </a:extLst>
            </p:cNvPr>
            <p:cNvSpPr/>
            <p:nvPr/>
          </p:nvSpPr>
          <p:spPr>
            <a:xfrm>
              <a:off x="1775630" y="2093701"/>
              <a:ext cx="242681" cy="140104"/>
            </a:xfrm>
            <a:custGeom>
              <a:avLst/>
              <a:gdLst/>
              <a:ahLst/>
              <a:cxnLst/>
              <a:rect l="l" t="t" r="r" b="b"/>
              <a:pathLst>
                <a:path w="4197" h="2423" extrusionOk="0">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2370;p52">
              <a:extLst>
                <a:ext uri="{FF2B5EF4-FFF2-40B4-BE49-F238E27FC236}">
                  <a16:creationId xmlns:a16="http://schemas.microsoft.com/office/drawing/2014/main" id="{315D4154-B00D-D5D8-CB96-A72325BE464B}"/>
                </a:ext>
              </a:extLst>
            </p:cNvPr>
            <p:cNvSpPr/>
            <p:nvPr/>
          </p:nvSpPr>
          <p:spPr>
            <a:xfrm>
              <a:off x="1850684" y="2141521"/>
              <a:ext cx="92574" cy="48687"/>
            </a:xfrm>
            <a:custGeom>
              <a:avLst/>
              <a:gdLst/>
              <a:ahLst/>
              <a:cxnLst/>
              <a:rect l="l" t="t" r="r" b="b"/>
              <a:pathLst>
                <a:path w="1601" h="842" extrusionOk="0">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2371;p52">
              <a:extLst>
                <a:ext uri="{FF2B5EF4-FFF2-40B4-BE49-F238E27FC236}">
                  <a16:creationId xmlns:a16="http://schemas.microsoft.com/office/drawing/2014/main" id="{E764739E-8AFB-B394-B308-CC0003D886BF}"/>
                </a:ext>
              </a:extLst>
            </p:cNvPr>
            <p:cNvSpPr/>
            <p:nvPr/>
          </p:nvSpPr>
          <p:spPr>
            <a:xfrm>
              <a:off x="1885205" y="2156555"/>
              <a:ext cx="313051" cy="175665"/>
            </a:xfrm>
            <a:custGeom>
              <a:avLst/>
              <a:gdLst/>
              <a:ahLst/>
              <a:cxnLst/>
              <a:rect l="l" t="t" r="r" b="b"/>
              <a:pathLst>
                <a:path w="5414" h="3038" extrusionOk="0">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2372;p52">
              <a:extLst>
                <a:ext uri="{FF2B5EF4-FFF2-40B4-BE49-F238E27FC236}">
                  <a16:creationId xmlns:a16="http://schemas.microsoft.com/office/drawing/2014/main" id="{3A27266D-07BD-832F-B3AC-397A7DD530BB}"/>
                </a:ext>
              </a:extLst>
            </p:cNvPr>
            <p:cNvSpPr/>
            <p:nvPr/>
          </p:nvSpPr>
          <p:spPr>
            <a:xfrm>
              <a:off x="1598518" y="1995922"/>
              <a:ext cx="308714" cy="180695"/>
            </a:xfrm>
            <a:custGeom>
              <a:avLst/>
              <a:gdLst/>
              <a:ahLst/>
              <a:cxnLst/>
              <a:rect l="l" t="t" r="r" b="b"/>
              <a:pathLst>
                <a:path w="5339" h="3125" extrusionOk="0">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2373;p52">
              <a:extLst>
                <a:ext uri="{FF2B5EF4-FFF2-40B4-BE49-F238E27FC236}">
                  <a16:creationId xmlns:a16="http://schemas.microsoft.com/office/drawing/2014/main" id="{6FEACFAF-36B7-44BA-E2B0-B29122C298C5}"/>
                </a:ext>
              </a:extLst>
            </p:cNvPr>
            <p:cNvSpPr/>
            <p:nvPr/>
          </p:nvSpPr>
          <p:spPr>
            <a:xfrm>
              <a:off x="1881562" y="1958164"/>
              <a:ext cx="280208" cy="223715"/>
            </a:xfrm>
            <a:custGeom>
              <a:avLst/>
              <a:gdLst/>
              <a:ahLst/>
              <a:cxnLst/>
              <a:rect l="l" t="t" r="r" b="b"/>
              <a:pathLst>
                <a:path w="4846" h="3869" extrusionOk="0">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2374;p52">
              <a:extLst>
                <a:ext uri="{FF2B5EF4-FFF2-40B4-BE49-F238E27FC236}">
                  <a16:creationId xmlns:a16="http://schemas.microsoft.com/office/drawing/2014/main" id="{BBB9A6CD-0386-6E56-B1D9-0A990B0B834D}"/>
                </a:ext>
              </a:extLst>
            </p:cNvPr>
            <p:cNvSpPr/>
            <p:nvPr/>
          </p:nvSpPr>
          <p:spPr>
            <a:xfrm>
              <a:off x="1663106" y="2123307"/>
              <a:ext cx="260317" cy="242161"/>
            </a:xfrm>
            <a:custGeom>
              <a:avLst/>
              <a:gdLst/>
              <a:ahLst/>
              <a:cxnLst/>
              <a:rect l="l" t="t" r="r" b="b"/>
              <a:pathLst>
                <a:path w="4502" h="4188" extrusionOk="0">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2375;p52">
              <a:extLst>
                <a:ext uri="{FF2B5EF4-FFF2-40B4-BE49-F238E27FC236}">
                  <a16:creationId xmlns:a16="http://schemas.microsoft.com/office/drawing/2014/main" id="{D6052F4E-0151-DBDF-E66E-D7585D5A2F59}"/>
                </a:ext>
              </a:extLst>
            </p:cNvPr>
            <p:cNvSpPr/>
            <p:nvPr/>
          </p:nvSpPr>
          <p:spPr>
            <a:xfrm>
              <a:off x="1863232" y="2145511"/>
              <a:ext cx="67363" cy="38915"/>
            </a:xfrm>
            <a:custGeom>
              <a:avLst/>
              <a:gdLst/>
              <a:ahLst/>
              <a:cxnLst/>
              <a:rect l="l" t="t" r="r" b="b"/>
              <a:pathLst>
                <a:path w="1165" h="673" extrusionOk="0">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2376;p52">
              <a:extLst>
                <a:ext uri="{FF2B5EF4-FFF2-40B4-BE49-F238E27FC236}">
                  <a16:creationId xmlns:a16="http://schemas.microsoft.com/office/drawing/2014/main" id="{C02EF0D7-BB57-171E-46AE-01CE87E72D0B}"/>
                </a:ext>
              </a:extLst>
            </p:cNvPr>
            <p:cNvSpPr/>
            <p:nvPr/>
          </p:nvSpPr>
          <p:spPr>
            <a:xfrm>
              <a:off x="1859936" y="2132154"/>
              <a:ext cx="73955" cy="38915"/>
            </a:xfrm>
            <a:custGeom>
              <a:avLst/>
              <a:gdLst/>
              <a:ahLst/>
              <a:cxnLst/>
              <a:rect l="l" t="t" r="r" b="b"/>
              <a:pathLst>
                <a:path w="1279" h="673" extrusionOk="0">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2377;p52">
              <a:extLst>
                <a:ext uri="{FF2B5EF4-FFF2-40B4-BE49-F238E27FC236}">
                  <a16:creationId xmlns:a16="http://schemas.microsoft.com/office/drawing/2014/main" id="{C017527D-775A-0D20-C565-221119034F26}"/>
                </a:ext>
              </a:extLst>
            </p:cNvPr>
            <p:cNvSpPr/>
            <p:nvPr/>
          </p:nvSpPr>
          <p:spPr>
            <a:xfrm>
              <a:off x="1878092" y="2133773"/>
              <a:ext cx="37758" cy="28044"/>
            </a:xfrm>
            <a:custGeom>
              <a:avLst/>
              <a:gdLst/>
              <a:ahLst/>
              <a:cxnLst/>
              <a:rect l="l" t="t" r="r" b="b"/>
              <a:pathLst>
                <a:path w="653" h="485" extrusionOk="0">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2378;p52">
              <a:extLst>
                <a:ext uri="{FF2B5EF4-FFF2-40B4-BE49-F238E27FC236}">
                  <a16:creationId xmlns:a16="http://schemas.microsoft.com/office/drawing/2014/main" id="{02890610-B110-9A1E-49CC-5AA0FEE95E8C}"/>
                </a:ext>
              </a:extLst>
            </p:cNvPr>
            <p:cNvSpPr/>
            <p:nvPr/>
          </p:nvSpPr>
          <p:spPr>
            <a:xfrm>
              <a:off x="1786385" y="1314361"/>
              <a:ext cx="220998" cy="160226"/>
            </a:xfrm>
            <a:custGeom>
              <a:avLst/>
              <a:gdLst/>
              <a:ahLst/>
              <a:cxnLst/>
              <a:rect l="l" t="t" r="r" b="b"/>
              <a:pathLst>
                <a:path w="3822" h="2771" extrusionOk="0">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2379;p52">
              <a:extLst>
                <a:ext uri="{FF2B5EF4-FFF2-40B4-BE49-F238E27FC236}">
                  <a16:creationId xmlns:a16="http://schemas.microsoft.com/office/drawing/2014/main" id="{EFCAE092-0B2D-9FD0-E204-A8D188A0DEC2}"/>
                </a:ext>
              </a:extLst>
            </p:cNvPr>
            <p:cNvSpPr/>
            <p:nvPr/>
          </p:nvSpPr>
          <p:spPr>
            <a:xfrm>
              <a:off x="1846579" y="1421102"/>
              <a:ext cx="92516" cy="219032"/>
            </a:xfrm>
            <a:custGeom>
              <a:avLst/>
              <a:gdLst/>
              <a:ahLst/>
              <a:cxnLst/>
              <a:rect l="l" t="t" r="r" b="b"/>
              <a:pathLst>
                <a:path w="1600" h="3788" extrusionOk="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2380;p52">
              <a:extLst>
                <a:ext uri="{FF2B5EF4-FFF2-40B4-BE49-F238E27FC236}">
                  <a16:creationId xmlns:a16="http://schemas.microsoft.com/office/drawing/2014/main" id="{E02C5847-4E11-7980-3EA5-6194E83B1A96}"/>
                </a:ext>
              </a:extLst>
            </p:cNvPr>
            <p:cNvSpPr/>
            <p:nvPr/>
          </p:nvSpPr>
          <p:spPr>
            <a:xfrm>
              <a:off x="1775630" y="1270415"/>
              <a:ext cx="242681" cy="140162"/>
            </a:xfrm>
            <a:custGeom>
              <a:avLst/>
              <a:gdLst/>
              <a:ahLst/>
              <a:cxnLst/>
              <a:rect l="l" t="t" r="r" b="b"/>
              <a:pathLst>
                <a:path w="4197" h="2424" extrusionOk="0">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2381;p52">
              <a:extLst>
                <a:ext uri="{FF2B5EF4-FFF2-40B4-BE49-F238E27FC236}">
                  <a16:creationId xmlns:a16="http://schemas.microsoft.com/office/drawing/2014/main" id="{DD0AF366-EC27-8D0B-3B8B-2FECA612C159}"/>
                </a:ext>
              </a:extLst>
            </p:cNvPr>
            <p:cNvSpPr/>
            <p:nvPr/>
          </p:nvSpPr>
          <p:spPr>
            <a:xfrm>
              <a:off x="1850684" y="1318235"/>
              <a:ext cx="92574" cy="48629"/>
            </a:xfrm>
            <a:custGeom>
              <a:avLst/>
              <a:gdLst/>
              <a:ahLst/>
              <a:cxnLst/>
              <a:rect l="l" t="t" r="r" b="b"/>
              <a:pathLst>
                <a:path w="1601" h="841" extrusionOk="0">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2382;p52">
              <a:extLst>
                <a:ext uri="{FF2B5EF4-FFF2-40B4-BE49-F238E27FC236}">
                  <a16:creationId xmlns:a16="http://schemas.microsoft.com/office/drawing/2014/main" id="{A3294BDE-8E09-0ECB-E729-E8A240D8CF3F}"/>
                </a:ext>
              </a:extLst>
            </p:cNvPr>
            <p:cNvSpPr/>
            <p:nvPr/>
          </p:nvSpPr>
          <p:spPr>
            <a:xfrm>
              <a:off x="1885205" y="1333327"/>
              <a:ext cx="313051" cy="175607"/>
            </a:xfrm>
            <a:custGeom>
              <a:avLst/>
              <a:gdLst/>
              <a:ahLst/>
              <a:cxnLst/>
              <a:rect l="l" t="t" r="r" b="b"/>
              <a:pathLst>
                <a:path w="5414" h="3037" extrusionOk="0">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2383;p52">
              <a:extLst>
                <a:ext uri="{FF2B5EF4-FFF2-40B4-BE49-F238E27FC236}">
                  <a16:creationId xmlns:a16="http://schemas.microsoft.com/office/drawing/2014/main" id="{97C070A2-3963-56C6-5E94-5D6CFB8057AA}"/>
                </a:ext>
              </a:extLst>
            </p:cNvPr>
            <p:cNvSpPr/>
            <p:nvPr/>
          </p:nvSpPr>
          <p:spPr>
            <a:xfrm>
              <a:off x="1598518" y="1172694"/>
              <a:ext cx="308714" cy="180695"/>
            </a:xfrm>
            <a:custGeom>
              <a:avLst/>
              <a:gdLst/>
              <a:ahLst/>
              <a:cxnLst/>
              <a:rect l="l" t="t" r="r" b="b"/>
              <a:pathLst>
                <a:path w="5339" h="3125" extrusionOk="0">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2384;p52">
              <a:extLst>
                <a:ext uri="{FF2B5EF4-FFF2-40B4-BE49-F238E27FC236}">
                  <a16:creationId xmlns:a16="http://schemas.microsoft.com/office/drawing/2014/main" id="{B129CA66-2876-9816-01CB-E4C25C602A37}"/>
                </a:ext>
              </a:extLst>
            </p:cNvPr>
            <p:cNvSpPr/>
            <p:nvPr/>
          </p:nvSpPr>
          <p:spPr>
            <a:xfrm>
              <a:off x="1881562" y="1134878"/>
              <a:ext cx="280208" cy="223773"/>
            </a:xfrm>
            <a:custGeom>
              <a:avLst/>
              <a:gdLst/>
              <a:ahLst/>
              <a:cxnLst/>
              <a:rect l="l" t="t" r="r" b="b"/>
              <a:pathLst>
                <a:path w="4846" h="3870" extrusionOk="0">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2385;p52">
              <a:extLst>
                <a:ext uri="{FF2B5EF4-FFF2-40B4-BE49-F238E27FC236}">
                  <a16:creationId xmlns:a16="http://schemas.microsoft.com/office/drawing/2014/main" id="{307B0623-0EC0-A39D-CF18-C5EE4FB0DA21}"/>
                </a:ext>
              </a:extLst>
            </p:cNvPr>
            <p:cNvSpPr/>
            <p:nvPr/>
          </p:nvSpPr>
          <p:spPr>
            <a:xfrm>
              <a:off x="1663106" y="1300021"/>
              <a:ext cx="260317" cy="242161"/>
            </a:xfrm>
            <a:custGeom>
              <a:avLst/>
              <a:gdLst/>
              <a:ahLst/>
              <a:cxnLst/>
              <a:rect l="l" t="t" r="r" b="b"/>
              <a:pathLst>
                <a:path w="4502" h="4188" extrusionOk="0">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2386;p52">
              <a:extLst>
                <a:ext uri="{FF2B5EF4-FFF2-40B4-BE49-F238E27FC236}">
                  <a16:creationId xmlns:a16="http://schemas.microsoft.com/office/drawing/2014/main" id="{BE129215-415C-A037-8615-580A3300CF94}"/>
                </a:ext>
              </a:extLst>
            </p:cNvPr>
            <p:cNvSpPr/>
            <p:nvPr/>
          </p:nvSpPr>
          <p:spPr>
            <a:xfrm>
              <a:off x="1863232" y="1322282"/>
              <a:ext cx="67363" cy="38857"/>
            </a:xfrm>
            <a:custGeom>
              <a:avLst/>
              <a:gdLst/>
              <a:ahLst/>
              <a:cxnLst/>
              <a:rect l="l" t="t" r="r" b="b"/>
              <a:pathLst>
                <a:path w="1165" h="672" extrusionOk="0">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2387;p52">
              <a:extLst>
                <a:ext uri="{FF2B5EF4-FFF2-40B4-BE49-F238E27FC236}">
                  <a16:creationId xmlns:a16="http://schemas.microsoft.com/office/drawing/2014/main" id="{93D44611-8313-3553-9E8F-CD0864E2E09A}"/>
                </a:ext>
              </a:extLst>
            </p:cNvPr>
            <p:cNvSpPr/>
            <p:nvPr/>
          </p:nvSpPr>
          <p:spPr>
            <a:xfrm>
              <a:off x="1859936" y="1308867"/>
              <a:ext cx="73955" cy="38857"/>
            </a:xfrm>
            <a:custGeom>
              <a:avLst/>
              <a:gdLst/>
              <a:ahLst/>
              <a:cxnLst/>
              <a:rect l="l" t="t" r="r" b="b"/>
              <a:pathLst>
                <a:path w="1279" h="672" extrusionOk="0">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2388;p52">
              <a:extLst>
                <a:ext uri="{FF2B5EF4-FFF2-40B4-BE49-F238E27FC236}">
                  <a16:creationId xmlns:a16="http://schemas.microsoft.com/office/drawing/2014/main" id="{90F9EC27-2C2B-C400-E0B1-3ABB15DB4F8D}"/>
                </a:ext>
              </a:extLst>
            </p:cNvPr>
            <p:cNvSpPr/>
            <p:nvPr/>
          </p:nvSpPr>
          <p:spPr>
            <a:xfrm>
              <a:off x="1878092" y="1310486"/>
              <a:ext cx="37758" cy="28044"/>
            </a:xfrm>
            <a:custGeom>
              <a:avLst/>
              <a:gdLst/>
              <a:ahLst/>
              <a:cxnLst/>
              <a:rect l="l" t="t" r="r" b="b"/>
              <a:pathLst>
                <a:path w="653" h="485" extrusionOk="0">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2389;p52">
              <a:extLst>
                <a:ext uri="{FF2B5EF4-FFF2-40B4-BE49-F238E27FC236}">
                  <a16:creationId xmlns:a16="http://schemas.microsoft.com/office/drawing/2014/main" id="{BE3B5268-E996-602E-55ED-E05F30F2E30B}"/>
                </a:ext>
              </a:extLst>
            </p:cNvPr>
            <p:cNvSpPr/>
            <p:nvPr/>
          </p:nvSpPr>
          <p:spPr>
            <a:xfrm>
              <a:off x="660857" y="991303"/>
              <a:ext cx="2504639" cy="1486038"/>
            </a:xfrm>
            <a:custGeom>
              <a:avLst/>
              <a:gdLst/>
              <a:ahLst/>
              <a:cxnLst/>
              <a:rect l="l" t="t" r="r" b="b"/>
              <a:pathLst>
                <a:path w="43316" h="25700" extrusionOk="0">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2390;p52">
              <a:extLst>
                <a:ext uri="{FF2B5EF4-FFF2-40B4-BE49-F238E27FC236}">
                  <a16:creationId xmlns:a16="http://schemas.microsoft.com/office/drawing/2014/main" id="{812FA70A-6C76-3120-D990-08CC49C19A2F}"/>
                </a:ext>
              </a:extLst>
            </p:cNvPr>
            <p:cNvSpPr/>
            <p:nvPr/>
          </p:nvSpPr>
          <p:spPr>
            <a:xfrm>
              <a:off x="1430137" y="1001653"/>
              <a:ext cx="959854" cy="633677"/>
            </a:xfrm>
            <a:custGeom>
              <a:avLst/>
              <a:gdLst/>
              <a:ahLst/>
              <a:cxnLst/>
              <a:rect l="l" t="t" r="r" b="b"/>
              <a:pathLst>
                <a:path w="16600" h="10959" extrusionOk="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2391;p52">
              <a:extLst>
                <a:ext uri="{FF2B5EF4-FFF2-40B4-BE49-F238E27FC236}">
                  <a16:creationId xmlns:a16="http://schemas.microsoft.com/office/drawing/2014/main" id="{434A0905-F675-B6EA-B8B9-9005C9489A94}"/>
                </a:ext>
              </a:extLst>
            </p:cNvPr>
            <p:cNvSpPr/>
            <p:nvPr/>
          </p:nvSpPr>
          <p:spPr>
            <a:xfrm>
              <a:off x="1382837" y="1005816"/>
              <a:ext cx="1054393" cy="608813"/>
            </a:xfrm>
            <a:custGeom>
              <a:avLst/>
              <a:gdLst/>
              <a:ahLst/>
              <a:cxnLst/>
              <a:rect l="l" t="t" r="r" b="b"/>
              <a:pathLst>
                <a:path w="18235" h="10529" extrusionOk="0">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2392;p52">
              <a:extLst>
                <a:ext uri="{FF2B5EF4-FFF2-40B4-BE49-F238E27FC236}">
                  <a16:creationId xmlns:a16="http://schemas.microsoft.com/office/drawing/2014/main" id="{19E8CD41-09CC-8914-94FA-1C1A1DF22120}"/>
                </a:ext>
              </a:extLst>
            </p:cNvPr>
            <p:cNvSpPr/>
            <p:nvPr/>
          </p:nvSpPr>
          <p:spPr>
            <a:xfrm>
              <a:off x="2130953" y="1406242"/>
              <a:ext cx="959854" cy="633677"/>
            </a:xfrm>
            <a:custGeom>
              <a:avLst/>
              <a:gdLst/>
              <a:ahLst/>
              <a:cxnLst/>
              <a:rect l="l" t="t" r="r" b="b"/>
              <a:pathLst>
                <a:path w="16600" h="10959" extrusionOk="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2393;p52">
              <a:extLst>
                <a:ext uri="{FF2B5EF4-FFF2-40B4-BE49-F238E27FC236}">
                  <a16:creationId xmlns:a16="http://schemas.microsoft.com/office/drawing/2014/main" id="{5E5AB7EF-1D10-D9B7-F6A0-2CFE60D688E5}"/>
                </a:ext>
              </a:extLst>
            </p:cNvPr>
            <p:cNvSpPr/>
            <p:nvPr/>
          </p:nvSpPr>
          <p:spPr>
            <a:xfrm>
              <a:off x="2083654" y="1410405"/>
              <a:ext cx="1054393" cy="608813"/>
            </a:xfrm>
            <a:custGeom>
              <a:avLst/>
              <a:gdLst/>
              <a:ahLst/>
              <a:cxnLst/>
              <a:rect l="l" t="t" r="r" b="b"/>
              <a:pathLst>
                <a:path w="18235" h="10529" extrusionOk="0">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2394;p52">
              <a:extLst>
                <a:ext uri="{FF2B5EF4-FFF2-40B4-BE49-F238E27FC236}">
                  <a16:creationId xmlns:a16="http://schemas.microsoft.com/office/drawing/2014/main" id="{2CA56A69-D684-481A-4CE9-9919DE2F8F17}"/>
                </a:ext>
              </a:extLst>
            </p:cNvPr>
            <p:cNvSpPr/>
            <p:nvPr/>
          </p:nvSpPr>
          <p:spPr>
            <a:xfrm>
              <a:off x="733714" y="1406704"/>
              <a:ext cx="959854" cy="630728"/>
            </a:xfrm>
            <a:custGeom>
              <a:avLst/>
              <a:gdLst/>
              <a:ahLst/>
              <a:cxnLst/>
              <a:rect l="l" t="t" r="r" b="b"/>
              <a:pathLst>
                <a:path w="16600" h="10908" extrusionOk="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2395;p52">
              <a:extLst>
                <a:ext uri="{FF2B5EF4-FFF2-40B4-BE49-F238E27FC236}">
                  <a16:creationId xmlns:a16="http://schemas.microsoft.com/office/drawing/2014/main" id="{6A2F39E7-8916-3B70-F2CB-C82387B5534D}"/>
                </a:ext>
              </a:extLst>
            </p:cNvPr>
            <p:cNvSpPr/>
            <p:nvPr/>
          </p:nvSpPr>
          <p:spPr>
            <a:xfrm>
              <a:off x="2415732" y="2029113"/>
              <a:ext cx="162597" cy="71122"/>
            </a:xfrm>
            <a:custGeom>
              <a:avLst/>
              <a:gdLst/>
              <a:ahLst/>
              <a:cxnLst/>
              <a:rect l="l" t="t" r="r" b="b"/>
              <a:pathLst>
                <a:path w="2812" h="1230" extrusionOk="0">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2396;p52">
              <a:extLst>
                <a:ext uri="{FF2B5EF4-FFF2-40B4-BE49-F238E27FC236}">
                  <a16:creationId xmlns:a16="http://schemas.microsoft.com/office/drawing/2014/main" id="{B34C1DA1-2F3E-03F9-669D-2C5B0C7E1DD8}"/>
                </a:ext>
              </a:extLst>
            </p:cNvPr>
            <p:cNvSpPr/>
            <p:nvPr/>
          </p:nvSpPr>
          <p:spPr>
            <a:xfrm>
              <a:off x="1247820" y="1353912"/>
              <a:ext cx="160978" cy="71179"/>
            </a:xfrm>
            <a:custGeom>
              <a:avLst/>
              <a:gdLst/>
              <a:ahLst/>
              <a:cxnLst/>
              <a:rect l="l" t="t" r="r" b="b"/>
              <a:pathLst>
                <a:path w="2784" h="1231" extrusionOk="0">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2397;p52">
              <a:extLst>
                <a:ext uri="{FF2B5EF4-FFF2-40B4-BE49-F238E27FC236}">
                  <a16:creationId xmlns:a16="http://schemas.microsoft.com/office/drawing/2014/main" id="{69023F82-B834-A71B-4FCA-8945A5F4AF2D}"/>
                </a:ext>
              </a:extLst>
            </p:cNvPr>
            <p:cNvSpPr/>
            <p:nvPr/>
          </p:nvSpPr>
          <p:spPr>
            <a:xfrm>
              <a:off x="1251116" y="2027031"/>
              <a:ext cx="161325" cy="71064"/>
            </a:xfrm>
            <a:custGeom>
              <a:avLst/>
              <a:gdLst/>
              <a:ahLst/>
              <a:cxnLst/>
              <a:rect l="l" t="t" r="r" b="b"/>
              <a:pathLst>
                <a:path w="2790" h="1229" extrusionOk="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2398;p52">
              <a:extLst>
                <a:ext uri="{FF2B5EF4-FFF2-40B4-BE49-F238E27FC236}">
                  <a16:creationId xmlns:a16="http://schemas.microsoft.com/office/drawing/2014/main" id="{671AB51D-80FA-F8E2-E7A5-F28EABD729BD}"/>
                </a:ext>
              </a:extLst>
            </p:cNvPr>
            <p:cNvSpPr/>
            <p:nvPr/>
          </p:nvSpPr>
          <p:spPr>
            <a:xfrm>
              <a:off x="2412089" y="1356051"/>
              <a:ext cx="161498" cy="71064"/>
            </a:xfrm>
            <a:custGeom>
              <a:avLst/>
              <a:gdLst/>
              <a:ahLst/>
              <a:cxnLst/>
              <a:rect l="l" t="t" r="r" b="b"/>
              <a:pathLst>
                <a:path w="2793" h="1229" extrusionOk="0">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2399;p52">
              <a:extLst>
                <a:ext uri="{FF2B5EF4-FFF2-40B4-BE49-F238E27FC236}">
                  <a16:creationId xmlns:a16="http://schemas.microsoft.com/office/drawing/2014/main" id="{DB416561-057D-EA47-4C38-8736927822D6}"/>
                </a:ext>
              </a:extLst>
            </p:cNvPr>
            <p:cNvSpPr/>
            <p:nvPr/>
          </p:nvSpPr>
          <p:spPr>
            <a:xfrm>
              <a:off x="686415" y="1407919"/>
              <a:ext cx="1054393" cy="608697"/>
            </a:xfrm>
            <a:custGeom>
              <a:avLst/>
              <a:gdLst/>
              <a:ahLst/>
              <a:cxnLst/>
              <a:rect l="l" t="t" r="r" b="b"/>
              <a:pathLst>
                <a:path w="18235" h="10527" extrusionOk="0">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2400;p52">
              <a:extLst>
                <a:ext uri="{FF2B5EF4-FFF2-40B4-BE49-F238E27FC236}">
                  <a16:creationId xmlns:a16="http://schemas.microsoft.com/office/drawing/2014/main" id="{0BD45E35-FAAF-AB4F-4F63-63046FD93D64}"/>
                </a:ext>
              </a:extLst>
            </p:cNvPr>
            <p:cNvSpPr/>
            <p:nvPr/>
          </p:nvSpPr>
          <p:spPr>
            <a:xfrm>
              <a:off x="1434531" y="1808344"/>
              <a:ext cx="959854" cy="633677"/>
            </a:xfrm>
            <a:custGeom>
              <a:avLst/>
              <a:gdLst/>
              <a:ahLst/>
              <a:cxnLst/>
              <a:rect l="l" t="t" r="r" b="b"/>
              <a:pathLst>
                <a:path w="16600" h="10959" extrusionOk="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2401;p52">
              <a:extLst>
                <a:ext uri="{FF2B5EF4-FFF2-40B4-BE49-F238E27FC236}">
                  <a16:creationId xmlns:a16="http://schemas.microsoft.com/office/drawing/2014/main" id="{AC46F1B8-DBF1-7202-E72D-FEC38C8226F1}"/>
                </a:ext>
              </a:extLst>
            </p:cNvPr>
            <p:cNvSpPr/>
            <p:nvPr/>
          </p:nvSpPr>
          <p:spPr>
            <a:xfrm>
              <a:off x="1387232" y="1812565"/>
              <a:ext cx="1054335" cy="608755"/>
            </a:xfrm>
            <a:custGeom>
              <a:avLst/>
              <a:gdLst/>
              <a:ahLst/>
              <a:cxnLst/>
              <a:rect l="l" t="t" r="r" b="b"/>
              <a:pathLst>
                <a:path w="18234" h="10528" extrusionOk="0">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1" name="Google Shape;2402;p52">
              <a:extLst>
                <a:ext uri="{FF2B5EF4-FFF2-40B4-BE49-F238E27FC236}">
                  <a16:creationId xmlns:a16="http://schemas.microsoft.com/office/drawing/2014/main" id="{3166221C-3DD1-5146-146E-88B3DA81C20C}"/>
                </a:ext>
              </a:extLst>
            </p:cNvPr>
            <p:cNvGrpSpPr/>
            <p:nvPr/>
          </p:nvGrpSpPr>
          <p:grpSpPr>
            <a:xfrm>
              <a:off x="758116" y="1057260"/>
              <a:ext cx="2260120" cy="1352706"/>
              <a:chOff x="770076" y="1073509"/>
              <a:chExt cx="2537750" cy="1518871"/>
            </a:xfrm>
          </p:grpSpPr>
          <p:sp>
            <p:nvSpPr>
              <p:cNvPr id="1762" name="Google Shape;2403;p52">
                <a:extLst>
                  <a:ext uri="{FF2B5EF4-FFF2-40B4-BE49-F238E27FC236}">
                    <a16:creationId xmlns:a16="http://schemas.microsoft.com/office/drawing/2014/main" id="{A57707B0-D27B-00DF-3673-3AADB9A585FE}"/>
                  </a:ext>
                </a:extLst>
              </p:cNvPr>
              <p:cNvSpPr/>
              <p:nvPr/>
            </p:nvSpPr>
            <p:spPr>
              <a:xfrm>
                <a:off x="2372646" y="1572271"/>
                <a:ext cx="935180" cy="541280"/>
              </a:xfrm>
              <a:custGeom>
                <a:avLst/>
                <a:gdLst/>
                <a:ahLst/>
                <a:cxnLst/>
                <a:rect l="l" t="t" r="r" b="b"/>
                <a:pathLst>
                  <a:path w="14404" h="8337" extrusionOk="0">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2404;p52">
                <a:extLst>
                  <a:ext uri="{FF2B5EF4-FFF2-40B4-BE49-F238E27FC236}">
                    <a16:creationId xmlns:a16="http://schemas.microsoft.com/office/drawing/2014/main" id="{9FDBCCA4-1272-0628-3431-779FF1B91543}"/>
                  </a:ext>
                </a:extLst>
              </p:cNvPr>
              <p:cNvSpPr/>
              <p:nvPr/>
            </p:nvSpPr>
            <p:spPr>
              <a:xfrm>
                <a:off x="770076" y="1521823"/>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2405;p52">
                <a:extLst>
                  <a:ext uri="{FF2B5EF4-FFF2-40B4-BE49-F238E27FC236}">
                    <a16:creationId xmlns:a16="http://schemas.microsoft.com/office/drawing/2014/main" id="{BE919BA0-2CC6-D504-014F-84FF5DE475AC}"/>
                  </a:ext>
                </a:extLst>
              </p:cNvPr>
              <p:cNvSpPr/>
              <p:nvPr/>
            </p:nvSpPr>
            <p:spPr>
              <a:xfrm>
                <a:off x="1552954" y="2000004"/>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2406;p52">
                <a:extLst>
                  <a:ext uri="{FF2B5EF4-FFF2-40B4-BE49-F238E27FC236}">
                    <a16:creationId xmlns:a16="http://schemas.microsoft.com/office/drawing/2014/main" id="{716BAB77-DC96-E6C6-BCD1-CDC50648EA52}"/>
                  </a:ext>
                </a:extLst>
              </p:cNvPr>
              <p:cNvSpPr/>
              <p:nvPr/>
            </p:nvSpPr>
            <p:spPr>
              <a:xfrm>
                <a:off x="1556915" y="1073509"/>
                <a:ext cx="1026010" cy="592376"/>
              </a:xfrm>
              <a:custGeom>
                <a:avLst/>
                <a:gdLst/>
                <a:ahLst/>
                <a:cxnLst/>
                <a:rect l="l" t="t" r="r" b="b"/>
                <a:pathLst>
                  <a:path w="15803" h="9124" extrusionOk="0">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6" name="Google Shape;1719;p48">
            <a:extLst>
              <a:ext uri="{FF2B5EF4-FFF2-40B4-BE49-F238E27FC236}">
                <a16:creationId xmlns:a16="http://schemas.microsoft.com/office/drawing/2014/main" id="{A718E0BD-AC04-0D87-3D69-D347A2421FDA}"/>
              </a:ext>
            </a:extLst>
          </p:cNvPr>
          <p:cNvGrpSpPr/>
          <p:nvPr/>
        </p:nvGrpSpPr>
        <p:grpSpPr>
          <a:xfrm flipH="1">
            <a:off x="7256606" y="1942489"/>
            <a:ext cx="1706776" cy="1487950"/>
            <a:chOff x="2232600" y="4049963"/>
            <a:chExt cx="2584849" cy="2253446"/>
          </a:xfrm>
        </p:grpSpPr>
        <p:sp>
          <p:nvSpPr>
            <p:cNvPr id="1767" name="Google Shape;1720;p48">
              <a:extLst>
                <a:ext uri="{FF2B5EF4-FFF2-40B4-BE49-F238E27FC236}">
                  <a16:creationId xmlns:a16="http://schemas.microsoft.com/office/drawing/2014/main" id="{9B5C1119-5170-9F01-9A67-494178ED240D}"/>
                </a:ext>
              </a:extLst>
            </p:cNvPr>
            <p:cNvSpPr/>
            <p:nvPr/>
          </p:nvSpPr>
          <p:spPr>
            <a:xfrm>
              <a:off x="2232600" y="4049963"/>
              <a:ext cx="586500" cy="757388"/>
            </a:xfrm>
            <a:custGeom>
              <a:avLst/>
              <a:gdLst/>
              <a:ahLst/>
              <a:cxnLst/>
              <a:rect l="l" t="t" r="r" b="b"/>
              <a:pathLst>
                <a:path w="11065" h="14289" extrusionOk="0">
                  <a:moveTo>
                    <a:pt x="3059" y="0"/>
                  </a:moveTo>
                  <a:cubicBezTo>
                    <a:pt x="1245" y="0"/>
                    <a:pt x="0" y="1447"/>
                    <a:pt x="0" y="3950"/>
                  </a:cubicBezTo>
                  <a:cubicBezTo>
                    <a:pt x="0" y="7481"/>
                    <a:pt x="2475" y="11766"/>
                    <a:pt x="5531" y="13532"/>
                  </a:cubicBezTo>
                  <a:cubicBezTo>
                    <a:pt x="6421" y="14045"/>
                    <a:pt x="7261" y="14288"/>
                    <a:pt x="8005" y="14288"/>
                  </a:cubicBezTo>
                  <a:cubicBezTo>
                    <a:pt x="9820" y="14288"/>
                    <a:pt x="11064" y="12842"/>
                    <a:pt x="11064" y="10339"/>
                  </a:cubicBezTo>
                  <a:cubicBezTo>
                    <a:pt x="11064" y="6807"/>
                    <a:pt x="8589" y="2521"/>
                    <a:pt x="5531" y="757"/>
                  </a:cubicBezTo>
                  <a:cubicBezTo>
                    <a:pt x="4642" y="244"/>
                    <a:pt x="3803" y="0"/>
                    <a:pt x="3059"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21;p48">
              <a:extLst>
                <a:ext uri="{FF2B5EF4-FFF2-40B4-BE49-F238E27FC236}">
                  <a16:creationId xmlns:a16="http://schemas.microsoft.com/office/drawing/2014/main" id="{717044D5-35E8-4986-9545-4FFD46FF8151}"/>
                </a:ext>
              </a:extLst>
            </p:cNvPr>
            <p:cNvGrpSpPr/>
            <p:nvPr/>
          </p:nvGrpSpPr>
          <p:grpSpPr>
            <a:xfrm>
              <a:off x="3280027" y="4685987"/>
              <a:ext cx="1537422" cy="810564"/>
              <a:chOff x="3357500" y="1620888"/>
              <a:chExt cx="867375" cy="457300"/>
            </a:xfrm>
          </p:grpSpPr>
          <p:sp>
            <p:nvSpPr>
              <p:cNvPr id="1798" name="Google Shape;1722;p48">
                <a:extLst>
                  <a:ext uri="{FF2B5EF4-FFF2-40B4-BE49-F238E27FC236}">
                    <a16:creationId xmlns:a16="http://schemas.microsoft.com/office/drawing/2014/main" id="{FB60B7C0-AA7C-0D1E-FD74-DFE778677B6C}"/>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23;p48">
                <a:extLst>
                  <a:ext uri="{FF2B5EF4-FFF2-40B4-BE49-F238E27FC236}">
                    <a16:creationId xmlns:a16="http://schemas.microsoft.com/office/drawing/2014/main" id="{D203F5DE-5F36-94CA-BEEA-49825FA90D09}"/>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724;p48">
                <a:extLst>
                  <a:ext uri="{FF2B5EF4-FFF2-40B4-BE49-F238E27FC236}">
                    <a16:creationId xmlns:a16="http://schemas.microsoft.com/office/drawing/2014/main" id="{B9017E81-3630-9AE0-1095-548EB91D586C}"/>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25;p48">
                <a:extLst>
                  <a:ext uri="{FF2B5EF4-FFF2-40B4-BE49-F238E27FC236}">
                    <a16:creationId xmlns:a16="http://schemas.microsoft.com/office/drawing/2014/main" id="{39182A31-502E-A0CE-B72D-EF3414D7BCE9}"/>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26;p48">
              <a:extLst>
                <a:ext uri="{FF2B5EF4-FFF2-40B4-BE49-F238E27FC236}">
                  <a16:creationId xmlns:a16="http://schemas.microsoft.com/office/drawing/2014/main" id="{820B0C45-4BC7-C195-1B32-FFC2466E1B71}"/>
                </a:ext>
              </a:extLst>
            </p:cNvPr>
            <p:cNvSpPr/>
            <p:nvPr/>
          </p:nvSpPr>
          <p:spPr>
            <a:xfrm>
              <a:off x="4036081" y="5619587"/>
              <a:ext cx="659329" cy="388633"/>
            </a:xfrm>
            <a:custGeom>
              <a:avLst/>
              <a:gdLst/>
              <a:ahLst/>
              <a:cxnLst/>
              <a:rect l="l" t="t" r="r" b="b"/>
              <a:pathLst>
                <a:path w="12439" h="7332" extrusionOk="0">
                  <a:moveTo>
                    <a:pt x="252" y="1"/>
                  </a:moveTo>
                  <a:cubicBezTo>
                    <a:pt x="176" y="1"/>
                    <a:pt x="101" y="40"/>
                    <a:pt x="60" y="112"/>
                  </a:cubicBezTo>
                  <a:cubicBezTo>
                    <a:pt x="0" y="216"/>
                    <a:pt x="36" y="351"/>
                    <a:pt x="140" y="411"/>
                  </a:cubicBezTo>
                  <a:lnTo>
                    <a:pt x="12077" y="7303"/>
                  </a:lnTo>
                  <a:cubicBezTo>
                    <a:pt x="12111" y="7323"/>
                    <a:pt x="12149" y="7332"/>
                    <a:pt x="12186" y="7332"/>
                  </a:cubicBezTo>
                  <a:cubicBezTo>
                    <a:pt x="12263" y="7332"/>
                    <a:pt x="12337" y="7292"/>
                    <a:pt x="12377" y="7221"/>
                  </a:cubicBezTo>
                  <a:cubicBezTo>
                    <a:pt x="12438" y="7117"/>
                    <a:pt x="12403" y="6981"/>
                    <a:pt x="12297" y="6921"/>
                  </a:cubicBezTo>
                  <a:lnTo>
                    <a:pt x="362" y="30"/>
                  </a:lnTo>
                  <a:cubicBezTo>
                    <a:pt x="327" y="10"/>
                    <a:pt x="290" y="1"/>
                    <a:pt x="252" y="1"/>
                  </a:cubicBezTo>
                  <a:close/>
                </a:path>
              </a:pathLst>
            </a:custGeom>
            <a:solidFill>
              <a:srgbClr val="1E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27;p48">
              <a:extLst>
                <a:ext uri="{FF2B5EF4-FFF2-40B4-BE49-F238E27FC236}">
                  <a16:creationId xmlns:a16="http://schemas.microsoft.com/office/drawing/2014/main" id="{EE8483F1-FBA3-4460-ED64-3A2E9147BA5F}"/>
                </a:ext>
              </a:extLst>
            </p:cNvPr>
            <p:cNvSpPr/>
            <p:nvPr/>
          </p:nvSpPr>
          <p:spPr>
            <a:xfrm>
              <a:off x="2472764" y="4254295"/>
              <a:ext cx="243293" cy="283100"/>
            </a:xfrm>
            <a:custGeom>
              <a:avLst/>
              <a:gdLst/>
              <a:ahLst/>
              <a:cxnLst/>
              <a:rect l="l" t="t" r="r" b="b"/>
              <a:pathLst>
                <a:path w="4590" h="5341" extrusionOk="0">
                  <a:moveTo>
                    <a:pt x="2033" y="0"/>
                  </a:moveTo>
                  <a:cubicBezTo>
                    <a:pt x="1857" y="0"/>
                    <a:pt x="1698" y="43"/>
                    <a:pt x="1562" y="125"/>
                  </a:cubicBezTo>
                  <a:lnTo>
                    <a:pt x="1" y="1026"/>
                  </a:lnTo>
                  <a:lnTo>
                    <a:pt x="2522" y="5341"/>
                  </a:lnTo>
                  <a:lnTo>
                    <a:pt x="4083" y="4439"/>
                  </a:lnTo>
                  <a:cubicBezTo>
                    <a:pt x="4397" y="4253"/>
                    <a:pt x="4589" y="3859"/>
                    <a:pt x="4589" y="3303"/>
                  </a:cubicBezTo>
                  <a:cubicBezTo>
                    <a:pt x="4589" y="2175"/>
                    <a:pt x="3798" y="806"/>
                    <a:pt x="2823" y="242"/>
                  </a:cubicBezTo>
                  <a:cubicBezTo>
                    <a:pt x="2539" y="78"/>
                    <a:pt x="2271"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28;p48">
              <a:extLst>
                <a:ext uri="{FF2B5EF4-FFF2-40B4-BE49-F238E27FC236}">
                  <a16:creationId xmlns:a16="http://schemas.microsoft.com/office/drawing/2014/main" id="{674DD32A-529B-557F-8FFD-2A24C96CF501}"/>
                </a:ext>
              </a:extLst>
            </p:cNvPr>
            <p:cNvSpPr/>
            <p:nvPr/>
          </p:nvSpPr>
          <p:spPr>
            <a:xfrm>
              <a:off x="2445943" y="4302052"/>
              <a:ext cx="187320" cy="241968"/>
            </a:xfrm>
            <a:custGeom>
              <a:avLst/>
              <a:gdLst/>
              <a:ahLst/>
              <a:cxnLst/>
              <a:rect l="l" t="t" r="r" b="b"/>
              <a:pathLst>
                <a:path w="3534" h="4565" extrusionOk="0">
                  <a:moveTo>
                    <a:pt x="979" y="1"/>
                  </a:moveTo>
                  <a:cubicBezTo>
                    <a:pt x="399" y="1"/>
                    <a:pt x="0" y="463"/>
                    <a:pt x="0" y="1263"/>
                  </a:cubicBezTo>
                  <a:cubicBezTo>
                    <a:pt x="0" y="2389"/>
                    <a:pt x="791" y="3760"/>
                    <a:pt x="1768" y="4323"/>
                  </a:cubicBezTo>
                  <a:cubicBezTo>
                    <a:pt x="2052" y="4487"/>
                    <a:pt x="2320" y="4565"/>
                    <a:pt x="2557" y="4565"/>
                  </a:cubicBezTo>
                  <a:cubicBezTo>
                    <a:pt x="3136" y="4565"/>
                    <a:pt x="3534" y="4102"/>
                    <a:pt x="3534" y="3303"/>
                  </a:cubicBezTo>
                  <a:cubicBezTo>
                    <a:pt x="3534" y="2177"/>
                    <a:pt x="2743" y="806"/>
                    <a:pt x="1768" y="242"/>
                  </a:cubicBezTo>
                  <a:cubicBezTo>
                    <a:pt x="1484" y="78"/>
                    <a:pt x="1216" y="1"/>
                    <a:pt x="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29;p48">
              <a:extLst>
                <a:ext uri="{FF2B5EF4-FFF2-40B4-BE49-F238E27FC236}">
                  <a16:creationId xmlns:a16="http://schemas.microsoft.com/office/drawing/2014/main" id="{986DE44C-4D2C-CCF8-61D0-13CDFAB28060}"/>
                </a:ext>
              </a:extLst>
            </p:cNvPr>
            <p:cNvSpPr/>
            <p:nvPr/>
          </p:nvSpPr>
          <p:spPr>
            <a:xfrm>
              <a:off x="3524851" y="5169313"/>
              <a:ext cx="1015629" cy="1134095"/>
            </a:xfrm>
            <a:custGeom>
              <a:avLst/>
              <a:gdLst/>
              <a:ahLst/>
              <a:cxnLst/>
              <a:rect l="l" t="t" r="r" b="b"/>
              <a:pathLst>
                <a:path w="19161" h="21396" extrusionOk="0">
                  <a:moveTo>
                    <a:pt x="8424" y="11258"/>
                  </a:moveTo>
                  <a:lnTo>
                    <a:pt x="10417" y="12411"/>
                  </a:lnTo>
                  <a:lnTo>
                    <a:pt x="9099" y="14489"/>
                  </a:lnTo>
                  <a:lnTo>
                    <a:pt x="9099" y="14490"/>
                  </a:lnTo>
                  <a:lnTo>
                    <a:pt x="7106" y="13338"/>
                  </a:lnTo>
                  <a:lnTo>
                    <a:pt x="8424" y="11258"/>
                  </a:lnTo>
                  <a:close/>
                  <a:moveTo>
                    <a:pt x="6987" y="13524"/>
                  </a:moveTo>
                  <a:lnTo>
                    <a:pt x="8982" y="14675"/>
                  </a:lnTo>
                  <a:lnTo>
                    <a:pt x="7998" y="16227"/>
                  </a:lnTo>
                  <a:cubicBezTo>
                    <a:pt x="7755" y="16611"/>
                    <a:pt x="7621" y="17016"/>
                    <a:pt x="7621" y="17370"/>
                  </a:cubicBezTo>
                  <a:lnTo>
                    <a:pt x="7621" y="18283"/>
                  </a:lnTo>
                  <a:lnTo>
                    <a:pt x="5686" y="17167"/>
                  </a:lnTo>
                  <a:lnTo>
                    <a:pt x="5686" y="15998"/>
                  </a:lnTo>
                  <a:cubicBezTo>
                    <a:pt x="5686" y="15730"/>
                    <a:pt x="5798" y="15401"/>
                    <a:pt x="5993" y="15092"/>
                  </a:cubicBezTo>
                  <a:lnTo>
                    <a:pt x="6987" y="13524"/>
                  </a:lnTo>
                  <a:close/>
                  <a:moveTo>
                    <a:pt x="1853" y="0"/>
                  </a:moveTo>
                  <a:lnTo>
                    <a:pt x="1853" y="1852"/>
                  </a:lnTo>
                  <a:cubicBezTo>
                    <a:pt x="1853" y="4157"/>
                    <a:pt x="2589" y="6432"/>
                    <a:pt x="4078" y="8190"/>
                  </a:cubicBezTo>
                  <a:cubicBezTo>
                    <a:pt x="4635" y="8848"/>
                    <a:pt x="5315" y="9465"/>
                    <a:pt x="6141" y="9942"/>
                  </a:cubicBezTo>
                  <a:lnTo>
                    <a:pt x="8042" y="11038"/>
                  </a:lnTo>
                  <a:lnTo>
                    <a:pt x="5621" y="14856"/>
                  </a:lnTo>
                  <a:cubicBezTo>
                    <a:pt x="5378" y="15238"/>
                    <a:pt x="5246" y="15644"/>
                    <a:pt x="5246" y="15998"/>
                  </a:cubicBezTo>
                  <a:lnTo>
                    <a:pt x="5246" y="16913"/>
                  </a:lnTo>
                  <a:lnTo>
                    <a:pt x="362" y="14093"/>
                  </a:lnTo>
                  <a:cubicBezTo>
                    <a:pt x="328" y="14074"/>
                    <a:pt x="290" y="14064"/>
                    <a:pt x="252" y="14064"/>
                  </a:cubicBezTo>
                  <a:cubicBezTo>
                    <a:pt x="176" y="14064"/>
                    <a:pt x="102" y="14103"/>
                    <a:pt x="61" y="14173"/>
                  </a:cubicBezTo>
                  <a:cubicBezTo>
                    <a:pt x="1" y="14279"/>
                    <a:pt x="36" y="14415"/>
                    <a:pt x="142" y="14475"/>
                  </a:cubicBezTo>
                  <a:lnTo>
                    <a:pt x="12077" y="21366"/>
                  </a:lnTo>
                  <a:cubicBezTo>
                    <a:pt x="12111" y="21386"/>
                    <a:pt x="12149" y="21395"/>
                    <a:pt x="12186" y="21395"/>
                  </a:cubicBezTo>
                  <a:cubicBezTo>
                    <a:pt x="12263" y="21395"/>
                    <a:pt x="12337" y="21355"/>
                    <a:pt x="12379" y="21284"/>
                  </a:cubicBezTo>
                  <a:cubicBezTo>
                    <a:pt x="12439" y="21180"/>
                    <a:pt x="12403" y="21044"/>
                    <a:pt x="12297" y="20984"/>
                  </a:cubicBezTo>
                  <a:lnTo>
                    <a:pt x="8062" y="18539"/>
                  </a:lnTo>
                  <a:lnTo>
                    <a:pt x="8062" y="17370"/>
                  </a:lnTo>
                  <a:cubicBezTo>
                    <a:pt x="8062" y="17102"/>
                    <a:pt x="8175" y="16773"/>
                    <a:pt x="8370" y="16464"/>
                  </a:cubicBezTo>
                  <a:lnTo>
                    <a:pt x="10799" y="12630"/>
                  </a:lnTo>
                  <a:lnTo>
                    <a:pt x="15432" y="15305"/>
                  </a:lnTo>
                  <a:cubicBezTo>
                    <a:pt x="15563" y="15382"/>
                    <a:pt x="15711" y="15420"/>
                    <a:pt x="15858" y="15420"/>
                  </a:cubicBezTo>
                  <a:cubicBezTo>
                    <a:pt x="16006" y="15420"/>
                    <a:pt x="16153" y="15382"/>
                    <a:pt x="16286" y="15305"/>
                  </a:cubicBezTo>
                  <a:lnTo>
                    <a:pt x="19161" y="13646"/>
                  </a:lnTo>
                  <a:lnTo>
                    <a:pt x="19161" y="7242"/>
                  </a:lnTo>
                  <a:lnTo>
                    <a:pt x="15859" y="9148"/>
                  </a:lnTo>
                  <a:lnTo>
                    <a:pt x="15859" y="9148"/>
                  </a:lnTo>
                  <a:lnTo>
                    <a:pt x="1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30;p48">
              <a:extLst>
                <a:ext uri="{FF2B5EF4-FFF2-40B4-BE49-F238E27FC236}">
                  <a16:creationId xmlns:a16="http://schemas.microsoft.com/office/drawing/2014/main" id="{1DFA92D2-D16F-1DDE-5E86-B22EA00B96FB}"/>
                </a:ext>
              </a:extLst>
            </p:cNvPr>
            <p:cNvSpPr/>
            <p:nvPr/>
          </p:nvSpPr>
          <p:spPr>
            <a:xfrm>
              <a:off x="2628915" y="4442302"/>
              <a:ext cx="870819" cy="637226"/>
            </a:xfrm>
            <a:custGeom>
              <a:avLst/>
              <a:gdLst/>
              <a:ahLst/>
              <a:cxnLst/>
              <a:rect l="l" t="t" r="r" b="b"/>
              <a:pathLst>
                <a:path w="16429" h="12022" extrusionOk="0">
                  <a:moveTo>
                    <a:pt x="0" y="0"/>
                  </a:moveTo>
                  <a:lnTo>
                    <a:pt x="0" y="1214"/>
                  </a:lnTo>
                  <a:lnTo>
                    <a:pt x="16428" y="12021"/>
                  </a:lnTo>
                  <a:lnTo>
                    <a:pt x="16428" y="948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31;p48">
              <a:extLst>
                <a:ext uri="{FF2B5EF4-FFF2-40B4-BE49-F238E27FC236}">
                  <a16:creationId xmlns:a16="http://schemas.microsoft.com/office/drawing/2014/main" id="{04A2FAD8-161B-CACF-E18E-71EA818CD358}"/>
                </a:ext>
              </a:extLst>
            </p:cNvPr>
            <p:cNvSpPr/>
            <p:nvPr/>
          </p:nvSpPr>
          <p:spPr>
            <a:xfrm>
              <a:off x="2628915" y="4394598"/>
              <a:ext cx="953401" cy="550457"/>
            </a:xfrm>
            <a:custGeom>
              <a:avLst/>
              <a:gdLst/>
              <a:ahLst/>
              <a:cxnLst/>
              <a:rect l="l" t="t" r="r" b="b"/>
              <a:pathLst>
                <a:path w="17987" h="10385" extrusionOk="0">
                  <a:moveTo>
                    <a:pt x="1558" y="0"/>
                  </a:moveTo>
                  <a:lnTo>
                    <a:pt x="0" y="900"/>
                  </a:lnTo>
                  <a:lnTo>
                    <a:pt x="16428" y="10385"/>
                  </a:lnTo>
                  <a:lnTo>
                    <a:pt x="17987" y="9485"/>
                  </a:lnTo>
                  <a:lnTo>
                    <a:pt x="1558"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32;p48">
              <a:extLst>
                <a:ext uri="{FF2B5EF4-FFF2-40B4-BE49-F238E27FC236}">
                  <a16:creationId xmlns:a16="http://schemas.microsoft.com/office/drawing/2014/main" id="{982050AD-09C9-7AA3-50EC-84C031A5FCD0}"/>
                </a:ext>
              </a:extLst>
            </p:cNvPr>
            <p:cNvSpPr/>
            <p:nvPr/>
          </p:nvSpPr>
          <p:spPr>
            <a:xfrm>
              <a:off x="3446087" y="4914096"/>
              <a:ext cx="216313" cy="297305"/>
            </a:xfrm>
            <a:custGeom>
              <a:avLst/>
              <a:gdLst/>
              <a:ahLst/>
              <a:cxnLst/>
              <a:rect l="l" t="t" r="r" b="b"/>
              <a:pathLst>
                <a:path w="4081" h="5609" extrusionOk="0">
                  <a:moveTo>
                    <a:pt x="2" y="1"/>
                  </a:moveTo>
                  <a:lnTo>
                    <a:pt x="1" y="2419"/>
                  </a:lnTo>
                  <a:lnTo>
                    <a:pt x="3236" y="5609"/>
                  </a:lnTo>
                  <a:lnTo>
                    <a:pt x="4080" y="3214"/>
                  </a:lnTo>
                  <a:cubicBezTo>
                    <a:pt x="4080" y="3214"/>
                    <a:pt x="1704" y="701"/>
                    <a:pt x="1704" y="670"/>
                  </a:cubicBezTo>
                  <a:cubicBezTo>
                    <a:pt x="1704" y="639"/>
                    <a:pt x="2"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33;p48">
              <a:extLst>
                <a:ext uri="{FF2B5EF4-FFF2-40B4-BE49-F238E27FC236}">
                  <a16:creationId xmlns:a16="http://schemas.microsoft.com/office/drawing/2014/main" id="{FA13C9D3-30B0-5436-8E3D-51312969D810}"/>
                </a:ext>
              </a:extLst>
            </p:cNvPr>
            <p:cNvSpPr/>
            <p:nvPr/>
          </p:nvSpPr>
          <p:spPr>
            <a:xfrm>
              <a:off x="3446193" y="4865915"/>
              <a:ext cx="1082733" cy="627685"/>
            </a:xfrm>
            <a:custGeom>
              <a:avLst/>
              <a:gdLst/>
              <a:ahLst/>
              <a:cxnLst/>
              <a:rect l="l" t="t" r="r" b="b"/>
              <a:pathLst>
                <a:path w="20427" h="11842" extrusionOk="0">
                  <a:moveTo>
                    <a:pt x="1543" y="1"/>
                  </a:moveTo>
                  <a:lnTo>
                    <a:pt x="0" y="910"/>
                  </a:lnTo>
                  <a:lnTo>
                    <a:pt x="3230" y="4603"/>
                  </a:lnTo>
                  <a:lnTo>
                    <a:pt x="15767" y="11842"/>
                  </a:lnTo>
                  <a:lnTo>
                    <a:pt x="20426" y="9134"/>
                  </a:lnTo>
                  <a:lnTo>
                    <a:pt x="7916" y="1913"/>
                  </a:lnTo>
                  <a:lnTo>
                    <a:pt x="1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34;p48">
              <a:extLst>
                <a:ext uri="{FF2B5EF4-FFF2-40B4-BE49-F238E27FC236}">
                  <a16:creationId xmlns:a16="http://schemas.microsoft.com/office/drawing/2014/main" id="{02086B84-1FA7-FB59-E144-0F1A1231A326}"/>
                </a:ext>
              </a:extLst>
            </p:cNvPr>
            <p:cNvSpPr/>
            <p:nvPr/>
          </p:nvSpPr>
          <p:spPr>
            <a:xfrm>
              <a:off x="4461230" y="5574109"/>
              <a:ext cx="275997" cy="410153"/>
            </a:xfrm>
            <a:custGeom>
              <a:avLst/>
              <a:gdLst/>
              <a:ahLst/>
              <a:cxnLst/>
              <a:rect l="l" t="t" r="r" b="b"/>
              <a:pathLst>
                <a:path w="5207" h="7738" extrusionOk="0">
                  <a:moveTo>
                    <a:pt x="5206" y="0"/>
                  </a:moveTo>
                  <a:lnTo>
                    <a:pt x="1121" y="2377"/>
                  </a:lnTo>
                  <a:lnTo>
                    <a:pt x="1" y="7738"/>
                  </a:lnTo>
                  <a:lnTo>
                    <a:pt x="1" y="7738"/>
                  </a:lnTo>
                  <a:lnTo>
                    <a:pt x="4086" y="5361"/>
                  </a:lnTo>
                  <a:lnTo>
                    <a:pt x="520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35;p48">
              <a:extLst>
                <a:ext uri="{FF2B5EF4-FFF2-40B4-BE49-F238E27FC236}">
                  <a16:creationId xmlns:a16="http://schemas.microsoft.com/office/drawing/2014/main" id="{73813E18-17FB-A531-A62C-8D4BCED60B4B}"/>
                </a:ext>
              </a:extLst>
            </p:cNvPr>
            <p:cNvSpPr/>
            <p:nvPr/>
          </p:nvSpPr>
          <p:spPr>
            <a:xfrm>
              <a:off x="4494835" y="5653192"/>
              <a:ext cx="202002" cy="284531"/>
            </a:xfrm>
            <a:custGeom>
              <a:avLst/>
              <a:gdLst/>
              <a:ahLst/>
              <a:cxnLst/>
              <a:rect l="l" t="t" r="r" b="b"/>
              <a:pathLst>
                <a:path w="3811" h="5368" extrusionOk="0">
                  <a:moveTo>
                    <a:pt x="3811" y="1"/>
                  </a:moveTo>
                  <a:lnTo>
                    <a:pt x="753" y="1766"/>
                  </a:lnTo>
                  <a:lnTo>
                    <a:pt x="1" y="5367"/>
                  </a:lnTo>
                  <a:lnTo>
                    <a:pt x="3062" y="3586"/>
                  </a:lnTo>
                  <a:lnTo>
                    <a:pt x="3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36;p48">
              <a:extLst>
                <a:ext uri="{FF2B5EF4-FFF2-40B4-BE49-F238E27FC236}">
                  <a16:creationId xmlns:a16="http://schemas.microsoft.com/office/drawing/2014/main" id="{4EC8098A-D7FC-2FBD-A187-A3280AE1FEE5}"/>
                </a:ext>
              </a:extLst>
            </p:cNvPr>
            <p:cNvSpPr/>
            <p:nvPr/>
          </p:nvSpPr>
          <p:spPr>
            <a:xfrm>
              <a:off x="4500878" y="5528207"/>
              <a:ext cx="236349" cy="171895"/>
            </a:xfrm>
            <a:custGeom>
              <a:avLst/>
              <a:gdLst/>
              <a:ahLst/>
              <a:cxnLst/>
              <a:rect l="l" t="t" r="r" b="b"/>
              <a:pathLst>
                <a:path w="4459" h="3243" extrusionOk="0">
                  <a:moveTo>
                    <a:pt x="4086" y="0"/>
                  </a:moveTo>
                  <a:lnTo>
                    <a:pt x="1" y="2377"/>
                  </a:lnTo>
                  <a:lnTo>
                    <a:pt x="373" y="3243"/>
                  </a:lnTo>
                  <a:lnTo>
                    <a:pt x="4458" y="866"/>
                  </a:lnTo>
                  <a:lnTo>
                    <a:pt x="40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37;p48">
              <a:extLst>
                <a:ext uri="{FF2B5EF4-FFF2-40B4-BE49-F238E27FC236}">
                  <a16:creationId xmlns:a16="http://schemas.microsoft.com/office/drawing/2014/main" id="{A5F891AA-F57C-18C3-8B7B-85DFB7ADA812}"/>
                </a:ext>
              </a:extLst>
            </p:cNvPr>
            <p:cNvSpPr/>
            <p:nvPr/>
          </p:nvSpPr>
          <p:spPr>
            <a:xfrm>
              <a:off x="4281863" y="5350059"/>
              <a:ext cx="435595" cy="304143"/>
            </a:xfrm>
            <a:custGeom>
              <a:avLst/>
              <a:gdLst/>
              <a:ahLst/>
              <a:cxnLst/>
              <a:rect l="l" t="t" r="r" b="b"/>
              <a:pathLst>
                <a:path w="8218" h="5738" extrusionOk="0">
                  <a:moveTo>
                    <a:pt x="4660" y="0"/>
                  </a:moveTo>
                  <a:lnTo>
                    <a:pt x="1" y="2708"/>
                  </a:lnTo>
                  <a:lnTo>
                    <a:pt x="4133" y="5738"/>
                  </a:lnTo>
                  <a:lnTo>
                    <a:pt x="8218" y="3361"/>
                  </a:lnTo>
                  <a:lnTo>
                    <a:pt x="4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38;p48">
              <a:extLst>
                <a:ext uri="{FF2B5EF4-FFF2-40B4-BE49-F238E27FC236}">
                  <a16:creationId xmlns:a16="http://schemas.microsoft.com/office/drawing/2014/main" id="{483B4FF3-CC33-19EA-8CCC-AEB520B48149}"/>
                </a:ext>
              </a:extLst>
            </p:cNvPr>
            <p:cNvSpPr/>
            <p:nvPr/>
          </p:nvSpPr>
          <p:spPr>
            <a:xfrm>
              <a:off x="3617397" y="5109842"/>
              <a:ext cx="903258" cy="874423"/>
            </a:xfrm>
            <a:custGeom>
              <a:avLst/>
              <a:gdLst/>
              <a:ahLst/>
              <a:cxnLst/>
              <a:rect l="l" t="t" r="r" b="b"/>
              <a:pathLst>
                <a:path w="17041" h="16497" extrusionOk="0">
                  <a:moveTo>
                    <a:pt x="0" y="1"/>
                  </a:moveTo>
                  <a:lnTo>
                    <a:pt x="4" y="1916"/>
                  </a:lnTo>
                  <a:lnTo>
                    <a:pt x="3114" y="5103"/>
                  </a:lnTo>
                  <a:lnTo>
                    <a:pt x="9963" y="9058"/>
                  </a:lnTo>
                  <a:lnTo>
                    <a:pt x="11274" y="12973"/>
                  </a:lnTo>
                  <a:cubicBezTo>
                    <a:pt x="11568" y="13851"/>
                    <a:pt x="12194" y="14580"/>
                    <a:pt x="13018" y="15005"/>
                  </a:cubicBezTo>
                  <a:lnTo>
                    <a:pt x="15921" y="16497"/>
                  </a:lnTo>
                  <a:lnTo>
                    <a:pt x="17041" y="11136"/>
                  </a:lnTo>
                  <a:lnTo>
                    <a:pt x="16669" y="10270"/>
                  </a:lnTo>
                  <a:lnTo>
                    <a:pt x="12537" y="7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39;p48">
              <a:extLst>
                <a:ext uri="{FF2B5EF4-FFF2-40B4-BE49-F238E27FC236}">
                  <a16:creationId xmlns:a16="http://schemas.microsoft.com/office/drawing/2014/main" id="{5EC79C1E-067E-31E0-DF8E-2E578588F826}"/>
                </a:ext>
              </a:extLst>
            </p:cNvPr>
            <p:cNvSpPr/>
            <p:nvPr/>
          </p:nvSpPr>
          <p:spPr>
            <a:xfrm>
              <a:off x="3747630" y="5036643"/>
              <a:ext cx="316069" cy="131982"/>
            </a:xfrm>
            <a:custGeom>
              <a:avLst/>
              <a:gdLst/>
              <a:ahLst/>
              <a:cxnLst/>
              <a:rect l="l" t="t" r="r" b="b"/>
              <a:pathLst>
                <a:path w="5963" h="2490" extrusionOk="0">
                  <a:moveTo>
                    <a:pt x="3073" y="1"/>
                  </a:moveTo>
                  <a:lnTo>
                    <a:pt x="0" y="1791"/>
                  </a:lnTo>
                  <a:lnTo>
                    <a:pt x="2889" y="2489"/>
                  </a:lnTo>
                  <a:lnTo>
                    <a:pt x="5962" y="699"/>
                  </a:lnTo>
                  <a:lnTo>
                    <a:pt x="3073"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40;p48">
              <a:extLst>
                <a:ext uri="{FF2B5EF4-FFF2-40B4-BE49-F238E27FC236}">
                  <a16:creationId xmlns:a16="http://schemas.microsoft.com/office/drawing/2014/main" id="{14C7C555-C0F2-A393-FBE4-3DEED9CFFA75}"/>
                </a:ext>
              </a:extLst>
            </p:cNvPr>
            <p:cNvSpPr/>
            <p:nvPr/>
          </p:nvSpPr>
          <p:spPr>
            <a:xfrm>
              <a:off x="3900707" y="5073640"/>
              <a:ext cx="360858" cy="209211"/>
            </a:xfrm>
            <a:custGeom>
              <a:avLst/>
              <a:gdLst/>
              <a:ahLst/>
              <a:cxnLst/>
              <a:rect l="l" t="t" r="r" b="b"/>
              <a:pathLst>
                <a:path w="6808" h="3947" extrusionOk="0">
                  <a:moveTo>
                    <a:pt x="3074" y="1"/>
                  </a:moveTo>
                  <a:lnTo>
                    <a:pt x="1" y="1791"/>
                  </a:lnTo>
                  <a:lnTo>
                    <a:pt x="3734" y="3946"/>
                  </a:lnTo>
                  <a:lnTo>
                    <a:pt x="6807" y="215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41;p48">
              <a:extLst>
                <a:ext uri="{FF2B5EF4-FFF2-40B4-BE49-F238E27FC236}">
                  <a16:creationId xmlns:a16="http://schemas.microsoft.com/office/drawing/2014/main" id="{B73553FB-E12C-7DA0-B25F-294592FD872B}"/>
                </a:ext>
              </a:extLst>
            </p:cNvPr>
            <p:cNvSpPr/>
            <p:nvPr/>
          </p:nvSpPr>
          <p:spPr>
            <a:xfrm>
              <a:off x="4098573" y="5187865"/>
              <a:ext cx="315857" cy="234653"/>
            </a:xfrm>
            <a:custGeom>
              <a:avLst/>
              <a:gdLst/>
              <a:ahLst/>
              <a:cxnLst/>
              <a:rect l="l" t="t" r="r" b="b"/>
              <a:pathLst>
                <a:path w="5959" h="4427" extrusionOk="0">
                  <a:moveTo>
                    <a:pt x="3074" y="1"/>
                  </a:moveTo>
                  <a:lnTo>
                    <a:pt x="1" y="1791"/>
                  </a:lnTo>
                  <a:lnTo>
                    <a:pt x="2884" y="4426"/>
                  </a:lnTo>
                  <a:lnTo>
                    <a:pt x="5958" y="263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42;p48">
              <a:extLst>
                <a:ext uri="{FF2B5EF4-FFF2-40B4-BE49-F238E27FC236}">
                  <a16:creationId xmlns:a16="http://schemas.microsoft.com/office/drawing/2014/main" id="{15869845-D027-98BB-2BA6-7F699346CDED}"/>
                </a:ext>
              </a:extLst>
            </p:cNvPr>
            <p:cNvSpPr/>
            <p:nvPr/>
          </p:nvSpPr>
          <p:spPr>
            <a:xfrm>
              <a:off x="3747630" y="5131574"/>
              <a:ext cx="503813" cy="290944"/>
            </a:xfrm>
            <a:custGeom>
              <a:avLst/>
              <a:gdLst/>
              <a:ahLst/>
              <a:cxnLst/>
              <a:rect l="l" t="t" r="r" b="b"/>
              <a:pathLst>
                <a:path w="9505" h="5489" extrusionOk="0">
                  <a:moveTo>
                    <a:pt x="0" y="0"/>
                  </a:moveTo>
                  <a:lnTo>
                    <a:pt x="9505" y="5488"/>
                  </a:lnTo>
                  <a:lnTo>
                    <a:pt x="6622" y="2853"/>
                  </a:lnTo>
                  <a:lnTo>
                    <a:pt x="2889" y="69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43;p48">
              <a:extLst>
                <a:ext uri="{FF2B5EF4-FFF2-40B4-BE49-F238E27FC236}">
                  <a16:creationId xmlns:a16="http://schemas.microsoft.com/office/drawing/2014/main" id="{E440DEE4-C5C5-9C9E-EC30-753BFC1DE22F}"/>
                </a:ext>
              </a:extLst>
            </p:cNvPr>
            <p:cNvSpPr/>
            <p:nvPr/>
          </p:nvSpPr>
          <p:spPr>
            <a:xfrm>
              <a:off x="3996857" y="5142811"/>
              <a:ext cx="178786" cy="86080"/>
            </a:xfrm>
            <a:custGeom>
              <a:avLst/>
              <a:gdLst/>
              <a:ahLst/>
              <a:cxnLst/>
              <a:rect l="l" t="t" r="r" b="b"/>
              <a:pathLst>
                <a:path w="3373" h="1624" extrusionOk="0">
                  <a:moveTo>
                    <a:pt x="5" y="0"/>
                  </a:moveTo>
                  <a:lnTo>
                    <a:pt x="5" y="643"/>
                  </a:lnTo>
                  <a:cubicBezTo>
                    <a:pt x="0" y="894"/>
                    <a:pt x="165" y="1148"/>
                    <a:pt x="497" y="1339"/>
                  </a:cubicBezTo>
                  <a:cubicBezTo>
                    <a:pt x="826" y="1529"/>
                    <a:pt x="1257" y="1624"/>
                    <a:pt x="1688" y="1624"/>
                  </a:cubicBezTo>
                  <a:cubicBezTo>
                    <a:pt x="2119" y="1624"/>
                    <a:pt x="2550" y="1529"/>
                    <a:pt x="2878" y="1339"/>
                  </a:cubicBezTo>
                  <a:cubicBezTo>
                    <a:pt x="3204" y="1151"/>
                    <a:pt x="3369" y="906"/>
                    <a:pt x="3372" y="660"/>
                  </a:cubicBezTo>
                  <a:lnTo>
                    <a:pt x="3372" y="19"/>
                  </a:ln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44;p48">
              <a:extLst>
                <a:ext uri="{FF2B5EF4-FFF2-40B4-BE49-F238E27FC236}">
                  <a16:creationId xmlns:a16="http://schemas.microsoft.com/office/drawing/2014/main" id="{DE3520AD-BFDC-AE9A-E142-DE543C78A675}"/>
                </a:ext>
              </a:extLst>
            </p:cNvPr>
            <p:cNvSpPr/>
            <p:nvPr/>
          </p:nvSpPr>
          <p:spPr>
            <a:xfrm>
              <a:off x="3988376" y="5091767"/>
              <a:ext cx="195959" cy="103148"/>
            </a:xfrm>
            <a:custGeom>
              <a:avLst/>
              <a:gdLst/>
              <a:ahLst/>
              <a:cxnLst/>
              <a:rect l="l" t="t" r="r" b="b"/>
              <a:pathLst>
                <a:path w="3697" h="1946" extrusionOk="0">
                  <a:moveTo>
                    <a:pt x="1848" y="0"/>
                  </a:moveTo>
                  <a:cubicBezTo>
                    <a:pt x="1417" y="0"/>
                    <a:pt x="986" y="95"/>
                    <a:pt x="657" y="285"/>
                  </a:cubicBezTo>
                  <a:cubicBezTo>
                    <a:pt x="0" y="665"/>
                    <a:pt x="0" y="1280"/>
                    <a:pt x="657" y="1660"/>
                  </a:cubicBezTo>
                  <a:cubicBezTo>
                    <a:pt x="986" y="1850"/>
                    <a:pt x="1417" y="1945"/>
                    <a:pt x="1848" y="1945"/>
                  </a:cubicBezTo>
                  <a:cubicBezTo>
                    <a:pt x="2280" y="1945"/>
                    <a:pt x="2711" y="1850"/>
                    <a:pt x="3040" y="1660"/>
                  </a:cubicBezTo>
                  <a:cubicBezTo>
                    <a:pt x="3697" y="1280"/>
                    <a:pt x="3697" y="665"/>
                    <a:pt x="3040" y="285"/>
                  </a:cubicBezTo>
                  <a:cubicBezTo>
                    <a:pt x="2711" y="95"/>
                    <a:pt x="2280" y="0"/>
                    <a:pt x="1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45;p48">
              <a:extLst>
                <a:ext uri="{FF2B5EF4-FFF2-40B4-BE49-F238E27FC236}">
                  <a16:creationId xmlns:a16="http://schemas.microsoft.com/office/drawing/2014/main" id="{EB78C3F5-DA15-62E7-87F2-31765646FB91}"/>
                </a:ext>
              </a:extLst>
            </p:cNvPr>
            <p:cNvSpPr/>
            <p:nvPr/>
          </p:nvSpPr>
          <p:spPr>
            <a:xfrm>
              <a:off x="2672432" y="4418556"/>
              <a:ext cx="812461" cy="469041"/>
            </a:xfrm>
            <a:custGeom>
              <a:avLst/>
              <a:gdLst/>
              <a:ahLst/>
              <a:cxnLst/>
              <a:rect l="l" t="t" r="r" b="b"/>
              <a:pathLst>
                <a:path w="15328" h="8849" extrusionOk="0">
                  <a:moveTo>
                    <a:pt x="734" y="1"/>
                  </a:moveTo>
                  <a:lnTo>
                    <a:pt x="1" y="424"/>
                  </a:lnTo>
                  <a:lnTo>
                    <a:pt x="14594" y="8848"/>
                  </a:lnTo>
                  <a:lnTo>
                    <a:pt x="15327" y="8425"/>
                  </a:lnTo>
                  <a:lnTo>
                    <a:pt x="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46;p48">
              <a:extLst>
                <a:ext uri="{FF2B5EF4-FFF2-40B4-BE49-F238E27FC236}">
                  <a16:creationId xmlns:a16="http://schemas.microsoft.com/office/drawing/2014/main" id="{EF563A71-BED8-3ADD-32A4-26C7F6A66F58}"/>
                </a:ext>
              </a:extLst>
            </p:cNvPr>
            <p:cNvSpPr/>
            <p:nvPr/>
          </p:nvSpPr>
          <p:spPr>
            <a:xfrm>
              <a:off x="2672432" y="4418556"/>
              <a:ext cx="38959" cy="44895"/>
            </a:xfrm>
            <a:custGeom>
              <a:avLst/>
              <a:gdLst/>
              <a:ahLst/>
              <a:cxnLst/>
              <a:rect l="l" t="t" r="r" b="b"/>
              <a:pathLst>
                <a:path w="735" h="847" extrusionOk="0">
                  <a:moveTo>
                    <a:pt x="734" y="1"/>
                  </a:moveTo>
                  <a:lnTo>
                    <a:pt x="1" y="424"/>
                  </a:lnTo>
                  <a:lnTo>
                    <a:pt x="734" y="847"/>
                  </a:lnTo>
                  <a:lnTo>
                    <a:pt x="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47;p48">
              <a:extLst>
                <a:ext uri="{FF2B5EF4-FFF2-40B4-BE49-F238E27FC236}">
                  <a16:creationId xmlns:a16="http://schemas.microsoft.com/office/drawing/2014/main" id="{32353F02-DC7D-F6FC-C9D0-C42170BB0C49}"/>
                </a:ext>
              </a:extLst>
            </p:cNvPr>
            <p:cNvSpPr/>
            <p:nvPr/>
          </p:nvSpPr>
          <p:spPr>
            <a:xfrm>
              <a:off x="2506051" y="4390199"/>
              <a:ext cx="57033" cy="68058"/>
            </a:xfrm>
            <a:custGeom>
              <a:avLst/>
              <a:gdLst/>
              <a:ahLst/>
              <a:cxnLst/>
              <a:rect l="l" t="t" r="r" b="b"/>
              <a:pathLst>
                <a:path w="1076" h="1284" extrusionOk="0">
                  <a:moveTo>
                    <a:pt x="0" y="246"/>
                  </a:moveTo>
                  <a:lnTo>
                    <a:pt x="348" y="46"/>
                  </a:lnTo>
                  <a:cubicBezTo>
                    <a:pt x="425" y="0"/>
                    <a:pt x="531" y="6"/>
                    <a:pt x="651" y="74"/>
                  </a:cubicBezTo>
                  <a:cubicBezTo>
                    <a:pt x="885" y="209"/>
                    <a:pt x="1075" y="539"/>
                    <a:pt x="1075" y="809"/>
                  </a:cubicBezTo>
                  <a:cubicBezTo>
                    <a:pt x="1075" y="943"/>
                    <a:pt x="1028" y="1038"/>
                    <a:pt x="954" y="1083"/>
                  </a:cubicBezTo>
                  <a:lnTo>
                    <a:pt x="606" y="12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48;p48">
              <a:extLst>
                <a:ext uri="{FF2B5EF4-FFF2-40B4-BE49-F238E27FC236}">
                  <a16:creationId xmlns:a16="http://schemas.microsoft.com/office/drawing/2014/main" id="{2932FC5B-7116-D6FE-FACA-C414057F440E}"/>
                </a:ext>
              </a:extLst>
            </p:cNvPr>
            <p:cNvSpPr/>
            <p:nvPr/>
          </p:nvSpPr>
          <p:spPr>
            <a:xfrm>
              <a:off x="2490891" y="4397354"/>
              <a:ext cx="59737" cy="69596"/>
            </a:xfrm>
            <a:custGeom>
              <a:avLst/>
              <a:gdLst/>
              <a:ahLst/>
              <a:cxnLst/>
              <a:rect l="l" t="t" r="r" b="b"/>
              <a:pathLst>
                <a:path w="1127" h="1313" extrusionOk="0">
                  <a:moveTo>
                    <a:pt x="0" y="277"/>
                  </a:moveTo>
                  <a:lnTo>
                    <a:pt x="398" y="47"/>
                  </a:lnTo>
                  <a:cubicBezTo>
                    <a:pt x="475" y="1"/>
                    <a:pt x="583" y="7"/>
                    <a:pt x="701" y="74"/>
                  </a:cubicBezTo>
                  <a:cubicBezTo>
                    <a:pt x="937" y="210"/>
                    <a:pt x="1126" y="539"/>
                    <a:pt x="1126" y="810"/>
                  </a:cubicBezTo>
                  <a:cubicBezTo>
                    <a:pt x="1126" y="943"/>
                    <a:pt x="1080" y="1037"/>
                    <a:pt x="1004" y="1083"/>
                  </a:cubicBezTo>
                  <a:lnTo>
                    <a:pt x="606" y="1313"/>
                  </a:lnTo>
                  <a:lnTo>
                    <a:pt x="0" y="2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49;p48">
              <a:extLst>
                <a:ext uri="{FF2B5EF4-FFF2-40B4-BE49-F238E27FC236}">
                  <a16:creationId xmlns:a16="http://schemas.microsoft.com/office/drawing/2014/main" id="{A01894DF-EC63-14DE-5EF0-2DF5D907C6FD}"/>
                </a:ext>
              </a:extLst>
            </p:cNvPr>
            <p:cNvSpPr/>
            <p:nvPr/>
          </p:nvSpPr>
          <p:spPr>
            <a:xfrm>
              <a:off x="2484425" y="4410447"/>
              <a:ext cx="45054" cy="58146"/>
            </a:xfrm>
            <a:custGeom>
              <a:avLst/>
              <a:gdLst/>
              <a:ahLst/>
              <a:cxnLst/>
              <a:rect l="l" t="t" r="r" b="b"/>
              <a:pathLst>
                <a:path w="850" h="1097" extrusionOk="0">
                  <a:moveTo>
                    <a:pt x="235" y="0"/>
                  </a:moveTo>
                  <a:cubicBezTo>
                    <a:pt x="96" y="0"/>
                    <a:pt x="1" y="111"/>
                    <a:pt x="1" y="303"/>
                  </a:cubicBezTo>
                  <a:cubicBezTo>
                    <a:pt x="1" y="573"/>
                    <a:pt x="191" y="903"/>
                    <a:pt x="425" y="1038"/>
                  </a:cubicBezTo>
                  <a:cubicBezTo>
                    <a:pt x="493" y="1077"/>
                    <a:pt x="558" y="1096"/>
                    <a:pt x="615" y="1096"/>
                  </a:cubicBezTo>
                  <a:cubicBezTo>
                    <a:pt x="754" y="1096"/>
                    <a:pt x="850" y="985"/>
                    <a:pt x="850" y="793"/>
                  </a:cubicBezTo>
                  <a:cubicBezTo>
                    <a:pt x="850" y="523"/>
                    <a:pt x="659" y="193"/>
                    <a:pt x="425" y="58"/>
                  </a:cubicBezTo>
                  <a:cubicBezTo>
                    <a:pt x="357" y="19"/>
                    <a:pt x="293"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50;p48">
              <a:extLst>
                <a:ext uri="{FF2B5EF4-FFF2-40B4-BE49-F238E27FC236}">
                  <a16:creationId xmlns:a16="http://schemas.microsoft.com/office/drawing/2014/main" id="{FA77FB3F-9D94-B041-B9E9-DD32D8EAAB9B}"/>
                </a:ext>
              </a:extLst>
            </p:cNvPr>
            <p:cNvSpPr/>
            <p:nvPr/>
          </p:nvSpPr>
          <p:spPr>
            <a:xfrm>
              <a:off x="4037936" y="5109365"/>
              <a:ext cx="99437" cy="59896"/>
            </a:xfrm>
            <a:custGeom>
              <a:avLst/>
              <a:gdLst/>
              <a:ahLst/>
              <a:cxnLst/>
              <a:rect l="l" t="t" r="r" b="b"/>
              <a:pathLst>
                <a:path w="1876" h="1130" extrusionOk="0">
                  <a:moveTo>
                    <a:pt x="2" y="1"/>
                  </a:moveTo>
                  <a:lnTo>
                    <a:pt x="2" y="584"/>
                  </a:lnTo>
                  <a:cubicBezTo>
                    <a:pt x="1" y="724"/>
                    <a:pt x="91" y="864"/>
                    <a:pt x="276" y="971"/>
                  </a:cubicBezTo>
                  <a:cubicBezTo>
                    <a:pt x="459" y="1077"/>
                    <a:pt x="699" y="1129"/>
                    <a:pt x="939" y="1129"/>
                  </a:cubicBezTo>
                  <a:cubicBezTo>
                    <a:pt x="1179" y="1129"/>
                    <a:pt x="1419" y="1077"/>
                    <a:pt x="1602" y="971"/>
                  </a:cubicBezTo>
                  <a:cubicBezTo>
                    <a:pt x="1782" y="867"/>
                    <a:pt x="1874" y="730"/>
                    <a:pt x="1876" y="593"/>
                  </a:cubicBezTo>
                  <a:lnTo>
                    <a:pt x="1876" y="11"/>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51;p48">
              <a:extLst>
                <a:ext uri="{FF2B5EF4-FFF2-40B4-BE49-F238E27FC236}">
                  <a16:creationId xmlns:a16="http://schemas.microsoft.com/office/drawing/2014/main" id="{399C5FDC-B4B5-B6C4-6A58-2617FBFF99F5}"/>
                </a:ext>
              </a:extLst>
            </p:cNvPr>
            <p:cNvSpPr/>
            <p:nvPr/>
          </p:nvSpPr>
          <p:spPr>
            <a:xfrm>
              <a:off x="4033218" y="5081007"/>
              <a:ext cx="109031" cy="57351"/>
            </a:xfrm>
            <a:custGeom>
              <a:avLst/>
              <a:gdLst/>
              <a:ahLst/>
              <a:cxnLst/>
              <a:rect l="l" t="t" r="r" b="b"/>
              <a:pathLst>
                <a:path w="2057" h="1082" extrusionOk="0">
                  <a:moveTo>
                    <a:pt x="1028" y="1"/>
                  </a:moveTo>
                  <a:cubicBezTo>
                    <a:pt x="788" y="1"/>
                    <a:pt x="549" y="53"/>
                    <a:pt x="366" y="159"/>
                  </a:cubicBezTo>
                  <a:cubicBezTo>
                    <a:pt x="0" y="370"/>
                    <a:pt x="0" y="713"/>
                    <a:pt x="366" y="923"/>
                  </a:cubicBezTo>
                  <a:cubicBezTo>
                    <a:pt x="549" y="1029"/>
                    <a:pt x="788" y="1081"/>
                    <a:pt x="1028" y="1081"/>
                  </a:cubicBezTo>
                  <a:cubicBezTo>
                    <a:pt x="1268" y="1081"/>
                    <a:pt x="1508" y="1029"/>
                    <a:pt x="1691" y="923"/>
                  </a:cubicBezTo>
                  <a:cubicBezTo>
                    <a:pt x="2057" y="713"/>
                    <a:pt x="2057" y="370"/>
                    <a:pt x="1691" y="159"/>
                  </a:cubicBezTo>
                  <a:cubicBezTo>
                    <a:pt x="1508" y="53"/>
                    <a:pt x="1268"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52;p48">
              <a:extLst>
                <a:ext uri="{FF2B5EF4-FFF2-40B4-BE49-F238E27FC236}">
                  <a16:creationId xmlns:a16="http://schemas.microsoft.com/office/drawing/2014/main" id="{8B228285-C443-387D-8FC6-205BCFF4B29C}"/>
                </a:ext>
              </a:extLst>
            </p:cNvPr>
            <p:cNvSpPr/>
            <p:nvPr/>
          </p:nvSpPr>
          <p:spPr>
            <a:xfrm>
              <a:off x="4056275" y="5039611"/>
              <a:ext cx="62705" cy="86769"/>
            </a:xfrm>
            <a:custGeom>
              <a:avLst/>
              <a:gdLst/>
              <a:ahLst/>
              <a:cxnLst/>
              <a:rect l="l" t="t" r="r" b="b"/>
              <a:pathLst>
                <a:path w="1183" h="1637" extrusionOk="0">
                  <a:moveTo>
                    <a:pt x="2" y="0"/>
                  </a:moveTo>
                  <a:lnTo>
                    <a:pt x="2" y="1260"/>
                  </a:lnTo>
                  <a:cubicBezTo>
                    <a:pt x="1" y="1347"/>
                    <a:pt x="58" y="1437"/>
                    <a:pt x="174" y="1503"/>
                  </a:cubicBezTo>
                  <a:cubicBezTo>
                    <a:pt x="405" y="1637"/>
                    <a:pt x="779" y="1637"/>
                    <a:pt x="1010" y="1503"/>
                  </a:cubicBezTo>
                  <a:cubicBezTo>
                    <a:pt x="1124" y="1438"/>
                    <a:pt x="1180" y="1352"/>
                    <a:pt x="1182" y="1266"/>
                  </a:cubicBezTo>
                  <a:lnTo>
                    <a:pt x="1182" y="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53;p48">
              <a:extLst>
                <a:ext uri="{FF2B5EF4-FFF2-40B4-BE49-F238E27FC236}">
                  <a16:creationId xmlns:a16="http://schemas.microsoft.com/office/drawing/2014/main" id="{0B8EDF40-8F03-2EF5-E074-A55452C3ABE0}"/>
                </a:ext>
              </a:extLst>
            </p:cNvPr>
            <p:cNvSpPr/>
            <p:nvPr/>
          </p:nvSpPr>
          <p:spPr>
            <a:xfrm>
              <a:off x="4053254" y="5027844"/>
              <a:ext cx="68694" cy="36202"/>
            </a:xfrm>
            <a:custGeom>
              <a:avLst/>
              <a:gdLst/>
              <a:ahLst/>
              <a:cxnLst/>
              <a:rect l="l" t="t" r="r" b="b"/>
              <a:pathLst>
                <a:path w="1296" h="683" extrusionOk="0">
                  <a:moveTo>
                    <a:pt x="649" y="0"/>
                  </a:moveTo>
                  <a:cubicBezTo>
                    <a:pt x="498" y="0"/>
                    <a:pt x="347" y="34"/>
                    <a:pt x="231" y="100"/>
                  </a:cubicBezTo>
                  <a:cubicBezTo>
                    <a:pt x="1" y="233"/>
                    <a:pt x="1" y="450"/>
                    <a:pt x="231" y="582"/>
                  </a:cubicBezTo>
                  <a:cubicBezTo>
                    <a:pt x="347" y="649"/>
                    <a:pt x="498" y="682"/>
                    <a:pt x="649" y="682"/>
                  </a:cubicBezTo>
                  <a:cubicBezTo>
                    <a:pt x="800" y="682"/>
                    <a:pt x="951" y="649"/>
                    <a:pt x="1067" y="582"/>
                  </a:cubicBezTo>
                  <a:cubicBezTo>
                    <a:pt x="1296" y="450"/>
                    <a:pt x="1296" y="233"/>
                    <a:pt x="1067" y="100"/>
                  </a:cubicBezTo>
                  <a:cubicBezTo>
                    <a:pt x="951" y="34"/>
                    <a:pt x="800" y="0"/>
                    <a:pt x="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54;p48">
              <a:extLst>
                <a:ext uri="{FF2B5EF4-FFF2-40B4-BE49-F238E27FC236}">
                  <a16:creationId xmlns:a16="http://schemas.microsoft.com/office/drawing/2014/main" id="{317DC54B-87B6-0804-FC0B-590D959D0A9F}"/>
                </a:ext>
              </a:extLst>
            </p:cNvPr>
            <p:cNvSpPr/>
            <p:nvPr/>
          </p:nvSpPr>
          <p:spPr>
            <a:xfrm>
              <a:off x="2232653" y="4069786"/>
              <a:ext cx="586341" cy="717688"/>
            </a:xfrm>
            <a:custGeom>
              <a:avLst/>
              <a:gdLst/>
              <a:ahLst/>
              <a:cxnLst/>
              <a:rect l="l" t="t" r="r" b="b"/>
              <a:pathLst>
                <a:path w="11062" h="13540" extrusionOk="0">
                  <a:moveTo>
                    <a:pt x="1610" y="0"/>
                  </a:moveTo>
                  <a:cubicBezTo>
                    <a:pt x="617" y="578"/>
                    <a:pt x="4" y="1809"/>
                    <a:pt x="1" y="3559"/>
                  </a:cubicBezTo>
                  <a:lnTo>
                    <a:pt x="5497" y="6733"/>
                  </a:lnTo>
                  <a:lnTo>
                    <a:pt x="1610" y="0"/>
                  </a:lnTo>
                  <a:close/>
                  <a:moveTo>
                    <a:pt x="5546" y="392"/>
                  </a:moveTo>
                  <a:lnTo>
                    <a:pt x="5546" y="6737"/>
                  </a:lnTo>
                  <a:lnTo>
                    <a:pt x="9433" y="4493"/>
                  </a:lnTo>
                  <a:cubicBezTo>
                    <a:pt x="8436" y="2773"/>
                    <a:pt x="7064" y="1272"/>
                    <a:pt x="5546" y="392"/>
                  </a:cubicBezTo>
                  <a:close/>
                  <a:moveTo>
                    <a:pt x="5517" y="6802"/>
                  </a:moveTo>
                  <a:lnTo>
                    <a:pt x="1630" y="9046"/>
                  </a:lnTo>
                  <a:cubicBezTo>
                    <a:pt x="2626" y="10767"/>
                    <a:pt x="3998" y="12267"/>
                    <a:pt x="5517" y="13149"/>
                  </a:cubicBezTo>
                  <a:lnTo>
                    <a:pt x="5517" y="6802"/>
                  </a:lnTo>
                  <a:close/>
                  <a:moveTo>
                    <a:pt x="5566" y="6807"/>
                  </a:moveTo>
                  <a:lnTo>
                    <a:pt x="9453" y="13539"/>
                  </a:lnTo>
                  <a:cubicBezTo>
                    <a:pt x="10445" y="12961"/>
                    <a:pt x="11059" y="11730"/>
                    <a:pt x="11062" y="9980"/>
                  </a:cubicBezTo>
                  <a:lnTo>
                    <a:pt x="5566" y="6807"/>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8" name="CasellaDiTesto 1807">
            <a:extLst>
              <a:ext uri="{FF2B5EF4-FFF2-40B4-BE49-F238E27FC236}">
                <a16:creationId xmlns:a16="http://schemas.microsoft.com/office/drawing/2014/main" id="{3AEED23A-6E32-29CE-0CDE-6FF013A28778}"/>
              </a:ext>
            </a:extLst>
          </p:cNvPr>
          <p:cNvSpPr txBox="1"/>
          <p:nvPr/>
        </p:nvSpPr>
        <p:spPr>
          <a:xfrm>
            <a:off x="3224437" y="2495693"/>
            <a:ext cx="1427018" cy="307777"/>
          </a:xfrm>
          <a:prstGeom prst="rect">
            <a:avLst/>
          </a:prstGeom>
          <a:noFill/>
        </p:spPr>
        <p:txBody>
          <a:bodyPr wrap="square">
            <a:spAutoFit/>
          </a:bodyPr>
          <a:lstStyle/>
          <a:p>
            <a:pPr marL="139700">
              <a:buClr>
                <a:schemeClr val="dk1"/>
              </a:buClr>
              <a:buSzPts val="1400"/>
            </a:pPr>
            <a:r>
              <a:rPr lang="it-IT" dirty="0">
                <a:solidFill>
                  <a:schemeClr val="dk1"/>
                </a:solidFill>
                <a:latin typeface="Outfit"/>
                <a:sym typeface="Outfit"/>
              </a:rPr>
              <a:t>Inner Loop</a:t>
            </a:r>
          </a:p>
        </p:txBody>
      </p:sp>
      <p:cxnSp>
        <p:nvCxnSpPr>
          <p:cNvPr id="1812" name="Connettore curvo 1811">
            <a:extLst>
              <a:ext uri="{FF2B5EF4-FFF2-40B4-BE49-F238E27FC236}">
                <a16:creationId xmlns:a16="http://schemas.microsoft.com/office/drawing/2014/main" id="{35BF3807-977F-232D-A1B4-7AE1ED24F980}"/>
              </a:ext>
            </a:extLst>
          </p:cNvPr>
          <p:cNvCxnSpPr>
            <a:cxnSpLocks/>
          </p:cNvCxnSpPr>
          <p:nvPr/>
        </p:nvCxnSpPr>
        <p:spPr>
          <a:xfrm rot="5400000">
            <a:off x="1247686" y="2826028"/>
            <a:ext cx="304719" cy="1803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3" name="Connettore curvo 1812">
            <a:extLst>
              <a:ext uri="{FF2B5EF4-FFF2-40B4-BE49-F238E27FC236}">
                <a16:creationId xmlns:a16="http://schemas.microsoft.com/office/drawing/2014/main" id="{61EA8468-5F43-94DF-29B6-DE20DC5FC406}"/>
              </a:ext>
            </a:extLst>
          </p:cNvPr>
          <p:cNvCxnSpPr>
            <a:cxnSpLocks/>
          </p:cNvCxnSpPr>
          <p:nvPr/>
        </p:nvCxnSpPr>
        <p:spPr>
          <a:xfrm rot="16200000" flipH="1">
            <a:off x="2124530" y="2841239"/>
            <a:ext cx="304721" cy="15932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0" name="CasellaDiTesto 1819">
                <a:extLst>
                  <a:ext uri="{FF2B5EF4-FFF2-40B4-BE49-F238E27FC236}">
                    <a16:creationId xmlns:a16="http://schemas.microsoft.com/office/drawing/2014/main" id="{C2487EE5-673D-06A1-96FA-6A1BA38294C9}"/>
                  </a:ext>
                </a:extLst>
              </p:cNvPr>
              <p:cNvSpPr txBox="1"/>
              <p:nvPr/>
            </p:nvSpPr>
            <p:spPr>
              <a:xfrm>
                <a:off x="2044390" y="3001433"/>
                <a:ext cx="609600" cy="307777"/>
              </a:xfrm>
              <a:prstGeom prst="rect">
                <a:avLst/>
              </a:prstGeom>
              <a:noFill/>
            </p:spPr>
            <p:txBody>
              <a:bodyPr wrap="square">
                <a:spAutoFit/>
              </a:bodyPr>
              <a:lstStyle/>
              <a:p>
                <a:pPr marL="139700">
                  <a:buClr>
                    <a:schemeClr val="dk1"/>
                  </a:buClr>
                  <a:buSzPts val="1400"/>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𝑢</m:t>
                          </m:r>
                        </m:e>
                        <m:sub>
                          <m:r>
                            <a:rPr lang="it-IT" b="0" i="1" smtClean="0">
                              <a:solidFill>
                                <a:schemeClr val="dk1"/>
                              </a:solidFill>
                              <a:latin typeface="Cambria Math" panose="02040503050406030204" pitchFamily="18" charset="0"/>
                              <a:sym typeface="Outfit"/>
                            </a:rPr>
                            <m:t>𝑇</m:t>
                          </m:r>
                        </m:sub>
                      </m:sSub>
                    </m:oMath>
                  </m:oMathPara>
                </a14:m>
                <a:endParaRPr lang="it-IT" dirty="0">
                  <a:solidFill>
                    <a:schemeClr val="dk1"/>
                  </a:solidFill>
                  <a:latin typeface="Outfit"/>
                  <a:sym typeface="Outfit"/>
                </a:endParaRPr>
              </a:p>
            </p:txBody>
          </p:sp>
        </mc:Choice>
        <mc:Fallback xmlns="">
          <p:sp>
            <p:nvSpPr>
              <p:cNvPr id="1820" name="CasellaDiTesto 1819">
                <a:extLst>
                  <a:ext uri="{FF2B5EF4-FFF2-40B4-BE49-F238E27FC236}">
                    <a16:creationId xmlns:a16="http://schemas.microsoft.com/office/drawing/2014/main" id="{C2487EE5-673D-06A1-96FA-6A1BA38294C9}"/>
                  </a:ext>
                </a:extLst>
              </p:cNvPr>
              <p:cNvSpPr txBox="1">
                <a:spLocks noRot="1" noChangeAspect="1" noMove="1" noResize="1" noEditPoints="1" noAdjustHandles="1" noChangeArrowheads="1" noChangeShapeType="1" noTextEdit="1"/>
              </p:cNvSpPr>
              <p:nvPr/>
            </p:nvSpPr>
            <p:spPr>
              <a:xfrm>
                <a:off x="2044390" y="3001433"/>
                <a:ext cx="609600" cy="307777"/>
              </a:xfrm>
              <a:prstGeom prst="rect">
                <a:avLst/>
              </a:prstGeom>
              <a:blipFill>
                <a:blip r:embed="rId4"/>
                <a:stretch>
                  <a:fillRect/>
                </a:stretch>
              </a:blipFill>
            </p:spPr>
            <p:txBody>
              <a:bodyPr/>
              <a:lstStyle/>
              <a:p>
                <a:r>
                  <a:rPr lang="it-IT">
                    <a:noFill/>
                  </a:rPr>
                  <a:t> </a:t>
                </a:r>
              </a:p>
            </p:txBody>
          </p:sp>
        </mc:Fallback>
      </mc:AlternateContent>
      <p:cxnSp>
        <p:nvCxnSpPr>
          <p:cNvPr id="1238" name="Connettore 2 1237">
            <a:extLst>
              <a:ext uri="{FF2B5EF4-FFF2-40B4-BE49-F238E27FC236}">
                <a16:creationId xmlns:a16="http://schemas.microsoft.com/office/drawing/2014/main" id="{5E64E0C2-476F-EA65-1ACA-7D59F0649593}"/>
              </a:ext>
            </a:extLst>
          </p:cNvPr>
          <p:cNvCxnSpPr/>
          <p:nvPr/>
        </p:nvCxnSpPr>
        <p:spPr>
          <a:xfrm>
            <a:off x="1695428" y="2763832"/>
            <a:ext cx="0" cy="30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1" name="Connettore 2 1240">
            <a:extLst>
              <a:ext uri="{FF2B5EF4-FFF2-40B4-BE49-F238E27FC236}">
                <a16:creationId xmlns:a16="http://schemas.microsoft.com/office/drawing/2014/main" id="{3D79E588-BE06-0E50-6EDD-2C5023404554}"/>
              </a:ext>
            </a:extLst>
          </p:cNvPr>
          <p:cNvCxnSpPr/>
          <p:nvPr/>
        </p:nvCxnSpPr>
        <p:spPr>
          <a:xfrm>
            <a:off x="1985941" y="2763832"/>
            <a:ext cx="0" cy="30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3" name="CasellaDiTesto 1242">
                <a:extLst>
                  <a:ext uri="{FF2B5EF4-FFF2-40B4-BE49-F238E27FC236}">
                    <a16:creationId xmlns:a16="http://schemas.microsoft.com/office/drawing/2014/main" id="{C953173C-BF06-C345-5193-22021588F621}"/>
                  </a:ext>
                </a:extLst>
              </p:cNvPr>
              <p:cNvSpPr txBox="1"/>
              <p:nvPr/>
            </p:nvSpPr>
            <p:spPr>
              <a:xfrm>
                <a:off x="1042858" y="2993129"/>
                <a:ext cx="558294" cy="324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𝑒</m:t>
                          </m:r>
                        </m:e>
                        <m:sub>
                          <m:r>
                            <a:rPr lang="it-IT" b="0" i="1" smtClean="0">
                              <a:solidFill>
                                <a:schemeClr val="dk1"/>
                              </a:solidFill>
                              <a:latin typeface="Cambria Math" panose="02040503050406030204" pitchFamily="18" charset="0"/>
                              <a:sym typeface="Outfit"/>
                            </a:rPr>
                            <m:t>𝑝</m:t>
                          </m:r>
                        </m:sub>
                      </m:sSub>
                    </m:oMath>
                  </m:oMathPara>
                </a14:m>
                <a:endParaRPr lang="it-IT" dirty="0"/>
              </a:p>
            </p:txBody>
          </p:sp>
        </mc:Choice>
        <mc:Fallback xmlns="">
          <p:sp>
            <p:nvSpPr>
              <p:cNvPr id="1243" name="CasellaDiTesto 1242">
                <a:extLst>
                  <a:ext uri="{FF2B5EF4-FFF2-40B4-BE49-F238E27FC236}">
                    <a16:creationId xmlns:a16="http://schemas.microsoft.com/office/drawing/2014/main" id="{C953173C-BF06-C345-5193-22021588F621}"/>
                  </a:ext>
                </a:extLst>
              </p:cNvPr>
              <p:cNvSpPr txBox="1">
                <a:spLocks noRot="1" noChangeAspect="1" noMove="1" noResize="1" noEditPoints="1" noAdjustHandles="1" noChangeArrowheads="1" noChangeShapeType="1" noTextEdit="1"/>
              </p:cNvSpPr>
              <p:nvPr/>
            </p:nvSpPr>
            <p:spPr>
              <a:xfrm>
                <a:off x="1042858" y="2993129"/>
                <a:ext cx="558294" cy="324384"/>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44" name="CasellaDiTesto 1243">
                <a:extLst>
                  <a:ext uri="{FF2B5EF4-FFF2-40B4-BE49-F238E27FC236}">
                    <a16:creationId xmlns:a16="http://schemas.microsoft.com/office/drawing/2014/main" id="{DF1DB979-B05B-103D-E5A3-09187FC62FF8}"/>
                  </a:ext>
                </a:extLst>
              </p:cNvPr>
              <p:cNvSpPr txBox="1"/>
              <p:nvPr/>
            </p:nvSpPr>
            <p:spPr>
              <a:xfrm>
                <a:off x="1424614" y="2993129"/>
                <a:ext cx="558294" cy="324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acc>
                            <m:accPr>
                              <m:chr m:val="̇"/>
                              <m:ctrlPr>
                                <a:rPr lang="it-IT" b="0" i="1" smtClean="0">
                                  <a:solidFill>
                                    <a:schemeClr val="dk1"/>
                                  </a:solidFill>
                                  <a:latin typeface="Cambria Math" panose="02040503050406030204" pitchFamily="18" charset="0"/>
                                  <a:sym typeface="Outfit"/>
                                </a:rPr>
                              </m:ctrlPr>
                            </m:accPr>
                            <m:e>
                              <m:r>
                                <a:rPr lang="it-IT" b="0" i="1" smtClean="0">
                                  <a:solidFill>
                                    <a:schemeClr val="dk1"/>
                                  </a:solidFill>
                                  <a:latin typeface="Cambria Math" panose="02040503050406030204" pitchFamily="18" charset="0"/>
                                  <a:sym typeface="Outfit"/>
                                </a:rPr>
                                <m:t>𝑒</m:t>
                              </m:r>
                            </m:e>
                          </m:acc>
                        </m:e>
                        <m:sub>
                          <m:r>
                            <a:rPr lang="it-IT" b="0" i="1" smtClean="0">
                              <a:solidFill>
                                <a:schemeClr val="dk1"/>
                              </a:solidFill>
                              <a:latin typeface="Cambria Math" panose="02040503050406030204" pitchFamily="18" charset="0"/>
                              <a:sym typeface="Outfit"/>
                            </a:rPr>
                            <m:t>𝑝</m:t>
                          </m:r>
                        </m:sub>
                      </m:sSub>
                    </m:oMath>
                  </m:oMathPara>
                </a14:m>
                <a:endParaRPr lang="it-IT" dirty="0"/>
              </a:p>
            </p:txBody>
          </p:sp>
        </mc:Choice>
        <mc:Fallback xmlns="">
          <p:sp>
            <p:nvSpPr>
              <p:cNvPr id="1244" name="CasellaDiTesto 1243">
                <a:extLst>
                  <a:ext uri="{FF2B5EF4-FFF2-40B4-BE49-F238E27FC236}">
                    <a16:creationId xmlns:a16="http://schemas.microsoft.com/office/drawing/2014/main" id="{DF1DB979-B05B-103D-E5A3-09187FC62FF8}"/>
                  </a:ext>
                </a:extLst>
              </p:cNvPr>
              <p:cNvSpPr txBox="1">
                <a:spLocks noRot="1" noChangeAspect="1" noMove="1" noResize="1" noEditPoints="1" noAdjustHandles="1" noChangeArrowheads="1" noChangeShapeType="1" noTextEdit="1"/>
              </p:cNvSpPr>
              <p:nvPr/>
            </p:nvSpPr>
            <p:spPr>
              <a:xfrm>
                <a:off x="1424614" y="2993129"/>
                <a:ext cx="558294" cy="324384"/>
              </a:xfrm>
              <a:prstGeom prst="rect">
                <a:avLst/>
              </a:prstGeom>
              <a:blipFill>
                <a:blip r:embed="rId6"/>
                <a:stretch>
                  <a:fillRect/>
                </a:stretch>
              </a:blipFill>
            </p:spPr>
            <p:txBody>
              <a:bodyPr/>
              <a:lstStyle/>
              <a:p>
                <a:r>
                  <a:rPr lang="it-IT">
                    <a:noFill/>
                  </a:rPr>
                  <a:t> </a:t>
                </a:r>
              </a:p>
            </p:txBody>
          </p:sp>
        </mc:Fallback>
      </mc:AlternateContent>
      <p:cxnSp>
        <p:nvCxnSpPr>
          <p:cNvPr id="1245" name="Connettore curvo 1244">
            <a:extLst>
              <a:ext uri="{FF2B5EF4-FFF2-40B4-BE49-F238E27FC236}">
                <a16:creationId xmlns:a16="http://schemas.microsoft.com/office/drawing/2014/main" id="{EC992BA7-2909-B342-529E-9034B6564D17}"/>
              </a:ext>
            </a:extLst>
          </p:cNvPr>
          <p:cNvCxnSpPr>
            <a:cxnSpLocks/>
          </p:cNvCxnSpPr>
          <p:nvPr/>
        </p:nvCxnSpPr>
        <p:spPr>
          <a:xfrm rot="5400000">
            <a:off x="3291478" y="2838086"/>
            <a:ext cx="304719" cy="1803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6" name="Connettore curvo 1245">
            <a:extLst>
              <a:ext uri="{FF2B5EF4-FFF2-40B4-BE49-F238E27FC236}">
                <a16:creationId xmlns:a16="http://schemas.microsoft.com/office/drawing/2014/main" id="{5AD92146-0964-25CC-DA60-ABE2F7E34CE9}"/>
              </a:ext>
            </a:extLst>
          </p:cNvPr>
          <p:cNvCxnSpPr>
            <a:cxnSpLocks/>
          </p:cNvCxnSpPr>
          <p:nvPr/>
        </p:nvCxnSpPr>
        <p:spPr>
          <a:xfrm rot="16200000" flipH="1">
            <a:off x="4168322" y="2853297"/>
            <a:ext cx="304721" cy="15932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7" name="CasellaDiTesto 1246">
                <a:extLst>
                  <a:ext uri="{FF2B5EF4-FFF2-40B4-BE49-F238E27FC236}">
                    <a16:creationId xmlns:a16="http://schemas.microsoft.com/office/drawing/2014/main" id="{CF6FC1D3-0400-E88A-A8C7-D38FE832255E}"/>
                  </a:ext>
                </a:extLst>
              </p:cNvPr>
              <p:cNvSpPr txBox="1"/>
              <p:nvPr/>
            </p:nvSpPr>
            <p:spPr>
              <a:xfrm>
                <a:off x="2985989" y="3000924"/>
                <a:ext cx="561109" cy="326949"/>
              </a:xfrm>
              <a:prstGeom prst="rect">
                <a:avLst/>
              </a:prstGeom>
              <a:noFill/>
            </p:spPr>
            <p:txBody>
              <a:bodyPr wrap="square">
                <a:spAutoFit/>
              </a:bodyPr>
              <a:lstStyle/>
              <a:p>
                <a:pPr marL="139700">
                  <a:buClr>
                    <a:schemeClr val="dk1"/>
                  </a:buClr>
                  <a:buSzPts val="1400"/>
                </a:pPr>
                <a14:m>
                  <m:oMathPara xmlns:m="http://schemas.openxmlformats.org/officeDocument/2006/math">
                    <m:oMathParaPr>
                      <m:jc m:val="centerGroup"/>
                    </m:oMathParaPr>
                    <m:oMath xmlns:m="http://schemas.openxmlformats.org/officeDocument/2006/math">
                      <m:sSub>
                        <m:sSubPr>
                          <m:ctrlPr>
                            <a:rPr lang="it-IT" i="1">
                              <a:solidFill>
                                <a:schemeClr val="dk1"/>
                              </a:solidFill>
                              <a:latin typeface="Cambria Math" panose="02040503050406030204" pitchFamily="18" charset="0"/>
                              <a:sym typeface="Outfit"/>
                            </a:rPr>
                          </m:ctrlPr>
                        </m:sSubPr>
                        <m:e>
                          <m:r>
                            <a:rPr lang="it-IT" i="1">
                              <a:solidFill>
                                <a:schemeClr val="dk1"/>
                              </a:solidFill>
                              <a:latin typeface="Cambria Math" panose="02040503050406030204" pitchFamily="18" charset="0"/>
                              <a:sym typeface="Outfit"/>
                            </a:rPr>
                            <m:t>𝑒</m:t>
                          </m:r>
                        </m:e>
                        <m:sub>
                          <m:r>
                            <a:rPr lang="it-IT" i="1">
                              <a:solidFill>
                                <a:schemeClr val="dk1"/>
                              </a:solidFill>
                              <a:latin typeface="Cambria Math" panose="02040503050406030204" pitchFamily="18" charset="0"/>
                              <a:sym typeface="Outfit"/>
                            </a:rPr>
                            <m:t>𝜂</m:t>
                          </m:r>
                        </m:sub>
                      </m:sSub>
                    </m:oMath>
                  </m:oMathPara>
                </a14:m>
                <a:endParaRPr lang="it-IT" dirty="0">
                  <a:solidFill>
                    <a:schemeClr val="dk1"/>
                  </a:solidFill>
                  <a:latin typeface="Outfit"/>
                  <a:sym typeface="Outfit"/>
                </a:endParaRPr>
              </a:p>
            </p:txBody>
          </p:sp>
        </mc:Choice>
        <mc:Fallback xmlns="">
          <p:sp>
            <p:nvSpPr>
              <p:cNvPr id="1247" name="CasellaDiTesto 1246">
                <a:extLst>
                  <a:ext uri="{FF2B5EF4-FFF2-40B4-BE49-F238E27FC236}">
                    <a16:creationId xmlns:a16="http://schemas.microsoft.com/office/drawing/2014/main" id="{CF6FC1D3-0400-E88A-A8C7-D38FE832255E}"/>
                  </a:ext>
                </a:extLst>
              </p:cNvPr>
              <p:cNvSpPr txBox="1">
                <a:spLocks noRot="1" noChangeAspect="1" noMove="1" noResize="1" noEditPoints="1" noAdjustHandles="1" noChangeArrowheads="1" noChangeShapeType="1" noTextEdit="1"/>
              </p:cNvSpPr>
              <p:nvPr/>
            </p:nvSpPr>
            <p:spPr>
              <a:xfrm>
                <a:off x="2985989" y="3000924"/>
                <a:ext cx="561109" cy="326949"/>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96" name="CasellaDiTesto 1695">
                <a:extLst>
                  <a:ext uri="{FF2B5EF4-FFF2-40B4-BE49-F238E27FC236}">
                    <a16:creationId xmlns:a16="http://schemas.microsoft.com/office/drawing/2014/main" id="{DB787FE8-DF25-1CC1-A40F-790F3294DD32}"/>
                  </a:ext>
                </a:extLst>
              </p:cNvPr>
              <p:cNvSpPr txBox="1"/>
              <p:nvPr/>
            </p:nvSpPr>
            <p:spPr>
              <a:xfrm>
                <a:off x="4088182" y="3013491"/>
                <a:ext cx="609600" cy="311560"/>
              </a:xfrm>
              <a:prstGeom prst="rect">
                <a:avLst/>
              </a:prstGeom>
              <a:noFill/>
            </p:spPr>
            <p:txBody>
              <a:bodyPr wrap="square">
                <a:spAutoFit/>
              </a:bodyPr>
              <a:lstStyle/>
              <a:p>
                <a:pPr marL="139700">
                  <a:buClr>
                    <a:schemeClr val="dk1"/>
                  </a:buClr>
                  <a:buSzPts val="1400"/>
                </a:pPr>
                <a14:m>
                  <m:oMathPara xmlns:m="http://schemas.openxmlformats.org/officeDocument/2006/math">
                    <m:oMathParaPr>
                      <m:jc m:val="centerGroup"/>
                    </m:oMathParaPr>
                    <m:oMath xmlns:m="http://schemas.openxmlformats.org/officeDocument/2006/math">
                      <m:sSup>
                        <m:sSupPr>
                          <m:ctrlPr>
                            <a:rPr lang="it-IT" b="0" i="1" smtClean="0">
                              <a:solidFill>
                                <a:schemeClr val="dk1"/>
                              </a:solidFill>
                              <a:latin typeface="Cambria Math" panose="02040503050406030204" pitchFamily="18" charset="0"/>
                              <a:sym typeface="Outfit"/>
                            </a:rPr>
                          </m:ctrlPr>
                        </m:sSupPr>
                        <m:e>
                          <m:r>
                            <a:rPr lang="it-IT" b="0" i="1" smtClean="0">
                              <a:solidFill>
                                <a:schemeClr val="dk1"/>
                              </a:solidFill>
                              <a:latin typeface="Cambria Math" panose="02040503050406030204" pitchFamily="18" charset="0"/>
                              <a:sym typeface="Outfit"/>
                            </a:rPr>
                            <m:t>𝜏</m:t>
                          </m:r>
                        </m:e>
                        <m:sup>
                          <m:r>
                            <a:rPr lang="it-IT" b="0" i="1" smtClean="0">
                              <a:solidFill>
                                <a:schemeClr val="dk1"/>
                              </a:solidFill>
                              <a:latin typeface="Cambria Math" panose="02040503050406030204" pitchFamily="18" charset="0"/>
                              <a:sym typeface="Outfit"/>
                            </a:rPr>
                            <m:t>𝑏</m:t>
                          </m:r>
                        </m:sup>
                      </m:sSup>
                    </m:oMath>
                  </m:oMathPara>
                </a14:m>
                <a:endParaRPr lang="it-IT" dirty="0">
                  <a:solidFill>
                    <a:schemeClr val="dk1"/>
                  </a:solidFill>
                  <a:latin typeface="Outfit"/>
                  <a:sym typeface="Outfit"/>
                </a:endParaRPr>
              </a:p>
            </p:txBody>
          </p:sp>
        </mc:Choice>
        <mc:Fallback xmlns="">
          <p:sp>
            <p:nvSpPr>
              <p:cNvPr id="1696" name="CasellaDiTesto 1695">
                <a:extLst>
                  <a:ext uri="{FF2B5EF4-FFF2-40B4-BE49-F238E27FC236}">
                    <a16:creationId xmlns:a16="http://schemas.microsoft.com/office/drawing/2014/main" id="{DB787FE8-DF25-1CC1-A40F-790F3294DD32}"/>
                  </a:ext>
                </a:extLst>
              </p:cNvPr>
              <p:cNvSpPr txBox="1">
                <a:spLocks noRot="1" noChangeAspect="1" noMove="1" noResize="1" noEditPoints="1" noAdjustHandles="1" noChangeArrowheads="1" noChangeShapeType="1" noTextEdit="1"/>
              </p:cNvSpPr>
              <p:nvPr/>
            </p:nvSpPr>
            <p:spPr>
              <a:xfrm>
                <a:off x="4088182" y="3013491"/>
                <a:ext cx="609600" cy="311560"/>
              </a:xfrm>
              <a:prstGeom prst="rect">
                <a:avLst/>
              </a:prstGeom>
              <a:blipFill>
                <a:blip r:embed="rId8"/>
                <a:stretch>
                  <a:fillRect/>
                </a:stretch>
              </a:blipFill>
            </p:spPr>
            <p:txBody>
              <a:bodyPr/>
              <a:lstStyle/>
              <a:p>
                <a:r>
                  <a:rPr lang="it-IT">
                    <a:noFill/>
                  </a:rPr>
                  <a:t> </a:t>
                </a:r>
              </a:p>
            </p:txBody>
          </p:sp>
        </mc:Fallback>
      </mc:AlternateContent>
      <p:cxnSp>
        <p:nvCxnSpPr>
          <p:cNvPr id="1697" name="Connettore 2 1696">
            <a:extLst>
              <a:ext uri="{FF2B5EF4-FFF2-40B4-BE49-F238E27FC236}">
                <a16:creationId xmlns:a16="http://schemas.microsoft.com/office/drawing/2014/main" id="{FA88CE3B-6DEB-524E-B5A3-1C6CD68A5AE8}"/>
              </a:ext>
            </a:extLst>
          </p:cNvPr>
          <p:cNvCxnSpPr/>
          <p:nvPr/>
        </p:nvCxnSpPr>
        <p:spPr>
          <a:xfrm>
            <a:off x="3890440" y="2763832"/>
            <a:ext cx="0" cy="30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7" name="CasellaDiTesto 1536">
                <a:extLst>
                  <a:ext uri="{FF2B5EF4-FFF2-40B4-BE49-F238E27FC236}">
                    <a16:creationId xmlns:a16="http://schemas.microsoft.com/office/drawing/2014/main" id="{71E934C3-9C5F-FD49-D1C0-CE6E56FEF871}"/>
                  </a:ext>
                </a:extLst>
              </p:cNvPr>
              <p:cNvSpPr txBox="1"/>
              <p:nvPr/>
            </p:nvSpPr>
            <p:spPr>
              <a:xfrm>
                <a:off x="3614535" y="3020887"/>
                <a:ext cx="558294" cy="3269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𝑒</m:t>
                              </m:r>
                            </m:e>
                          </m:acc>
                        </m:e>
                        <m:sub>
                          <m:r>
                            <a:rPr lang="it-IT" b="0" i="1" smtClean="0">
                              <a:latin typeface="Cambria Math" panose="02040503050406030204" pitchFamily="18" charset="0"/>
                            </a:rPr>
                            <m:t>𝜂</m:t>
                          </m:r>
                        </m:sub>
                      </m:sSub>
                    </m:oMath>
                  </m:oMathPara>
                </a14:m>
                <a:endParaRPr lang="it-IT" dirty="0"/>
              </a:p>
            </p:txBody>
          </p:sp>
        </mc:Choice>
        <mc:Fallback xmlns="">
          <p:sp>
            <p:nvSpPr>
              <p:cNvPr id="1537" name="CasellaDiTesto 1536">
                <a:extLst>
                  <a:ext uri="{FF2B5EF4-FFF2-40B4-BE49-F238E27FC236}">
                    <a16:creationId xmlns:a16="http://schemas.microsoft.com/office/drawing/2014/main" id="{71E934C3-9C5F-FD49-D1C0-CE6E56FEF871}"/>
                  </a:ext>
                </a:extLst>
              </p:cNvPr>
              <p:cNvSpPr txBox="1">
                <a:spLocks noRot="1" noChangeAspect="1" noMove="1" noResize="1" noEditPoints="1" noAdjustHandles="1" noChangeArrowheads="1" noChangeShapeType="1" noTextEdit="1"/>
              </p:cNvSpPr>
              <p:nvPr/>
            </p:nvSpPr>
            <p:spPr>
              <a:xfrm>
                <a:off x="3614535" y="3020887"/>
                <a:ext cx="558294" cy="326949"/>
              </a:xfrm>
              <a:prstGeom prst="rect">
                <a:avLst/>
              </a:prstGeom>
              <a:blipFill>
                <a:blip r:embed="rId9"/>
                <a:stretch>
                  <a:fillRect/>
                </a:stretch>
              </a:blipFill>
            </p:spPr>
            <p:txBody>
              <a:bodyPr/>
              <a:lstStyle/>
              <a:p>
                <a:r>
                  <a:rPr lang="it-IT">
                    <a:noFill/>
                  </a:rPr>
                  <a:t> </a:t>
                </a:r>
              </a:p>
            </p:txBody>
          </p:sp>
        </mc:Fallback>
      </mc:AlternateContent>
      <p:sp>
        <p:nvSpPr>
          <p:cNvPr id="1540" name="CasellaDiTesto 1539">
            <a:extLst>
              <a:ext uri="{FF2B5EF4-FFF2-40B4-BE49-F238E27FC236}">
                <a16:creationId xmlns:a16="http://schemas.microsoft.com/office/drawing/2014/main" id="{824F508F-950C-E478-3AF5-41E7C760F0B1}"/>
              </a:ext>
            </a:extLst>
          </p:cNvPr>
          <p:cNvSpPr txBox="1"/>
          <p:nvPr/>
        </p:nvSpPr>
        <p:spPr>
          <a:xfrm>
            <a:off x="1156328" y="2495693"/>
            <a:ext cx="1276831" cy="307777"/>
          </a:xfrm>
          <a:prstGeom prst="rect">
            <a:avLst/>
          </a:prstGeom>
          <a:noFill/>
        </p:spPr>
        <p:txBody>
          <a:bodyPr wrap="square">
            <a:spAutoFit/>
          </a:bodyPr>
          <a:lstStyle/>
          <a:p>
            <a:pPr marL="139700">
              <a:buClr>
                <a:schemeClr val="dk1"/>
              </a:buClr>
              <a:buSzPts val="1400"/>
            </a:pPr>
            <a:r>
              <a:rPr lang="en-US" dirty="0">
                <a:solidFill>
                  <a:schemeClr val="dk1"/>
                </a:solidFill>
                <a:latin typeface="Outfit"/>
                <a:sym typeface="Outfit"/>
              </a:rPr>
              <a:t>Outer Loop</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B6F8BDE5-8428-F1CE-95D7-CE2625915C04}"/>
                  </a:ext>
                </a:extLst>
              </p:cNvPr>
              <p:cNvSpPr txBox="1"/>
              <p:nvPr/>
            </p:nvSpPr>
            <p:spPr>
              <a:xfrm>
                <a:off x="1715101" y="2993129"/>
                <a:ext cx="55829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𝜇</m:t>
                          </m:r>
                        </m:e>
                        <m:sub>
                          <m:r>
                            <a:rPr lang="it-IT" b="0" i="1" smtClean="0">
                              <a:solidFill>
                                <a:schemeClr val="dk1"/>
                              </a:solidFill>
                              <a:latin typeface="Cambria Math" panose="02040503050406030204" pitchFamily="18" charset="0"/>
                              <a:sym typeface="Outfit"/>
                            </a:rPr>
                            <m:t>𝑑</m:t>
                          </m:r>
                        </m:sub>
                      </m:sSub>
                    </m:oMath>
                  </m:oMathPara>
                </a14:m>
                <a:endParaRPr lang="it-IT" dirty="0"/>
              </a:p>
            </p:txBody>
          </p:sp>
        </mc:Choice>
        <mc:Fallback xmlns="">
          <p:sp>
            <p:nvSpPr>
              <p:cNvPr id="2" name="CasellaDiTesto 1">
                <a:extLst>
                  <a:ext uri="{FF2B5EF4-FFF2-40B4-BE49-F238E27FC236}">
                    <a16:creationId xmlns:a16="http://schemas.microsoft.com/office/drawing/2014/main" id="{B6F8BDE5-8428-F1CE-95D7-CE2625915C04}"/>
                  </a:ext>
                </a:extLst>
              </p:cNvPr>
              <p:cNvSpPr txBox="1">
                <a:spLocks noRot="1" noChangeAspect="1" noMove="1" noResize="1" noEditPoints="1" noAdjustHandles="1" noChangeArrowheads="1" noChangeShapeType="1" noTextEdit="1"/>
              </p:cNvSpPr>
              <p:nvPr/>
            </p:nvSpPr>
            <p:spPr>
              <a:xfrm>
                <a:off x="1715101" y="2993129"/>
                <a:ext cx="558294" cy="307777"/>
              </a:xfrm>
              <a:prstGeom prst="rect">
                <a:avLst/>
              </a:prstGeom>
              <a:blipFill>
                <a:blip r:embed="rId10"/>
                <a:stretch>
                  <a:fillRect b="-4000"/>
                </a:stretch>
              </a:blipFill>
            </p:spPr>
            <p:txBody>
              <a:bodyPr/>
              <a:lstStyle/>
              <a:p>
                <a:r>
                  <a:rPr lang="it-IT">
                    <a:noFill/>
                  </a:rPr>
                  <a:t> </a:t>
                </a:r>
              </a:p>
            </p:txBody>
          </p:sp>
        </mc:Fallback>
      </mc:AlternateContent>
      <p:cxnSp>
        <p:nvCxnSpPr>
          <p:cNvPr id="1803" name="Connettore curvo 1802">
            <a:extLst>
              <a:ext uri="{FF2B5EF4-FFF2-40B4-BE49-F238E27FC236}">
                <a16:creationId xmlns:a16="http://schemas.microsoft.com/office/drawing/2014/main" id="{6F234E7F-F207-CF18-5D42-38EB6F42FFAD}"/>
              </a:ext>
            </a:extLst>
          </p:cNvPr>
          <p:cNvCxnSpPr/>
          <p:nvPr/>
        </p:nvCxnSpPr>
        <p:spPr>
          <a:xfrm rot="16200000" flipH="1">
            <a:off x="1900627" y="3399794"/>
            <a:ext cx="323917" cy="1593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5" name="Connettore curvo 1804">
            <a:extLst>
              <a:ext uri="{FF2B5EF4-FFF2-40B4-BE49-F238E27FC236}">
                <a16:creationId xmlns:a16="http://schemas.microsoft.com/office/drawing/2014/main" id="{5D9358AC-77B7-C650-C3E8-A3A1DA6F3072}"/>
              </a:ext>
            </a:extLst>
          </p:cNvPr>
          <p:cNvCxnSpPr>
            <a:cxnSpLocks/>
          </p:cNvCxnSpPr>
          <p:nvPr/>
        </p:nvCxnSpPr>
        <p:spPr>
          <a:xfrm rot="5400000">
            <a:off x="2176956" y="3394962"/>
            <a:ext cx="339158" cy="1510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7" name="CasellaDiTesto 1806">
                <a:extLst>
                  <a:ext uri="{FF2B5EF4-FFF2-40B4-BE49-F238E27FC236}">
                    <a16:creationId xmlns:a16="http://schemas.microsoft.com/office/drawing/2014/main" id="{3590DE12-D033-0579-E6E2-144E1EBB9B4A}"/>
                  </a:ext>
                </a:extLst>
              </p:cNvPr>
              <p:cNvSpPr txBox="1"/>
              <p:nvPr/>
            </p:nvSpPr>
            <p:spPr>
              <a:xfrm>
                <a:off x="1715101" y="3559931"/>
                <a:ext cx="561109" cy="307777"/>
              </a:xfrm>
              <a:prstGeom prst="rect">
                <a:avLst/>
              </a:prstGeom>
              <a:noFill/>
            </p:spPr>
            <p:txBody>
              <a:bodyPr wrap="square">
                <a:spAutoFit/>
              </a:bodyPr>
              <a:lstStyle/>
              <a:p>
                <a:pPr marL="139700">
                  <a:buClr>
                    <a:schemeClr val="dk1"/>
                  </a:buClr>
                  <a:buSzPts val="1400"/>
                </a:pPr>
                <a14:m>
                  <m:oMathPara xmlns:m="http://schemas.openxmlformats.org/officeDocument/2006/math">
                    <m:oMathParaPr>
                      <m:jc m:val="centerGroup"/>
                    </m:oMathParaPr>
                    <m:oMath xmlns:m="http://schemas.openxmlformats.org/officeDocument/2006/math">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𝜙</m:t>
                          </m:r>
                        </m:e>
                        <m:sub>
                          <m:r>
                            <a:rPr lang="it-IT" b="0" i="1" smtClean="0">
                              <a:solidFill>
                                <a:schemeClr val="dk1"/>
                              </a:solidFill>
                              <a:latin typeface="Cambria Math" panose="02040503050406030204" pitchFamily="18" charset="0"/>
                              <a:sym typeface="Outfit"/>
                            </a:rPr>
                            <m:t>𝑑</m:t>
                          </m:r>
                        </m:sub>
                      </m:sSub>
                      <m:r>
                        <a:rPr lang="it-IT" b="0" i="1" smtClean="0">
                          <a:solidFill>
                            <a:schemeClr val="dk1"/>
                          </a:solidFill>
                          <a:latin typeface="Cambria Math" panose="02040503050406030204" pitchFamily="18" charset="0"/>
                          <a:sym typeface="Outfit"/>
                        </a:rPr>
                        <m:t>   </m:t>
                      </m:r>
                      <m:sSub>
                        <m:sSubPr>
                          <m:ctrlPr>
                            <a:rPr lang="it-IT" b="0" i="1" smtClean="0">
                              <a:solidFill>
                                <a:schemeClr val="dk1"/>
                              </a:solidFill>
                              <a:latin typeface="Cambria Math" panose="02040503050406030204" pitchFamily="18" charset="0"/>
                              <a:sym typeface="Outfit"/>
                            </a:rPr>
                          </m:ctrlPr>
                        </m:sSubPr>
                        <m:e>
                          <m:r>
                            <a:rPr lang="it-IT" b="0" i="1" smtClean="0">
                              <a:solidFill>
                                <a:schemeClr val="dk1"/>
                              </a:solidFill>
                              <a:latin typeface="Cambria Math" panose="02040503050406030204" pitchFamily="18" charset="0"/>
                              <a:sym typeface="Outfit"/>
                            </a:rPr>
                            <m:t>𝜓</m:t>
                          </m:r>
                        </m:e>
                        <m:sub>
                          <m:r>
                            <a:rPr lang="it-IT" b="0" i="1" smtClean="0">
                              <a:solidFill>
                                <a:schemeClr val="dk1"/>
                              </a:solidFill>
                              <a:latin typeface="Cambria Math" panose="02040503050406030204" pitchFamily="18" charset="0"/>
                              <a:sym typeface="Outfit"/>
                            </a:rPr>
                            <m:t>𝑑</m:t>
                          </m:r>
                        </m:sub>
                      </m:sSub>
                    </m:oMath>
                  </m:oMathPara>
                </a14:m>
                <a:endParaRPr lang="it-IT" dirty="0">
                  <a:solidFill>
                    <a:schemeClr val="dk1"/>
                  </a:solidFill>
                  <a:latin typeface="Outfit"/>
                  <a:sym typeface="Outfit"/>
                </a:endParaRPr>
              </a:p>
            </p:txBody>
          </p:sp>
        </mc:Choice>
        <mc:Fallback xmlns="">
          <p:sp>
            <p:nvSpPr>
              <p:cNvPr id="1807" name="CasellaDiTesto 1806">
                <a:extLst>
                  <a:ext uri="{FF2B5EF4-FFF2-40B4-BE49-F238E27FC236}">
                    <a16:creationId xmlns:a16="http://schemas.microsoft.com/office/drawing/2014/main" id="{3590DE12-D033-0579-E6E2-144E1EBB9B4A}"/>
                  </a:ext>
                </a:extLst>
              </p:cNvPr>
              <p:cNvSpPr txBox="1">
                <a:spLocks noRot="1" noChangeAspect="1" noMove="1" noResize="1" noEditPoints="1" noAdjustHandles="1" noChangeArrowheads="1" noChangeShapeType="1" noTextEdit="1"/>
              </p:cNvSpPr>
              <p:nvPr/>
            </p:nvSpPr>
            <p:spPr>
              <a:xfrm>
                <a:off x="1715101" y="3559931"/>
                <a:ext cx="561109" cy="307777"/>
              </a:xfrm>
              <a:prstGeom prst="rect">
                <a:avLst/>
              </a:prstGeom>
              <a:blipFill>
                <a:blip r:embed="rId11"/>
                <a:stretch>
                  <a:fillRect r="-45652" b="-10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02" name="CasellaDiTesto 1801">
                <a:extLst>
                  <a:ext uri="{FF2B5EF4-FFF2-40B4-BE49-F238E27FC236}">
                    <a16:creationId xmlns:a16="http://schemas.microsoft.com/office/drawing/2014/main" id="{D0B9519A-EA1B-856E-A93E-CBBB6127F687}"/>
                  </a:ext>
                </a:extLst>
              </p:cNvPr>
              <p:cNvSpPr txBox="1"/>
              <p:nvPr/>
            </p:nvSpPr>
            <p:spPr>
              <a:xfrm>
                <a:off x="4909840" y="2400660"/>
                <a:ext cx="2023777" cy="861774"/>
              </a:xfrm>
              <a:prstGeom prst="rect">
                <a:avLst/>
              </a:prstGeom>
              <a:noFill/>
            </p:spPr>
            <p:txBody>
              <a:bodyPr wrap="square" rtlCol="0">
                <a:spAutoFit/>
              </a:bodyPr>
              <a:lstStyle/>
              <a:p>
                <a:r>
                  <a:rPr lang="it-IT" sz="1000" dirty="0">
                    <a:solidFill>
                      <a:schemeClr val="accent1"/>
                    </a:solidFill>
                    <a:latin typeface="Outfit"/>
                    <a:ea typeface="Outfit"/>
                    <a:cs typeface="Outfit"/>
                    <a:sym typeface="Outfit"/>
                  </a:rPr>
                  <a:t>Closed-Loop </a:t>
                </a:r>
                <a:r>
                  <a:rPr lang="it-IT" sz="1000" dirty="0" err="1">
                    <a:solidFill>
                      <a:schemeClr val="accent1"/>
                    </a:solidFill>
                    <a:latin typeface="Outfit"/>
                    <a:ea typeface="Outfit"/>
                    <a:cs typeface="Outfit"/>
                    <a:sym typeface="Outfit"/>
                  </a:rPr>
                  <a:t>Equations</a:t>
                </a:r>
                <a:r>
                  <a:rPr lang="it-IT" sz="1000" dirty="0">
                    <a:solidFill>
                      <a:schemeClr val="accent1"/>
                    </a:solidFill>
                    <a:latin typeface="Outfit"/>
                    <a:ea typeface="Outfit"/>
                    <a:cs typeface="Outfit"/>
                    <a:sym typeface="Outfit"/>
                  </a:rPr>
                  <a:t> </a:t>
                </a:r>
                <a:r>
                  <a:rPr lang="it-IT" sz="1000" dirty="0" err="1">
                    <a:solidFill>
                      <a:schemeClr val="accent1"/>
                    </a:solidFill>
                    <a:latin typeface="Outfit"/>
                    <a:ea typeface="Outfit"/>
                    <a:cs typeface="Outfit"/>
                    <a:sym typeface="Outfit"/>
                  </a:rPr>
                  <a:t>as</a:t>
                </a:r>
                <a:r>
                  <a:rPr lang="it-IT" sz="1000" dirty="0">
                    <a:solidFill>
                      <a:schemeClr val="accent1"/>
                    </a:solidFill>
                    <a:latin typeface="Outfit"/>
                    <a:ea typeface="Outfit"/>
                    <a:cs typeface="Outfit"/>
                    <a:sym typeface="Outfit"/>
                  </a:rPr>
                  <a:t> a Mass-Damping-Spring systems with </a:t>
                </a:r>
                <a:r>
                  <a:rPr lang="it-IT" sz="1000" dirty="0" err="1">
                    <a:solidFill>
                      <a:schemeClr val="accent1"/>
                    </a:solidFill>
                    <a:latin typeface="Outfit"/>
                    <a:ea typeface="Outfit"/>
                    <a:cs typeface="Outfit"/>
                    <a:sym typeface="Outfit"/>
                  </a:rPr>
                  <a:t>programmable</a:t>
                </a:r>
                <a:r>
                  <a:rPr lang="it-IT" sz="1000" dirty="0">
                    <a:solidFill>
                      <a:schemeClr val="accent1"/>
                    </a:solidFill>
                    <a:latin typeface="Outfit"/>
                    <a:ea typeface="Outfit"/>
                    <a:cs typeface="Outfit"/>
                    <a:sym typeface="Outfit"/>
                  </a:rPr>
                  <a:t> </a:t>
                </a:r>
                <a:r>
                  <a:rPr lang="it-IT" sz="1000" dirty="0" err="1">
                    <a:solidFill>
                      <a:schemeClr val="accent1"/>
                    </a:solidFill>
                    <a:latin typeface="Outfit"/>
                    <a:ea typeface="Outfit"/>
                    <a:cs typeface="Outfit"/>
                    <a:sym typeface="Outfit"/>
                  </a:rPr>
                  <a:t>stiffness</a:t>
                </a:r>
                <a:r>
                  <a:rPr lang="it-IT" sz="1000" dirty="0">
                    <a:solidFill>
                      <a:schemeClr val="accent1"/>
                    </a:solidFill>
                    <a:latin typeface="Outfit"/>
                    <a:ea typeface="Outfit"/>
                    <a:cs typeface="Outfit"/>
                    <a:sym typeface="Outfit"/>
                  </a:rPr>
                  <a:t> </a:t>
                </a:r>
                <a14:m>
                  <m:oMath xmlns:m="http://schemas.openxmlformats.org/officeDocument/2006/math">
                    <m:sSub>
                      <m:sSubPr>
                        <m:ctrlPr>
                          <a:rPr lang="it-IT" sz="1000" i="1">
                            <a:solidFill>
                              <a:schemeClr val="accent1"/>
                            </a:solidFill>
                            <a:latin typeface="Cambria Math" panose="02040503050406030204" pitchFamily="18" charset="0"/>
                            <a:ea typeface="Outfit"/>
                            <a:cs typeface="Outfit"/>
                            <a:sym typeface="Outfit"/>
                          </a:rPr>
                        </m:ctrlPr>
                      </m:sSubPr>
                      <m:e>
                        <m:r>
                          <a:rPr lang="it-IT" sz="1000">
                            <a:solidFill>
                              <a:schemeClr val="accent1"/>
                            </a:solidFill>
                            <a:latin typeface="Cambria Math" panose="02040503050406030204" pitchFamily="18" charset="0"/>
                            <a:ea typeface="Outfit"/>
                            <a:cs typeface="Outfit"/>
                            <a:sym typeface="Outfit"/>
                          </a:rPr>
                          <m:t>𝐾</m:t>
                        </m:r>
                      </m:e>
                      <m:sub>
                        <m:r>
                          <a:rPr lang="it-IT" sz="1000">
                            <a:solidFill>
                              <a:schemeClr val="accent1"/>
                            </a:solidFill>
                            <a:latin typeface="Cambria Math" panose="02040503050406030204" pitchFamily="18" charset="0"/>
                            <a:ea typeface="Outfit"/>
                            <a:cs typeface="Outfit"/>
                            <a:sym typeface="Outfit"/>
                          </a:rPr>
                          <m:t>0</m:t>
                        </m:r>
                      </m:sub>
                    </m:sSub>
                  </m:oMath>
                </a14:m>
                <a:r>
                  <a:rPr lang="it-IT" sz="1000" dirty="0">
                    <a:solidFill>
                      <a:schemeClr val="accent1"/>
                    </a:solidFill>
                    <a:latin typeface="Outfit"/>
                    <a:ea typeface="Outfit"/>
                    <a:cs typeface="Outfit"/>
                    <a:sym typeface="Outfit"/>
                  </a:rPr>
                  <a:t> and </a:t>
                </a:r>
                <a:r>
                  <a:rPr lang="it-IT" sz="1000" dirty="0" err="1">
                    <a:solidFill>
                      <a:schemeClr val="accent1"/>
                    </a:solidFill>
                    <a:latin typeface="Outfit"/>
                    <a:ea typeface="Outfit"/>
                    <a:cs typeface="Outfit"/>
                    <a:sym typeface="Outfit"/>
                  </a:rPr>
                  <a:t>partially</a:t>
                </a:r>
                <a:r>
                  <a:rPr lang="it-IT" sz="1000" dirty="0">
                    <a:solidFill>
                      <a:schemeClr val="accent1"/>
                    </a:solidFill>
                    <a:latin typeface="Outfit"/>
                    <a:ea typeface="Outfit"/>
                    <a:cs typeface="Outfit"/>
                    <a:sym typeface="Outfit"/>
                  </a:rPr>
                  <a:t> </a:t>
                </a:r>
                <a:r>
                  <a:rPr lang="it-IT" sz="1000" dirty="0" err="1">
                    <a:solidFill>
                      <a:schemeClr val="accent1"/>
                    </a:solidFill>
                    <a:latin typeface="Outfit"/>
                    <a:ea typeface="Outfit"/>
                    <a:cs typeface="Outfit"/>
                    <a:sym typeface="Outfit"/>
                  </a:rPr>
                  <a:t>programmable</a:t>
                </a:r>
                <a:r>
                  <a:rPr lang="it-IT" sz="1000" dirty="0">
                    <a:solidFill>
                      <a:schemeClr val="accent1"/>
                    </a:solidFill>
                    <a:latin typeface="Outfit"/>
                    <a:ea typeface="Outfit"/>
                    <a:cs typeface="Outfit"/>
                    <a:sym typeface="Outfit"/>
                  </a:rPr>
                  <a:t> damping </a:t>
                </a:r>
                <a14:m>
                  <m:oMath xmlns:m="http://schemas.openxmlformats.org/officeDocument/2006/math">
                    <m:r>
                      <a:rPr lang="it-IT" sz="1000">
                        <a:solidFill>
                          <a:schemeClr val="accent1"/>
                        </a:solidFill>
                        <a:latin typeface="Cambria Math" panose="02040503050406030204" pitchFamily="18" charset="0"/>
                        <a:ea typeface="Outfit"/>
                        <a:cs typeface="Outfit"/>
                        <a:sym typeface="Outfit"/>
                      </a:rPr>
                      <m:t>(</m:t>
                    </m:r>
                    <m:r>
                      <a:rPr lang="it-IT" sz="1000">
                        <a:solidFill>
                          <a:schemeClr val="accent1"/>
                        </a:solidFill>
                        <a:latin typeface="Cambria Math" panose="02040503050406030204" pitchFamily="18" charset="0"/>
                        <a:ea typeface="Outfit"/>
                        <a:cs typeface="Outfit"/>
                        <a:sym typeface="Outfit"/>
                      </a:rPr>
                      <m:t>𝐶</m:t>
                    </m:r>
                    <m:r>
                      <a:rPr lang="it-IT" sz="1000">
                        <a:solidFill>
                          <a:schemeClr val="accent1"/>
                        </a:solidFill>
                        <a:latin typeface="Cambria Math" panose="02040503050406030204" pitchFamily="18" charset="0"/>
                        <a:ea typeface="Outfit"/>
                        <a:cs typeface="Outfit"/>
                        <a:sym typeface="Outfit"/>
                      </a:rPr>
                      <m:t>+</m:t>
                    </m:r>
                    <m:sSub>
                      <m:sSubPr>
                        <m:ctrlPr>
                          <a:rPr lang="it-IT" sz="1000" i="1">
                            <a:solidFill>
                              <a:schemeClr val="accent1"/>
                            </a:solidFill>
                            <a:latin typeface="Cambria Math" panose="02040503050406030204" pitchFamily="18" charset="0"/>
                            <a:ea typeface="Outfit"/>
                            <a:cs typeface="Outfit"/>
                            <a:sym typeface="Outfit"/>
                          </a:rPr>
                        </m:ctrlPr>
                      </m:sSubPr>
                      <m:e>
                        <m:r>
                          <a:rPr lang="it-IT" sz="1000">
                            <a:solidFill>
                              <a:schemeClr val="accent1"/>
                            </a:solidFill>
                            <a:latin typeface="Cambria Math" panose="02040503050406030204" pitchFamily="18" charset="0"/>
                            <a:ea typeface="Outfit"/>
                            <a:cs typeface="Outfit"/>
                            <a:sym typeface="Outfit"/>
                          </a:rPr>
                          <m:t>𝐷</m:t>
                        </m:r>
                      </m:e>
                      <m:sub>
                        <m:r>
                          <a:rPr lang="it-IT" sz="1000">
                            <a:solidFill>
                              <a:schemeClr val="accent1"/>
                            </a:solidFill>
                            <a:latin typeface="Cambria Math" panose="02040503050406030204" pitchFamily="18" charset="0"/>
                            <a:ea typeface="Outfit"/>
                            <a:cs typeface="Outfit"/>
                            <a:sym typeface="Outfit"/>
                          </a:rPr>
                          <m:t>0</m:t>
                        </m:r>
                      </m:sub>
                    </m:sSub>
                    <m:r>
                      <a:rPr lang="it-IT" sz="1000">
                        <a:solidFill>
                          <a:schemeClr val="accent1"/>
                        </a:solidFill>
                        <a:latin typeface="Cambria Math" panose="02040503050406030204" pitchFamily="18" charset="0"/>
                        <a:ea typeface="Outfit"/>
                        <a:cs typeface="Outfit"/>
                        <a:sym typeface="Outfit"/>
                      </a:rPr>
                      <m:t>)</m:t>
                    </m:r>
                  </m:oMath>
                </a14:m>
                <a:endParaRPr lang="it-IT" sz="1000" dirty="0">
                  <a:solidFill>
                    <a:schemeClr val="accent1"/>
                  </a:solidFill>
                  <a:latin typeface="Outfit"/>
                  <a:ea typeface="Outfit"/>
                  <a:cs typeface="Outfit"/>
                  <a:sym typeface="Outfit"/>
                </a:endParaRPr>
              </a:p>
            </p:txBody>
          </p:sp>
        </mc:Choice>
        <mc:Fallback xmlns="">
          <p:sp>
            <p:nvSpPr>
              <p:cNvPr id="1802" name="CasellaDiTesto 1801">
                <a:extLst>
                  <a:ext uri="{FF2B5EF4-FFF2-40B4-BE49-F238E27FC236}">
                    <a16:creationId xmlns:a16="http://schemas.microsoft.com/office/drawing/2014/main" id="{D0B9519A-EA1B-856E-A93E-CBBB6127F687}"/>
                  </a:ext>
                </a:extLst>
              </p:cNvPr>
              <p:cNvSpPr txBox="1">
                <a:spLocks noRot="1" noChangeAspect="1" noMove="1" noResize="1" noEditPoints="1" noAdjustHandles="1" noChangeArrowheads="1" noChangeShapeType="1" noTextEdit="1"/>
              </p:cNvSpPr>
              <p:nvPr/>
            </p:nvSpPr>
            <p:spPr>
              <a:xfrm>
                <a:off x="4909840" y="2400660"/>
                <a:ext cx="2023777" cy="861774"/>
              </a:xfrm>
              <a:prstGeom prst="rect">
                <a:avLst/>
              </a:prstGeom>
              <a:blipFill>
                <a:blip r:embed="rId12"/>
                <a:stretch>
                  <a:fillRect b="-2837"/>
                </a:stretch>
              </a:blipFill>
            </p:spPr>
            <p:txBody>
              <a:bodyPr/>
              <a:lstStyle/>
              <a:p>
                <a:r>
                  <a:rPr lang="it-IT">
                    <a:noFill/>
                  </a:rPr>
                  <a:t> </a:t>
                </a:r>
              </a:p>
            </p:txBody>
          </p:sp>
        </mc:Fallback>
      </mc:AlternateContent>
    </p:spTree>
    <p:extLst>
      <p:ext uri="{BB962C8B-B14F-4D97-AF65-F5344CB8AC3E}">
        <p14:creationId xmlns:p14="http://schemas.microsoft.com/office/powerpoint/2010/main" val="4081990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5D1C3969-9A73-4503-5859-DC253EE06C9F}"/>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96B95560-2A26-2ADE-9812-6D4E108B1581}"/>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MOMENTUM-BASED ESTIMATOR</a:t>
            </a:r>
            <a:endParaRPr sz="2500" dirty="0"/>
          </a:p>
        </p:txBody>
      </p:sp>
      <p:sp>
        <p:nvSpPr>
          <p:cNvPr id="1228" name="Google Shape;1228;p46">
            <a:extLst>
              <a:ext uri="{FF2B5EF4-FFF2-40B4-BE49-F238E27FC236}">
                <a16:creationId xmlns:a16="http://schemas.microsoft.com/office/drawing/2014/main" id="{1019F28F-C4C9-68AC-DC81-0A63100422E9}"/>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9FF5B3F4-96BF-3AC0-5B28-522F0471B98C}"/>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FBA5EF11-A6F9-0FF4-B5DC-A208551EF73C}"/>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4C2D27D8-4C87-2E4B-4DB3-DDA547FB5015}"/>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D3071B01-FFD1-5D8B-8327-77967C2E812F}"/>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8979A858-49F4-B881-9667-A7E7CEFEBCF9}"/>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719F6F1F-3F6A-F2E1-405C-B0315AC3FCD5}"/>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DEF7863F-6E62-8CAE-60A4-3CF9FFD1A45D}"/>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ECDB07CE-7C73-6CD6-2589-B03B37EA0852}"/>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F5F35B93-A581-5569-B3B4-8A7474E658A3}"/>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2C7E3EEC-F486-ED0B-3E7B-5FB90C6CD9AA}"/>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29CE3F72-C81B-D9A0-F8B8-7EEFD3CD228D}"/>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CB296C72-E8DE-846A-0514-B3FEAD5E83B4}"/>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E5854841-E6F0-32D6-8F97-7BCD4771855E}"/>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1475108A-CBF1-1BEF-84B1-E57A3609BBD5}"/>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81D1C03A-E415-C42D-F64E-A39BD766A34F}"/>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752558A3-8F8E-51AF-2124-9A04AFF14A3D}"/>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40AA4EAA-EB76-3C09-016F-2730074191D1}"/>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59717279-F431-A680-2F6B-54410FC2F89D}"/>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276C629C-1AFD-2354-6293-2E5B243BEEF8}"/>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7E141D10-1DF1-577E-95D2-AEE1727D1F78}"/>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3F71ACD5-6B67-8218-AE65-FA1B3451571F}"/>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8D4B0653-DD87-E1DD-CE9B-7E6BA2290E03}"/>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9AEF720C-056B-91CE-99DF-C0CE116F1B88}"/>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853AFD15-82EC-5A61-804C-19D0147E5EEA}"/>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881F09F5-1A6C-A598-DDDF-1C75293BF1B9}"/>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72B11AE0-E718-B428-B321-9ACE2DA14DC4}"/>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0E7D4BAC-AA71-4B7B-ECE5-E9F9A347D25C}"/>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DD39AAD7-4A6D-EC9C-A232-8CDA1FA63A12}"/>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1AC0541E-9CCD-5A6E-A142-C6D0B3E331EF}"/>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B778101B-2080-323A-098C-023062D5E131}"/>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0365FFBF-5EC2-6CD9-5519-57A005C5C6DA}"/>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4DD51ADA-69D0-0863-919F-81E6F7E242F2}"/>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4805E46D-B7EE-BDAE-569C-7320675472B1}"/>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68BDD22D-41C4-7644-EFC7-A23FE3BEBD6B}"/>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8398C38E-881D-27FB-9568-3EA629300F22}"/>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84F9D502-4374-3990-1FA3-37C1B0DDF85E}"/>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903435DF-5826-6C49-7679-FE346632F2C1}"/>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F60A6AEC-9CBE-95BD-0283-3164DECB2888}"/>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CB49B42A-D8F5-54A3-9E1A-14A1DD6924B6}"/>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DC3581E4-3DBB-FA36-64BE-D789A9F6D85D}"/>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364069D5-A76A-8F1F-6837-8248C1328654}"/>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821699F2-5F1B-E4B8-BCD8-0502956F98E9}"/>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22B94BB9-C0E1-80EA-CAC3-4F759249732C}"/>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2151E698-21D1-59BC-D0A1-C2C10CAFFD7A}"/>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39D168AD-D991-A848-443C-6984BC8BD32F}"/>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D108C15A-7629-20D2-B9C0-45DACF1E069A}"/>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4D17C93E-7455-D10D-65E6-B0AB6F2D75C1}"/>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C26B66A1-61BB-7BAB-D6BB-E52648659067}"/>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870B0404-CE00-5DAB-2755-6935C2DFAC8C}"/>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92A5BAE8-3427-0A08-C4C2-D9D5AB430F8B}"/>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676F4E5D-7C80-DED7-F3B7-932BAC9752E8}"/>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7807D19A-7353-6671-754B-D95FB44B0BB8}"/>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FCC87E54-2E78-56E7-BA0C-3D78FC9D4501}"/>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97B5A103-E745-3C5D-9A1B-4C9F3C516DA9}"/>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E13384A5-C309-A672-0C18-483742EE6A92}"/>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3322532F-306B-A392-26A5-6C95AEB161AE}"/>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43E7FF58-EEA7-9A85-F6F8-BFCD77E949A9}"/>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F92E9B62-D5BB-8EBE-6299-DEBC1FFEE6CF}"/>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E527F277-97D6-AFD7-04CA-9FF6B72AC610}"/>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E0796C75-A0F9-6452-632A-873947088E59}"/>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54F39F55-C2E6-5D2D-D283-51CCEA559729}"/>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76CF3490-B0B4-54B7-33BC-A7B321D530E4}"/>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DCCF4968-DD12-37B6-E4E7-E3EBF1B5E804}"/>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8A875385-5B09-CCDC-9521-87CD161D4A23}"/>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5DD3A68E-E8E7-B5F0-1DF2-6B79BFDD70C1}"/>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2F90AF92-6655-6A3C-8B2E-18F0AC34ED79}"/>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41B33273-F5CB-1FF4-43E0-9C53F8E05568}"/>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3FFCE7FA-7443-9C60-6BB8-E1525AECE029}"/>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84BF3067-EFFF-910E-1A96-C527E3092616}"/>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597E544F-5571-679C-7BC9-48E18876E045}"/>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198DDAD8-7435-C915-54B1-6FEC5B9FE4ED}"/>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13DD4391-DADB-7D46-1EEB-5EA86815D09F}"/>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1E4B5027-FB0F-7BDD-E87C-4420B516D043}"/>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F18944C0-F1CB-F3CB-8B92-EEE1282DD1BA}"/>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B624143D-11C3-8442-E057-0EC18168713A}"/>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92140FDD-E642-4A77-37F2-046733309A02}"/>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1594BA78-54D7-3D76-3FFC-A9CDE0BB8DC1}"/>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9C897881-5EED-C423-5072-640A85652D01}"/>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D2224B64-6362-544A-9A8A-7B3BB3E1A47A}"/>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189E4E7C-D8CB-2094-E44B-164E3E6EBE45}"/>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046C20F0-1277-08CD-E8B0-551F57FCD970}"/>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ABB59B89-D36E-D3A0-46B8-9CDBB3047E37}"/>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63F37C94-F452-98E8-A2C6-099C6C2CB648}"/>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9BDD9EE8-1E23-47D9-103E-E13FCC17C247}"/>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B0089461-F941-66E0-19F1-5A434715CDA0}"/>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D53FD335-B5D5-2936-7F32-545F0F3D409C}"/>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DE48D10D-AD69-891F-CD17-2BE17D1FEE39}"/>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344BDF42-0558-0B60-A5F4-C1CACB125D59}"/>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5DC8E599-C0B7-8D32-150C-AED02B3EDF7F}"/>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A5095B17-2591-E6FB-4777-D8CBF746DBC4}"/>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C8912D88-8F1A-3D15-C2B5-0ED13C601247}"/>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AB9660A3-C21E-24D2-CCFC-96D17F53001D}"/>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8596E9CF-DCD2-CE2B-4147-1EBA482CC20E}"/>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2AF23AA3-CD23-2708-1D17-29C9BD0233C5}"/>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DB45A732-450F-C40F-59D0-BCC350A11C78}"/>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A34E9961-89D0-43BE-8518-C1D779694B98}"/>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B682F467-AC65-4007-3A3D-1ACE6A76D294}"/>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807B8628-5C89-10DB-6B0D-98DE2D1D32B1}"/>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5E8D000C-ADB7-184B-041A-9E295BB9C9E9}"/>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B35C012A-5BCD-D59B-3600-D92F0EB942E2}"/>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EE586EB9-0D8E-8F93-B299-D5714DA835D5}"/>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9602B6B7-0D27-6CB7-0331-8D0A0108DC68}"/>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5DEF6F09-4DEB-E79E-18DB-EA270DAF7060}"/>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E0C26289-82CC-0574-816F-4088BDB197EA}"/>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01390C9E-9F05-C82F-DDF5-28566FFB5F8F}"/>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2E481B4C-D09B-6E6F-5BEF-A41C74DDA99B}"/>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D172F13B-2679-291D-49F7-383E46ADE639}"/>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FFAE974A-3940-4A89-0730-B003EDF4309F}"/>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7612EA62-BFF3-EA29-6AE5-5C0F15C8B67E}"/>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8A599E42-4CFD-46F8-B2D5-4B59EC199B54}"/>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289F5171-32CD-91F1-F345-8C4E79DA2537}"/>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864DC26A-B505-7CC3-91E5-436DEC1A4236}"/>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F0567463-F913-880E-274F-0F97E573F21F}"/>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DA792066-52D9-9969-C774-77DECC9B8A23}"/>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3709F90E-9B99-2AB1-21FA-AA1E6949A412}"/>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354981AD-D8A9-168F-6264-EDAAEF472D7C}"/>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A56F34B0-EEE5-EF8E-848E-63F34361A865}"/>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9F591360-EA8E-884F-6BAE-EF5FC5277C2B}"/>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CBA78ECA-489F-99CD-8EF4-937CC59767ED}"/>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9303ED3B-57D4-26FF-FB3B-3DFC40587AF1}"/>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722C02B6-E440-5BC3-1B2E-8EB5A2BF91E0}"/>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9EA55050-3194-5712-702B-F7F41305CF54}"/>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EE5B2C5F-268C-E16E-7804-4BEF9100EA66}"/>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26F41BEA-DB5F-2BAC-FF45-D9E9E6DC935D}"/>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68CF146F-5C32-4560-1669-1DF4BFDE618C}"/>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6F2F9EDD-F3A2-A207-43E7-F9C9D4752430}"/>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E80D08B2-255C-11BA-BE89-69CD78A7E79D}"/>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8F5519C8-388A-0581-C8AF-5BD241375E23}"/>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90877CD4-C193-3058-CD33-5C1E7DD26110}"/>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0E0B3D19-EA16-A547-91B9-12A0B6DA0CFC}"/>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6EB683F0-6D05-A384-DC81-139D3F39624F}"/>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AD462FE4-F393-2D90-E528-98B32A9E7B5C}"/>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8C103833-7B88-18D8-EFDF-A40598523BBF}"/>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1A20C576-B190-9ABA-CDFD-516B9AA21D4A}"/>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741289F5-21D6-EC31-6E61-41FC16EC3C81}"/>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3A68629B-57F3-F115-B249-66B84D09EEB4}"/>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E0671189-7919-376B-4AD1-2292113FE81A}"/>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CD9BC104-319A-5469-84A5-C1AE2D7D467D}"/>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943502A1-DCE9-50D8-298C-7B8F7BBB042F}"/>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F67D2020-C9E5-7D93-AA91-FFA2857A6EE9}"/>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6EA92019-B9EA-63E3-E282-4C1FBAC2B414}"/>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7C53BF13-7B94-AFFB-A059-D835DC79E679}"/>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EE179E27-D60A-C8E2-C5F8-52A7AA30B311}"/>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7ECB9879-CE2D-DD00-7438-CDAF69A14A3F}"/>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E79686F4-A576-1B92-E687-6E354A213104}"/>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5C4CD1BC-84F4-DDA7-DF4C-D45ECBDB96E4}"/>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B2F2EBF2-2A42-5CEC-44E1-78BB17305D8F}"/>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BC9478AC-60EF-DA64-FA6B-15C35E1F46A0}"/>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D973230B-C8E2-E836-A09E-7ED2876C0192}"/>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4349B097-1AB7-C842-7136-FC1508F2A4C9}"/>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DC240051-030F-4BE1-0768-BD090F392F20}"/>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351248F1-0F2C-FF61-DB85-8EB28F10C2D9}"/>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C1BE86BB-A85A-CE5B-19E4-A3CE2973752B}"/>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B72D177F-DCCD-3870-FCC4-37AE6E53F121}"/>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58C90DDA-5217-628D-A2E6-AC3F6AB3C7EF}"/>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7F4C5BB8-0D9A-E917-27E1-520DEDB07AD2}"/>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C9F8C669-0C06-23FE-631C-E2534DE571E5}"/>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232F0411-59ED-CC66-A48A-928BED9E3A43}"/>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A7292BC2-4796-D41A-1D23-CF976881C634}"/>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29440A2A-7892-8653-EC73-C074C8B2F23F}"/>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62A716CB-34E0-DA45-B10C-C6EA7E6BC2E4}"/>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a14="http://schemas.microsoft.com/office/drawing/2010/main">
        <mc:Choice Requires="a14">
          <p:sp>
            <p:nvSpPr>
              <p:cNvPr id="2" name="Google Shape;1228;p46">
                <a:extLst>
                  <a:ext uri="{FF2B5EF4-FFF2-40B4-BE49-F238E27FC236}">
                    <a16:creationId xmlns:a16="http://schemas.microsoft.com/office/drawing/2014/main" id="{6E7811D5-16D0-019A-7F4C-E9DB69A41697}"/>
                  </a:ext>
                </a:extLst>
              </p:cNvPr>
              <p:cNvSpPr txBox="1">
                <a:spLocks/>
              </p:cNvSpPr>
              <p:nvPr/>
            </p:nvSpPr>
            <p:spPr>
              <a:xfrm>
                <a:off x="640336" y="1132925"/>
                <a:ext cx="4854328" cy="2877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Outfit"/>
                    <a:ea typeface="Outfit"/>
                    <a:cs typeface="Outfit"/>
                    <a:sym typeface="Outfit"/>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Outfit"/>
                    <a:ea typeface="Outfit"/>
                    <a:cs typeface="Outfit"/>
                    <a:sym typeface="Outfit"/>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Outfit"/>
                    <a:ea typeface="Outfit"/>
                    <a:cs typeface="Outfit"/>
                    <a:sym typeface="Outfit"/>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Outfit"/>
                    <a:ea typeface="Outfit"/>
                    <a:cs typeface="Outfit"/>
                    <a:sym typeface="Outfit"/>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Outfit"/>
                    <a:ea typeface="Outfit"/>
                    <a:cs typeface="Outfit"/>
                    <a:sym typeface="Outfit"/>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Outfit"/>
                    <a:ea typeface="Outfit"/>
                    <a:cs typeface="Outfit"/>
                    <a:sym typeface="Outfit"/>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Outfit"/>
                    <a:ea typeface="Outfit"/>
                    <a:cs typeface="Outfit"/>
                    <a:sym typeface="Outfit"/>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Outfit"/>
                    <a:ea typeface="Outfit"/>
                    <a:cs typeface="Outfit"/>
                    <a:sym typeface="Outfit"/>
                  </a:defRPr>
                </a:lvl9pPr>
              </a:lstStyle>
              <a:p>
                <a:pPr marL="139700" indent="0">
                  <a:buSzPts val="1400"/>
                  <a:buFont typeface="Nunito Light"/>
                  <a:buNone/>
                </a:pPr>
                <a:r>
                  <a:rPr lang="en-US" dirty="0"/>
                  <a:t>The </a:t>
                </a:r>
                <a:r>
                  <a:rPr lang="en-US" dirty="0" err="1"/>
                  <a:t>Momenutm</a:t>
                </a:r>
                <a:r>
                  <a:rPr lang="en-US" dirty="0"/>
                  <a:t>-Based Estimator compute the values of the External Disturbances thanks to the definition of the generalized Momentum Vector </a:t>
                </a:r>
                <a14:m>
                  <m:oMath xmlns:m="http://schemas.openxmlformats.org/officeDocument/2006/math">
                    <m:r>
                      <a:rPr lang="it-IT" b="0" i="1" smtClean="0">
                        <a:latin typeface="Cambria Math" panose="02040503050406030204" pitchFamily="18" charset="0"/>
                      </a:rPr>
                      <m:t>𝑞</m:t>
                    </m:r>
                  </m:oMath>
                </a14:m>
                <a:r>
                  <a:rPr lang="en-US" dirty="0"/>
                  <a:t>.</a:t>
                </a:r>
              </a:p>
              <a:p>
                <a:pPr marL="139700" indent="0">
                  <a:buSzPts val="1400"/>
                  <a:buNone/>
                </a:pPr>
                <a14:m>
                  <m:oMath xmlns:m="http://schemas.openxmlformats.org/officeDocument/2006/math">
                    <m:r>
                      <a:rPr lang="it-IT" i="1" smtClean="0">
                        <a:solidFill>
                          <a:schemeClr val="accent2"/>
                        </a:solidFill>
                        <a:latin typeface="Cambria Math" panose="02040503050406030204" pitchFamily="18" charset="0"/>
                      </a:rPr>
                      <m:t>𝑞</m:t>
                    </m:r>
                    <m:r>
                      <a:rPr lang="it-IT" i="1" smtClean="0">
                        <a:solidFill>
                          <a:schemeClr val="accent2"/>
                        </a:solidFill>
                        <a:latin typeface="Cambria Math" panose="02040503050406030204" pitchFamily="18" charset="0"/>
                      </a:rPr>
                      <m:t>=</m:t>
                    </m:r>
                    <m:d>
                      <m:dPr>
                        <m:begChr m:val="["/>
                        <m:endChr m:val="]"/>
                        <m:ctrlPr>
                          <a:rPr lang="it-IT" i="1">
                            <a:solidFill>
                              <a:schemeClr val="accent2"/>
                            </a:solidFill>
                            <a:latin typeface="Cambria Math" panose="02040503050406030204" pitchFamily="18" charset="0"/>
                          </a:rPr>
                        </m:ctrlPr>
                      </m:dPr>
                      <m:e>
                        <m:m>
                          <m:mPr>
                            <m:mcs>
                              <m:mc>
                                <m:mcPr>
                                  <m:count m:val="2"/>
                                  <m:mcJc m:val="center"/>
                                </m:mcPr>
                              </m:mc>
                            </m:mcs>
                            <m:ctrlPr>
                              <a:rPr lang="it-IT" i="1">
                                <a:solidFill>
                                  <a:schemeClr val="accent2"/>
                                </a:solidFill>
                                <a:latin typeface="Cambria Math" panose="02040503050406030204" pitchFamily="18" charset="0"/>
                              </a:rPr>
                            </m:ctrlPr>
                          </m:mPr>
                          <m:mr>
                            <m:e>
                              <m:r>
                                <m:rPr>
                                  <m:brk m:alnAt="7"/>
                                </m:rPr>
                                <a:rPr lang="it-IT" i="1">
                                  <a:solidFill>
                                    <a:schemeClr val="accent2"/>
                                  </a:solidFill>
                                  <a:latin typeface="Cambria Math" panose="02040503050406030204" pitchFamily="18" charset="0"/>
                                </a:rPr>
                                <m:t>𝑚</m:t>
                              </m:r>
                              <m:sSub>
                                <m:sSubPr>
                                  <m:ctrlPr>
                                    <a:rPr lang="it-IT" i="1">
                                      <a:solidFill>
                                        <a:schemeClr val="accent2"/>
                                      </a:solidFill>
                                      <a:latin typeface="Cambria Math" panose="02040503050406030204" pitchFamily="18" charset="0"/>
                                    </a:rPr>
                                  </m:ctrlPr>
                                </m:sSubPr>
                                <m:e>
                                  <m:r>
                                    <m:rPr>
                                      <m:brk m:alnAt="7"/>
                                    </m:rPr>
                                    <a:rPr lang="it-IT" i="1">
                                      <a:solidFill>
                                        <a:schemeClr val="accent2"/>
                                      </a:solidFill>
                                      <a:latin typeface="Cambria Math" panose="02040503050406030204" pitchFamily="18" charset="0"/>
                                    </a:rPr>
                                    <m:t>𝐼</m:t>
                                  </m:r>
                                </m:e>
                                <m:sub>
                                  <m:r>
                                    <m:rPr>
                                      <m:brk m:alnAt="7"/>
                                    </m:rPr>
                                    <a:rPr lang="it-IT" i="1">
                                      <a:solidFill>
                                        <a:schemeClr val="accent2"/>
                                      </a:solidFill>
                                      <a:latin typeface="Cambria Math" panose="02040503050406030204" pitchFamily="18" charset="0"/>
                                    </a:rPr>
                                    <m:t>3</m:t>
                                  </m:r>
                                </m:sub>
                              </m:sSub>
                            </m:e>
                            <m:e>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𝑂</m:t>
                                  </m:r>
                                </m:e>
                                <m:sub>
                                  <m:r>
                                    <a:rPr lang="it-IT" i="1">
                                      <a:solidFill>
                                        <a:schemeClr val="accent2"/>
                                      </a:solidFill>
                                      <a:latin typeface="Cambria Math" panose="02040503050406030204" pitchFamily="18" charset="0"/>
                                    </a:rPr>
                                    <m:t>3</m:t>
                                  </m:r>
                                </m:sub>
                              </m:sSub>
                            </m:e>
                          </m:mr>
                          <m:mr>
                            <m:e>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𝑂</m:t>
                                  </m:r>
                                </m:e>
                                <m:sub>
                                  <m:r>
                                    <a:rPr lang="it-IT" i="1">
                                      <a:solidFill>
                                        <a:schemeClr val="accent2"/>
                                      </a:solidFill>
                                      <a:latin typeface="Cambria Math" panose="02040503050406030204" pitchFamily="18" charset="0"/>
                                    </a:rPr>
                                    <m:t>3</m:t>
                                  </m:r>
                                </m:sub>
                              </m:sSub>
                            </m:e>
                            <m:e>
                              <m:r>
                                <a:rPr lang="it-IT" i="1">
                                  <a:solidFill>
                                    <a:schemeClr val="accent2"/>
                                  </a:solidFill>
                                  <a:latin typeface="Cambria Math" panose="02040503050406030204" pitchFamily="18" charset="0"/>
                                </a:rPr>
                                <m:t>𝑀</m:t>
                              </m:r>
                              <m:r>
                                <a:rPr lang="it-IT" i="1">
                                  <a:solidFill>
                                    <a:schemeClr val="accent2"/>
                                  </a:solidFill>
                                  <a:latin typeface="Cambria Math" panose="02040503050406030204" pitchFamily="18" charset="0"/>
                                </a:rPr>
                                <m:t>(</m:t>
                              </m:r>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𝜂</m:t>
                                  </m:r>
                                </m:e>
                                <m:sub>
                                  <m:r>
                                    <a:rPr lang="it-IT" i="1">
                                      <a:solidFill>
                                        <a:schemeClr val="accent2"/>
                                      </a:solidFill>
                                      <a:latin typeface="Cambria Math" panose="02040503050406030204" pitchFamily="18" charset="0"/>
                                    </a:rPr>
                                    <m:t>𝑏</m:t>
                                  </m:r>
                                </m:sub>
                              </m:sSub>
                              <m:r>
                                <a:rPr lang="it-IT" i="1">
                                  <a:solidFill>
                                    <a:schemeClr val="accent2"/>
                                  </a:solidFill>
                                  <a:latin typeface="Cambria Math" panose="02040503050406030204" pitchFamily="18" charset="0"/>
                                </a:rPr>
                                <m:t>)</m:t>
                              </m:r>
                            </m:e>
                          </m:mr>
                        </m:m>
                      </m:e>
                    </m:d>
                    <m:d>
                      <m:dPr>
                        <m:begChr m:val="["/>
                        <m:endChr m:val="]"/>
                        <m:ctrlPr>
                          <a:rPr lang="it-IT" i="1">
                            <a:solidFill>
                              <a:schemeClr val="accent2"/>
                            </a:solidFill>
                            <a:latin typeface="Cambria Math" panose="02040503050406030204" pitchFamily="18" charset="0"/>
                          </a:rPr>
                        </m:ctrlPr>
                      </m:dPr>
                      <m:e>
                        <m:m>
                          <m:mPr>
                            <m:mcs>
                              <m:mc>
                                <m:mcPr>
                                  <m:count m:val="1"/>
                                  <m:mcJc m:val="center"/>
                                </m:mcPr>
                              </m:mc>
                            </m:mcs>
                            <m:ctrlPr>
                              <a:rPr lang="it-IT" i="1">
                                <a:solidFill>
                                  <a:schemeClr val="accent2"/>
                                </a:solidFill>
                                <a:latin typeface="Cambria Math" panose="02040503050406030204" pitchFamily="18" charset="0"/>
                              </a:rPr>
                            </m:ctrlPr>
                          </m:mPr>
                          <m:mr>
                            <m:e>
                              <m:acc>
                                <m:accPr>
                                  <m:chr m:val="̇"/>
                                  <m:ctrlPr>
                                    <a:rPr lang="it-IT" i="1">
                                      <a:solidFill>
                                        <a:schemeClr val="accent2"/>
                                      </a:solidFill>
                                      <a:latin typeface="Cambria Math" panose="02040503050406030204" pitchFamily="18" charset="0"/>
                                    </a:rPr>
                                  </m:ctrlPr>
                                </m:accPr>
                                <m:e>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𝑝</m:t>
                                      </m:r>
                                    </m:e>
                                    <m:sub>
                                      <m:r>
                                        <a:rPr lang="it-IT" i="1">
                                          <a:solidFill>
                                            <a:schemeClr val="accent2"/>
                                          </a:solidFill>
                                          <a:latin typeface="Cambria Math" panose="02040503050406030204" pitchFamily="18" charset="0"/>
                                        </a:rPr>
                                        <m:t>𝑏</m:t>
                                      </m:r>
                                    </m:sub>
                                  </m:sSub>
                                </m:e>
                              </m:acc>
                            </m:e>
                          </m:mr>
                          <m:mr>
                            <m:e>
                              <m:acc>
                                <m:accPr>
                                  <m:chr m:val="̇"/>
                                  <m:ctrlPr>
                                    <a:rPr lang="it-IT" i="1">
                                      <a:solidFill>
                                        <a:schemeClr val="accent2"/>
                                      </a:solidFill>
                                      <a:latin typeface="Cambria Math" panose="02040503050406030204" pitchFamily="18" charset="0"/>
                                    </a:rPr>
                                  </m:ctrlPr>
                                </m:accPr>
                                <m:e>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𝜂</m:t>
                                      </m:r>
                                    </m:e>
                                    <m:sub>
                                      <m:r>
                                        <a:rPr lang="it-IT" i="1">
                                          <a:solidFill>
                                            <a:schemeClr val="accent2"/>
                                          </a:solidFill>
                                          <a:latin typeface="Cambria Math" panose="02040503050406030204" pitchFamily="18" charset="0"/>
                                        </a:rPr>
                                        <m:t>𝑏</m:t>
                                      </m:r>
                                    </m:sub>
                                  </m:sSub>
                                </m:e>
                              </m:acc>
                            </m:e>
                          </m:mr>
                        </m:m>
                      </m:e>
                    </m:d>
                  </m:oMath>
                </a14:m>
                <a:r>
                  <a:rPr lang="en-US" dirty="0">
                    <a:solidFill>
                      <a:schemeClr val="accent2"/>
                    </a:solidFill>
                  </a:rPr>
                  <a:t> RPY Dynamic Model</a:t>
                </a:r>
              </a:p>
              <a:p>
                <a:pPr marL="139700" indent="0">
                  <a:buSzPts val="1400"/>
                  <a:buNone/>
                </a:pPr>
                <a14:m>
                  <m:oMath xmlns:m="http://schemas.openxmlformats.org/officeDocument/2006/math">
                    <m:r>
                      <a:rPr lang="it-IT" i="1" smtClean="0">
                        <a:solidFill>
                          <a:schemeClr val="accent5">
                            <a:lumMod val="75000"/>
                          </a:schemeClr>
                        </a:solidFill>
                        <a:latin typeface="Cambria Math" panose="02040503050406030204" pitchFamily="18" charset="0"/>
                      </a:rPr>
                      <m:t>𝑞</m:t>
                    </m:r>
                    <m:r>
                      <a:rPr lang="it-IT" i="1" smtClean="0">
                        <a:solidFill>
                          <a:schemeClr val="accent5">
                            <a:lumMod val="75000"/>
                          </a:schemeClr>
                        </a:solidFill>
                        <a:latin typeface="Cambria Math" panose="02040503050406030204" pitchFamily="18" charset="0"/>
                      </a:rPr>
                      <m:t>=</m:t>
                    </m:r>
                    <m:d>
                      <m:dPr>
                        <m:begChr m:val="["/>
                        <m:endChr m:val="]"/>
                        <m:ctrlPr>
                          <a:rPr lang="it-IT" i="1">
                            <a:solidFill>
                              <a:schemeClr val="accent5">
                                <a:lumMod val="75000"/>
                              </a:schemeClr>
                            </a:solidFill>
                            <a:latin typeface="Cambria Math" panose="02040503050406030204" pitchFamily="18" charset="0"/>
                          </a:rPr>
                        </m:ctrlPr>
                      </m:dPr>
                      <m:e>
                        <m:m>
                          <m:mPr>
                            <m:mcs>
                              <m:mc>
                                <m:mcPr>
                                  <m:count m:val="2"/>
                                  <m:mcJc m:val="center"/>
                                </m:mcPr>
                              </m:mc>
                            </m:mcs>
                            <m:ctrlPr>
                              <a:rPr lang="it-IT" i="1">
                                <a:solidFill>
                                  <a:schemeClr val="accent5">
                                    <a:lumMod val="75000"/>
                                  </a:schemeClr>
                                </a:solidFill>
                                <a:latin typeface="Cambria Math" panose="02040503050406030204" pitchFamily="18" charset="0"/>
                              </a:rPr>
                            </m:ctrlPr>
                          </m:mPr>
                          <m:mr>
                            <m:e>
                              <m:r>
                                <m:rPr>
                                  <m:brk m:alnAt="7"/>
                                </m:rPr>
                                <a:rPr lang="it-IT" i="1">
                                  <a:solidFill>
                                    <a:schemeClr val="accent5">
                                      <a:lumMod val="75000"/>
                                    </a:schemeClr>
                                  </a:solidFill>
                                  <a:latin typeface="Cambria Math" panose="02040503050406030204" pitchFamily="18" charset="0"/>
                                </a:rPr>
                                <m:t>𝑚</m:t>
                              </m:r>
                              <m:sSub>
                                <m:sSubPr>
                                  <m:ctrlPr>
                                    <a:rPr lang="it-IT" i="1">
                                      <a:solidFill>
                                        <a:schemeClr val="accent5">
                                          <a:lumMod val="75000"/>
                                        </a:schemeClr>
                                      </a:solidFill>
                                      <a:latin typeface="Cambria Math" panose="02040503050406030204" pitchFamily="18" charset="0"/>
                                    </a:rPr>
                                  </m:ctrlPr>
                                </m:sSubPr>
                                <m:e>
                                  <m:r>
                                    <m:rPr>
                                      <m:brk m:alnAt="7"/>
                                    </m:rPr>
                                    <a:rPr lang="it-IT" i="1">
                                      <a:solidFill>
                                        <a:schemeClr val="accent5">
                                          <a:lumMod val="75000"/>
                                        </a:schemeClr>
                                      </a:solidFill>
                                      <a:latin typeface="Cambria Math" panose="02040503050406030204" pitchFamily="18" charset="0"/>
                                    </a:rPr>
                                    <m:t>𝐼</m:t>
                                  </m:r>
                                </m:e>
                                <m:sub>
                                  <m:r>
                                    <m:rPr>
                                      <m:brk m:alnAt="7"/>
                                    </m:rPr>
                                    <a:rPr lang="it-IT" i="1">
                                      <a:solidFill>
                                        <a:schemeClr val="accent5">
                                          <a:lumMod val="75000"/>
                                        </a:schemeClr>
                                      </a:solidFill>
                                      <a:latin typeface="Cambria Math" panose="02040503050406030204" pitchFamily="18" charset="0"/>
                                    </a:rPr>
                                    <m:t>3</m:t>
                                  </m:r>
                                </m:sub>
                              </m:sSub>
                            </m:e>
                            <m:e>
                              <m:sSub>
                                <m:sSubPr>
                                  <m:ctrlPr>
                                    <a:rPr lang="it-IT" i="1">
                                      <a:solidFill>
                                        <a:schemeClr val="accent5">
                                          <a:lumMod val="75000"/>
                                        </a:schemeClr>
                                      </a:solidFill>
                                      <a:latin typeface="Cambria Math" panose="02040503050406030204" pitchFamily="18" charset="0"/>
                                    </a:rPr>
                                  </m:ctrlPr>
                                </m:sSubPr>
                                <m:e>
                                  <m:r>
                                    <a:rPr lang="it-IT" i="1">
                                      <a:solidFill>
                                        <a:schemeClr val="accent5">
                                          <a:lumMod val="75000"/>
                                        </a:schemeClr>
                                      </a:solidFill>
                                      <a:latin typeface="Cambria Math" panose="02040503050406030204" pitchFamily="18" charset="0"/>
                                    </a:rPr>
                                    <m:t>𝑂</m:t>
                                  </m:r>
                                </m:e>
                                <m:sub>
                                  <m:r>
                                    <a:rPr lang="it-IT" i="1">
                                      <a:solidFill>
                                        <a:schemeClr val="accent5">
                                          <a:lumMod val="75000"/>
                                        </a:schemeClr>
                                      </a:solidFill>
                                      <a:latin typeface="Cambria Math" panose="02040503050406030204" pitchFamily="18" charset="0"/>
                                    </a:rPr>
                                    <m:t>3</m:t>
                                  </m:r>
                                </m:sub>
                              </m:sSub>
                            </m:e>
                          </m:mr>
                          <m:mr>
                            <m:e>
                              <m:sSub>
                                <m:sSubPr>
                                  <m:ctrlPr>
                                    <a:rPr lang="it-IT" i="1">
                                      <a:solidFill>
                                        <a:schemeClr val="accent5">
                                          <a:lumMod val="75000"/>
                                        </a:schemeClr>
                                      </a:solidFill>
                                      <a:latin typeface="Cambria Math" panose="02040503050406030204" pitchFamily="18" charset="0"/>
                                    </a:rPr>
                                  </m:ctrlPr>
                                </m:sSubPr>
                                <m:e>
                                  <m:r>
                                    <a:rPr lang="it-IT" i="1">
                                      <a:solidFill>
                                        <a:schemeClr val="accent5">
                                          <a:lumMod val="75000"/>
                                        </a:schemeClr>
                                      </a:solidFill>
                                      <a:latin typeface="Cambria Math" panose="02040503050406030204" pitchFamily="18" charset="0"/>
                                    </a:rPr>
                                    <m:t>𝑂</m:t>
                                  </m:r>
                                </m:e>
                                <m:sub>
                                  <m:r>
                                    <a:rPr lang="it-IT" i="1">
                                      <a:solidFill>
                                        <a:schemeClr val="accent5">
                                          <a:lumMod val="75000"/>
                                        </a:schemeClr>
                                      </a:solidFill>
                                      <a:latin typeface="Cambria Math" panose="02040503050406030204" pitchFamily="18" charset="0"/>
                                    </a:rPr>
                                    <m:t>3</m:t>
                                  </m:r>
                                </m:sub>
                              </m:sSub>
                            </m:e>
                            <m:e>
                              <m:sSub>
                                <m:sSubPr>
                                  <m:ctrlPr>
                                    <a:rPr lang="it-IT" b="0" i="1" smtClean="0">
                                      <a:solidFill>
                                        <a:schemeClr val="accent5">
                                          <a:lumMod val="75000"/>
                                        </a:schemeClr>
                                      </a:solidFill>
                                      <a:latin typeface="Cambria Math" panose="02040503050406030204" pitchFamily="18" charset="0"/>
                                    </a:rPr>
                                  </m:ctrlPr>
                                </m:sSubPr>
                                <m:e>
                                  <m:r>
                                    <a:rPr lang="it-IT" b="0" i="1" smtClean="0">
                                      <a:solidFill>
                                        <a:schemeClr val="accent5">
                                          <a:lumMod val="75000"/>
                                        </a:schemeClr>
                                      </a:solidFill>
                                      <a:latin typeface="Cambria Math" panose="02040503050406030204" pitchFamily="18" charset="0"/>
                                    </a:rPr>
                                    <m:t>𝐼</m:t>
                                  </m:r>
                                </m:e>
                                <m:sub>
                                  <m:r>
                                    <a:rPr lang="it-IT" b="0" i="1" smtClean="0">
                                      <a:solidFill>
                                        <a:schemeClr val="accent5">
                                          <a:lumMod val="75000"/>
                                        </a:schemeClr>
                                      </a:solidFill>
                                      <a:latin typeface="Cambria Math" panose="02040503050406030204" pitchFamily="18" charset="0"/>
                                    </a:rPr>
                                    <m:t>𝑏</m:t>
                                  </m:r>
                                </m:sub>
                              </m:sSub>
                            </m:e>
                          </m:mr>
                        </m:m>
                      </m:e>
                    </m:d>
                    <m:d>
                      <m:dPr>
                        <m:begChr m:val="["/>
                        <m:endChr m:val="]"/>
                        <m:ctrlPr>
                          <a:rPr lang="it-IT" i="1">
                            <a:solidFill>
                              <a:schemeClr val="accent5">
                                <a:lumMod val="75000"/>
                              </a:schemeClr>
                            </a:solidFill>
                            <a:latin typeface="Cambria Math" panose="02040503050406030204" pitchFamily="18" charset="0"/>
                          </a:rPr>
                        </m:ctrlPr>
                      </m:dPr>
                      <m:e>
                        <m:m>
                          <m:mPr>
                            <m:mcs>
                              <m:mc>
                                <m:mcPr>
                                  <m:count m:val="1"/>
                                  <m:mcJc m:val="center"/>
                                </m:mcPr>
                              </m:mc>
                            </m:mcs>
                            <m:ctrlPr>
                              <a:rPr lang="it-IT" i="1">
                                <a:solidFill>
                                  <a:schemeClr val="accent5">
                                    <a:lumMod val="75000"/>
                                  </a:schemeClr>
                                </a:solidFill>
                                <a:latin typeface="Cambria Math" panose="02040503050406030204" pitchFamily="18" charset="0"/>
                              </a:rPr>
                            </m:ctrlPr>
                          </m:mPr>
                          <m:mr>
                            <m:e>
                              <m:acc>
                                <m:accPr>
                                  <m:chr m:val="̇"/>
                                  <m:ctrlPr>
                                    <a:rPr lang="it-IT" i="1">
                                      <a:solidFill>
                                        <a:schemeClr val="accent5">
                                          <a:lumMod val="75000"/>
                                        </a:schemeClr>
                                      </a:solidFill>
                                      <a:latin typeface="Cambria Math" panose="02040503050406030204" pitchFamily="18" charset="0"/>
                                    </a:rPr>
                                  </m:ctrlPr>
                                </m:accPr>
                                <m:e>
                                  <m:sSub>
                                    <m:sSubPr>
                                      <m:ctrlPr>
                                        <a:rPr lang="it-IT" i="1">
                                          <a:solidFill>
                                            <a:schemeClr val="accent5">
                                              <a:lumMod val="75000"/>
                                            </a:schemeClr>
                                          </a:solidFill>
                                          <a:latin typeface="Cambria Math" panose="02040503050406030204" pitchFamily="18" charset="0"/>
                                        </a:rPr>
                                      </m:ctrlPr>
                                    </m:sSubPr>
                                    <m:e>
                                      <m:r>
                                        <a:rPr lang="it-IT" i="1">
                                          <a:solidFill>
                                            <a:schemeClr val="accent5">
                                              <a:lumMod val="75000"/>
                                            </a:schemeClr>
                                          </a:solidFill>
                                          <a:latin typeface="Cambria Math" panose="02040503050406030204" pitchFamily="18" charset="0"/>
                                        </a:rPr>
                                        <m:t>𝑝</m:t>
                                      </m:r>
                                    </m:e>
                                    <m:sub>
                                      <m:r>
                                        <a:rPr lang="it-IT" i="1">
                                          <a:solidFill>
                                            <a:schemeClr val="accent5">
                                              <a:lumMod val="75000"/>
                                            </a:schemeClr>
                                          </a:solidFill>
                                          <a:latin typeface="Cambria Math" panose="02040503050406030204" pitchFamily="18" charset="0"/>
                                        </a:rPr>
                                        <m:t>𝑏</m:t>
                                      </m:r>
                                    </m:sub>
                                  </m:sSub>
                                </m:e>
                              </m:acc>
                            </m:e>
                          </m:mr>
                          <m:mr>
                            <m:e>
                              <m:sSubSup>
                                <m:sSubSupPr>
                                  <m:ctrlPr>
                                    <a:rPr lang="it-IT" b="0" i="1" smtClean="0">
                                      <a:solidFill>
                                        <a:schemeClr val="accent5">
                                          <a:lumMod val="75000"/>
                                        </a:schemeClr>
                                      </a:solidFill>
                                      <a:latin typeface="Cambria Math" panose="02040503050406030204" pitchFamily="18" charset="0"/>
                                    </a:rPr>
                                  </m:ctrlPr>
                                </m:sSubSupPr>
                                <m:e>
                                  <m:r>
                                    <a:rPr lang="it-IT" b="0" i="1" smtClean="0">
                                      <a:solidFill>
                                        <a:schemeClr val="accent5">
                                          <a:lumMod val="75000"/>
                                        </a:schemeClr>
                                      </a:solidFill>
                                      <a:latin typeface="Cambria Math" panose="02040503050406030204" pitchFamily="18" charset="0"/>
                                    </a:rPr>
                                    <m:t>𝜔</m:t>
                                  </m:r>
                                </m:e>
                                <m:sub>
                                  <m:r>
                                    <a:rPr lang="it-IT" b="0" i="1" smtClean="0">
                                      <a:solidFill>
                                        <a:schemeClr val="accent5">
                                          <a:lumMod val="75000"/>
                                        </a:schemeClr>
                                      </a:solidFill>
                                      <a:latin typeface="Cambria Math" panose="02040503050406030204" pitchFamily="18" charset="0"/>
                                    </a:rPr>
                                    <m:t>𝑏</m:t>
                                  </m:r>
                                </m:sub>
                                <m:sup>
                                  <m:r>
                                    <a:rPr lang="it-IT" b="0" i="1" smtClean="0">
                                      <a:solidFill>
                                        <a:schemeClr val="accent5">
                                          <a:lumMod val="75000"/>
                                        </a:schemeClr>
                                      </a:solidFill>
                                      <a:latin typeface="Cambria Math" panose="02040503050406030204" pitchFamily="18" charset="0"/>
                                    </a:rPr>
                                    <m:t>𝑏</m:t>
                                  </m:r>
                                </m:sup>
                              </m:sSubSup>
                            </m:e>
                          </m:mr>
                        </m:m>
                      </m:e>
                    </m:d>
                  </m:oMath>
                </a14:m>
                <a:r>
                  <a:rPr lang="en-US" dirty="0">
                    <a:solidFill>
                      <a:schemeClr val="accent2"/>
                    </a:solidFill>
                  </a:rPr>
                  <a:t> </a:t>
                </a:r>
                <a:r>
                  <a:rPr lang="en-US" dirty="0">
                    <a:solidFill>
                      <a:schemeClr val="accent5">
                        <a:lumMod val="75000"/>
                      </a:schemeClr>
                    </a:solidFill>
                  </a:rPr>
                  <a:t>Coordinate-Free Dynamic Model</a:t>
                </a:r>
              </a:p>
              <a:p>
                <a:pPr marL="139700" indent="0">
                  <a:buSzPts val="1400"/>
                  <a:buNone/>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rPr>
                          </m:ctrlPr>
                        </m:dPr>
                        <m:e>
                          <m:eqArr>
                            <m:eqArrPr>
                              <m:ctrlPr>
                                <a:rPr lang="en-US" i="1" smtClean="0">
                                  <a:solidFill>
                                    <a:schemeClr val="tx1"/>
                                  </a:solidFill>
                                  <a:latin typeface="Cambria Math" panose="02040503050406030204" pitchFamily="18" charset="0"/>
                                </a:rPr>
                              </m:ctrlPr>
                            </m:eqArrPr>
                            <m:e>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𝛾</m:t>
                                  </m:r>
                                </m:e>
                                <m:sub>
                                  <m:r>
                                    <a:rPr lang="it-IT" i="1">
                                      <a:solidFill>
                                        <a:schemeClr val="accent2"/>
                                      </a:solidFill>
                                      <a:latin typeface="Cambria Math" panose="02040503050406030204" pitchFamily="18" charset="0"/>
                                    </a:rPr>
                                    <m:t>1</m:t>
                                  </m:r>
                                </m:sub>
                              </m:sSub>
                              <m:r>
                                <a:rPr lang="it-IT" i="1">
                                  <a:solidFill>
                                    <a:schemeClr val="accent2"/>
                                  </a:solidFill>
                                  <a:latin typeface="Cambria Math" panose="02040503050406030204" pitchFamily="18" charset="0"/>
                                </a:rPr>
                                <m:t>(</m:t>
                              </m:r>
                              <m:r>
                                <a:rPr lang="it-IT" i="1">
                                  <a:solidFill>
                                    <a:schemeClr val="accent2"/>
                                  </a:solidFill>
                                  <a:latin typeface="Cambria Math" panose="02040503050406030204" pitchFamily="18" charset="0"/>
                                </a:rPr>
                                <m:t>𝑡</m:t>
                              </m:r>
                              <m:r>
                                <a:rPr lang="it-IT" i="1">
                                  <a:solidFill>
                                    <a:schemeClr val="accent2"/>
                                  </a:solidFill>
                                  <a:latin typeface="Cambria Math" panose="02040503050406030204" pitchFamily="18" charset="0"/>
                                </a:rPr>
                                <m:t>)=</m:t>
                              </m:r>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𝐾</m:t>
                                  </m:r>
                                </m:e>
                                <m:sub>
                                  <m:r>
                                    <a:rPr lang="it-IT" i="1">
                                      <a:solidFill>
                                        <a:schemeClr val="accent2"/>
                                      </a:solidFill>
                                      <a:latin typeface="Cambria Math" panose="02040503050406030204" pitchFamily="18" charset="0"/>
                                    </a:rPr>
                                    <m:t>1</m:t>
                                  </m:r>
                                </m:sub>
                              </m:sSub>
                              <m:d>
                                <m:dPr>
                                  <m:ctrlPr>
                                    <a:rPr lang="it-IT" i="1" smtClean="0">
                                      <a:solidFill>
                                        <a:schemeClr val="accent2"/>
                                      </a:solidFill>
                                      <a:latin typeface="Cambria Math" panose="02040503050406030204" pitchFamily="18" charset="0"/>
                                    </a:rPr>
                                  </m:ctrlPr>
                                </m:dPr>
                                <m:e>
                                  <m:r>
                                    <a:rPr lang="it-IT" b="0" i="1" smtClean="0">
                                      <a:solidFill>
                                        <a:schemeClr val="accent2"/>
                                      </a:solidFill>
                                      <a:latin typeface="Cambria Math" panose="02040503050406030204" pitchFamily="18" charset="0"/>
                                    </a:rPr>
                                    <m:t>𝑞</m:t>
                                  </m:r>
                                  <m:r>
                                    <a:rPr lang="it-IT" b="0" i="1" smtClean="0">
                                      <a:solidFill>
                                        <a:schemeClr val="accent2"/>
                                      </a:solidFill>
                                      <a:latin typeface="Cambria Math" panose="02040503050406030204" pitchFamily="18" charset="0"/>
                                    </a:rPr>
                                    <m:t>−</m:t>
                                  </m:r>
                                  <m:nary>
                                    <m:naryPr>
                                      <m:ctrlPr>
                                        <a:rPr lang="it-IT" i="1">
                                          <a:solidFill>
                                            <a:schemeClr val="accent2"/>
                                          </a:solidFill>
                                          <a:latin typeface="Cambria Math" panose="02040503050406030204" pitchFamily="18" charset="0"/>
                                        </a:rPr>
                                      </m:ctrlPr>
                                    </m:naryPr>
                                    <m:sub>
                                      <m:r>
                                        <a:rPr lang="it-IT" i="1">
                                          <a:solidFill>
                                            <a:schemeClr val="accent2"/>
                                          </a:solidFill>
                                          <a:latin typeface="Cambria Math" panose="02040503050406030204" pitchFamily="18" charset="0"/>
                                        </a:rPr>
                                        <m:t>0</m:t>
                                      </m:r>
                                    </m:sub>
                                    <m:sup>
                                      <m:r>
                                        <a:rPr lang="it-IT" i="1">
                                          <a:solidFill>
                                            <a:schemeClr val="accent2"/>
                                          </a:solidFill>
                                          <a:latin typeface="Cambria Math" panose="02040503050406030204" pitchFamily="18" charset="0"/>
                                        </a:rPr>
                                        <m:t>𝑡</m:t>
                                      </m:r>
                                    </m:sup>
                                    <m:e>
                                      <m:d>
                                        <m:dPr>
                                          <m:begChr m:val="["/>
                                          <m:endChr m:val="]"/>
                                          <m:ctrlPr>
                                            <a:rPr lang="it-IT" i="1">
                                              <a:solidFill>
                                                <a:schemeClr val="accent2"/>
                                              </a:solidFill>
                                              <a:latin typeface="Cambria Math" panose="02040503050406030204" pitchFamily="18" charset="0"/>
                                            </a:rPr>
                                          </m:ctrlPr>
                                        </m:dPr>
                                        <m:e>
                                          <m:eqArr>
                                            <m:eqArrPr>
                                              <m:ctrlPr>
                                                <a:rPr lang="it-IT" i="1" dirty="0">
                                                  <a:solidFill>
                                                    <a:schemeClr val="accent2"/>
                                                  </a:solidFill>
                                                  <a:latin typeface="Cambria Math" panose="02040503050406030204" pitchFamily="18" charset="0"/>
                                                </a:rPr>
                                              </m:ctrlPr>
                                            </m:eqArrPr>
                                            <m:e>
                                              <m:sSub>
                                                <m:sSubPr>
                                                  <m:ctrlPr>
                                                    <a:rPr lang="it-IT" i="1" dirty="0">
                                                      <a:solidFill>
                                                        <a:schemeClr val="accent2"/>
                                                      </a:solidFill>
                                                      <a:latin typeface="Cambria Math" panose="02040503050406030204" pitchFamily="18" charset="0"/>
                                                    </a:rPr>
                                                  </m:ctrlPr>
                                                </m:sSubPr>
                                                <m:e>
                                                  <m:acc>
                                                    <m:accPr>
                                                      <m:chr m:val="̂"/>
                                                      <m:ctrlPr>
                                                        <a:rPr lang="it-IT" i="1">
                                                          <a:solidFill>
                                                            <a:schemeClr val="accent2"/>
                                                          </a:solidFill>
                                                          <a:latin typeface="Cambria Math" panose="02040503050406030204" pitchFamily="18" charset="0"/>
                                                        </a:rPr>
                                                      </m:ctrlPr>
                                                    </m:accPr>
                                                    <m:e>
                                                      <m:r>
                                                        <a:rPr lang="it-IT" i="1">
                                                          <a:solidFill>
                                                            <a:schemeClr val="accent2"/>
                                                          </a:solidFill>
                                                          <a:latin typeface="Cambria Math" panose="02040503050406030204" pitchFamily="18" charset="0"/>
                                                        </a:rPr>
                                                        <m:t>𝑓</m:t>
                                                      </m:r>
                                                    </m:e>
                                                  </m:acc>
                                                </m:e>
                                                <m:sub>
                                                  <m:r>
                                                    <a:rPr lang="it-IT" i="1" dirty="0">
                                                      <a:solidFill>
                                                        <a:schemeClr val="accent2"/>
                                                      </a:solidFill>
                                                      <a:latin typeface="Cambria Math" panose="02040503050406030204" pitchFamily="18" charset="0"/>
                                                    </a:rPr>
                                                    <m:t>𝑒</m:t>
                                                  </m:r>
                                                </m:sub>
                                              </m:sSub>
                                            </m:e>
                                            <m:e>
                                              <m:sSub>
                                                <m:sSubPr>
                                                  <m:ctrlPr>
                                                    <a:rPr lang="it-IT" i="1" dirty="0">
                                                      <a:solidFill>
                                                        <a:schemeClr val="accent2"/>
                                                      </a:solidFill>
                                                      <a:latin typeface="Cambria Math" panose="02040503050406030204" pitchFamily="18" charset="0"/>
                                                    </a:rPr>
                                                  </m:ctrlPr>
                                                </m:sSubPr>
                                                <m:e>
                                                  <m:acc>
                                                    <m:accPr>
                                                      <m:chr m:val="̂"/>
                                                      <m:ctrlPr>
                                                        <a:rPr lang="it-IT" i="1" dirty="0">
                                                          <a:solidFill>
                                                            <a:schemeClr val="accent2"/>
                                                          </a:solidFill>
                                                          <a:latin typeface="Cambria Math" panose="02040503050406030204" pitchFamily="18" charset="0"/>
                                                        </a:rPr>
                                                      </m:ctrlPr>
                                                    </m:accPr>
                                                    <m:e>
                                                      <m:r>
                                                        <a:rPr lang="it-IT" i="1" dirty="0">
                                                          <a:solidFill>
                                                            <a:schemeClr val="accent2"/>
                                                          </a:solidFill>
                                                          <a:latin typeface="Cambria Math" panose="02040503050406030204" pitchFamily="18" charset="0"/>
                                                        </a:rPr>
                                                        <m:t>𝜏</m:t>
                                                      </m:r>
                                                    </m:e>
                                                  </m:acc>
                                                </m:e>
                                                <m:sub>
                                                  <m:r>
                                                    <a:rPr lang="it-IT" i="1" dirty="0">
                                                      <a:solidFill>
                                                        <a:schemeClr val="accent2"/>
                                                      </a:solidFill>
                                                      <a:latin typeface="Cambria Math" panose="02040503050406030204" pitchFamily="18" charset="0"/>
                                                    </a:rPr>
                                                    <m:t>𝑒</m:t>
                                                  </m:r>
                                                </m:sub>
                                              </m:sSub>
                                            </m:e>
                                          </m:eqArr>
                                        </m:e>
                                      </m:d>
                                      <m:r>
                                        <a:rPr lang="it-IT" i="1">
                                          <a:solidFill>
                                            <a:schemeClr val="accent2"/>
                                          </a:solidFill>
                                          <a:latin typeface="Cambria Math" panose="02040503050406030204" pitchFamily="18" charset="0"/>
                                        </a:rPr>
                                        <m:t>+</m:t>
                                      </m:r>
                                      <m:d>
                                        <m:dPr>
                                          <m:begChr m:val="["/>
                                          <m:endChr m:val="]"/>
                                          <m:ctrlPr>
                                            <a:rPr lang="it-IT" i="1">
                                              <a:solidFill>
                                                <a:schemeClr val="accent2"/>
                                              </a:solidFill>
                                              <a:latin typeface="Cambria Math" panose="02040503050406030204" pitchFamily="18" charset="0"/>
                                            </a:rPr>
                                          </m:ctrlPr>
                                        </m:dPr>
                                        <m:e>
                                          <m:eqArr>
                                            <m:eqArrPr>
                                              <m:ctrlPr>
                                                <a:rPr lang="it-IT" i="1">
                                                  <a:solidFill>
                                                    <a:schemeClr val="accent2"/>
                                                  </a:solidFill>
                                                  <a:latin typeface="Cambria Math" panose="02040503050406030204" pitchFamily="18" charset="0"/>
                                                </a:rPr>
                                              </m:ctrlPr>
                                            </m:eqArrPr>
                                            <m:e>
                                              <m:r>
                                                <a:rPr lang="it-IT" i="1">
                                                  <a:solidFill>
                                                    <a:schemeClr val="accent2"/>
                                                  </a:solidFill>
                                                  <a:latin typeface="Cambria Math" panose="02040503050406030204" pitchFamily="18" charset="0"/>
                                                </a:rPr>
                                                <m:t>𝑚𝑔</m:t>
                                              </m:r>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𝑒</m:t>
                                                  </m:r>
                                                </m:e>
                                                <m:sub>
                                                  <m:r>
                                                    <a:rPr lang="it-IT" i="1">
                                                      <a:solidFill>
                                                        <a:schemeClr val="accent2"/>
                                                      </a:solidFill>
                                                      <a:latin typeface="Cambria Math" panose="02040503050406030204" pitchFamily="18" charset="0"/>
                                                    </a:rPr>
                                                    <m:t>3</m:t>
                                                  </m:r>
                                                </m:sub>
                                              </m:sSub>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𝑢</m:t>
                                                  </m:r>
                                                </m:e>
                                                <m:sub>
                                                  <m:r>
                                                    <a:rPr lang="it-IT" i="1">
                                                      <a:solidFill>
                                                        <a:schemeClr val="accent2"/>
                                                      </a:solidFill>
                                                      <a:latin typeface="Cambria Math" panose="02040503050406030204" pitchFamily="18" charset="0"/>
                                                    </a:rPr>
                                                    <m:t>𝑇</m:t>
                                                  </m:r>
                                                </m:sub>
                                              </m:sSub>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𝑅</m:t>
                                                  </m:r>
                                                </m:e>
                                                <m:sub>
                                                  <m:r>
                                                    <a:rPr lang="it-IT" i="1">
                                                      <a:solidFill>
                                                        <a:schemeClr val="accent2"/>
                                                      </a:solidFill>
                                                      <a:latin typeface="Cambria Math" panose="02040503050406030204" pitchFamily="18" charset="0"/>
                                                    </a:rPr>
                                                    <m:t>𝑏</m:t>
                                                  </m:r>
                                                </m:sub>
                                              </m:sSub>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𝑒</m:t>
                                                  </m:r>
                                                </m:e>
                                                <m:sub>
                                                  <m:r>
                                                    <a:rPr lang="it-IT" i="1">
                                                      <a:solidFill>
                                                        <a:schemeClr val="accent2"/>
                                                      </a:solidFill>
                                                      <a:latin typeface="Cambria Math" panose="02040503050406030204" pitchFamily="18" charset="0"/>
                                                    </a:rPr>
                                                    <m:t>3</m:t>
                                                  </m:r>
                                                </m:sub>
                                              </m:sSub>
                                            </m:e>
                                            <m:e>
                                              <m:r>
                                                <a:rPr lang="it-IT" i="1">
                                                  <a:solidFill>
                                                    <a:schemeClr val="accent2"/>
                                                  </a:solidFill>
                                                  <a:latin typeface="Cambria Math" panose="02040503050406030204" pitchFamily="18" charset="0"/>
                                                </a:rPr>
                                                <m:t>−</m:t>
                                              </m:r>
                                              <m:r>
                                                <a:rPr lang="it-IT" i="1">
                                                  <a:solidFill>
                                                    <a:schemeClr val="accent2"/>
                                                  </a:solidFill>
                                                  <a:latin typeface="Cambria Math" panose="02040503050406030204" pitchFamily="18" charset="0"/>
                                                </a:rPr>
                                                <m:t>𝑆</m:t>
                                              </m:r>
                                              <m:d>
                                                <m:dPr>
                                                  <m:ctrlPr>
                                                    <a:rPr lang="it-IT" i="1">
                                                      <a:solidFill>
                                                        <a:schemeClr val="accent2"/>
                                                      </a:solidFill>
                                                      <a:latin typeface="Cambria Math" panose="02040503050406030204" pitchFamily="18" charset="0"/>
                                                    </a:rPr>
                                                  </m:ctrlPr>
                                                </m:dPr>
                                                <m:e>
                                                  <m:sSubSup>
                                                    <m:sSubSupPr>
                                                      <m:ctrlPr>
                                                        <a:rPr lang="it-IT" i="1">
                                                          <a:solidFill>
                                                            <a:schemeClr val="accent2"/>
                                                          </a:solidFill>
                                                          <a:latin typeface="Cambria Math" panose="02040503050406030204" pitchFamily="18" charset="0"/>
                                                        </a:rPr>
                                                      </m:ctrlPr>
                                                    </m:sSubSupPr>
                                                    <m:e>
                                                      <m:r>
                                                        <a:rPr lang="it-IT" i="1">
                                                          <a:solidFill>
                                                            <a:schemeClr val="accent2"/>
                                                          </a:solidFill>
                                                          <a:latin typeface="Cambria Math" panose="02040503050406030204" pitchFamily="18" charset="0"/>
                                                        </a:rPr>
                                                        <m:t>𝜔</m:t>
                                                      </m:r>
                                                    </m:e>
                                                    <m:sub>
                                                      <m:r>
                                                        <a:rPr lang="it-IT" i="1">
                                                          <a:solidFill>
                                                            <a:schemeClr val="accent2"/>
                                                          </a:solidFill>
                                                          <a:latin typeface="Cambria Math" panose="02040503050406030204" pitchFamily="18" charset="0"/>
                                                        </a:rPr>
                                                        <m:t>𝑏</m:t>
                                                      </m:r>
                                                    </m:sub>
                                                    <m:sup>
                                                      <m:r>
                                                        <a:rPr lang="it-IT" i="1">
                                                          <a:solidFill>
                                                            <a:schemeClr val="accent2"/>
                                                          </a:solidFill>
                                                          <a:latin typeface="Cambria Math" panose="02040503050406030204" pitchFamily="18" charset="0"/>
                                                        </a:rPr>
                                                        <m:t>𝑏</m:t>
                                                      </m:r>
                                                    </m:sup>
                                                  </m:sSubSup>
                                                </m:e>
                                              </m:d>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𝐼</m:t>
                                                  </m:r>
                                                </m:e>
                                                <m:sub>
                                                  <m:r>
                                                    <a:rPr lang="it-IT" i="1">
                                                      <a:solidFill>
                                                        <a:schemeClr val="accent2"/>
                                                      </a:solidFill>
                                                      <a:latin typeface="Cambria Math" panose="02040503050406030204" pitchFamily="18" charset="0"/>
                                                    </a:rPr>
                                                    <m:t>𝑏</m:t>
                                                  </m:r>
                                                </m:sub>
                                              </m:sSub>
                                              <m:sSubSup>
                                                <m:sSubSupPr>
                                                  <m:ctrlPr>
                                                    <a:rPr lang="it-IT" i="1">
                                                      <a:solidFill>
                                                        <a:schemeClr val="accent2"/>
                                                      </a:solidFill>
                                                      <a:latin typeface="Cambria Math" panose="02040503050406030204" pitchFamily="18" charset="0"/>
                                                    </a:rPr>
                                                  </m:ctrlPr>
                                                </m:sSubSupPr>
                                                <m:e>
                                                  <m:r>
                                                    <a:rPr lang="it-IT" i="1">
                                                      <a:solidFill>
                                                        <a:schemeClr val="accent2"/>
                                                      </a:solidFill>
                                                      <a:latin typeface="Cambria Math" panose="02040503050406030204" pitchFamily="18" charset="0"/>
                                                    </a:rPr>
                                                    <m:t>𝜔</m:t>
                                                  </m:r>
                                                </m:e>
                                                <m:sub>
                                                  <m:r>
                                                    <a:rPr lang="it-IT" i="1">
                                                      <a:solidFill>
                                                        <a:schemeClr val="accent2"/>
                                                      </a:solidFill>
                                                      <a:latin typeface="Cambria Math" panose="02040503050406030204" pitchFamily="18" charset="0"/>
                                                    </a:rPr>
                                                    <m:t>𝑏</m:t>
                                                  </m:r>
                                                </m:sub>
                                                <m:sup>
                                                  <m:r>
                                                    <a:rPr lang="it-IT" i="1">
                                                      <a:solidFill>
                                                        <a:schemeClr val="accent2"/>
                                                      </a:solidFill>
                                                      <a:latin typeface="Cambria Math" panose="02040503050406030204" pitchFamily="18" charset="0"/>
                                                    </a:rPr>
                                                    <m:t>𝑏</m:t>
                                                  </m:r>
                                                </m:sup>
                                              </m:sSubSup>
                                              <m:r>
                                                <a:rPr lang="it-IT" i="1">
                                                  <a:solidFill>
                                                    <a:schemeClr val="accent2"/>
                                                  </a:solidFill>
                                                  <a:latin typeface="Cambria Math" panose="02040503050406030204" pitchFamily="18" charset="0"/>
                                                </a:rPr>
                                                <m:t>+</m:t>
                                              </m:r>
                                              <m:sSub>
                                                <m:sSubPr>
                                                  <m:ctrlPr>
                                                    <a:rPr lang="it-IT" i="1">
                                                      <a:solidFill>
                                                        <a:schemeClr val="accent2"/>
                                                      </a:solidFill>
                                                      <a:latin typeface="Cambria Math" panose="02040503050406030204" pitchFamily="18" charset="0"/>
                                                    </a:rPr>
                                                  </m:ctrlPr>
                                                </m:sSubPr>
                                                <m:e>
                                                  <m:r>
                                                    <a:rPr lang="it-IT" i="1">
                                                      <a:solidFill>
                                                        <a:schemeClr val="accent2"/>
                                                      </a:solidFill>
                                                      <a:latin typeface="Cambria Math" panose="02040503050406030204" pitchFamily="18" charset="0"/>
                                                    </a:rPr>
                                                    <m:t>𝜏</m:t>
                                                  </m:r>
                                                </m:e>
                                                <m:sub>
                                                  <m:r>
                                                    <a:rPr lang="it-IT" i="1">
                                                      <a:solidFill>
                                                        <a:schemeClr val="accent2"/>
                                                      </a:solidFill>
                                                      <a:latin typeface="Cambria Math" panose="02040503050406030204" pitchFamily="18" charset="0"/>
                                                    </a:rPr>
                                                    <m:t>𝑏</m:t>
                                                  </m:r>
                                                </m:sub>
                                              </m:sSub>
                                            </m:e>
                                          </m:eqArr>
                                        </m:e>
                                      </m:d>
                                      <m:r>
                                        <a:rPr lang="it-IT" i="1">
                                          <a:solidFill>
                                            <a:schemeClr val="accent2"/>
                                          </a:solidFill>
                                          <a:latin typeface="Cambria Math" panose="02040503050406030204" pitchFamily="18" charset="0"/>
                                        </a:rPr>
                                        <m:t>𝑑𝑡</m:t>
                                      </m:r>
                                    </m:e>
                                  </m:nary>
                                </m:e>
                              </m:d>
                            </m:e>
                            <m:e>
                              <m:sSub>
                                <m:sSubPr>
                                  <m:ctrlPr>
                                    <a:rPr lang="it-IT" i="1" smtClean="0">
                                      <a:solidFill>
                                        <a:schemeClr val="accent5">
                                          <a:lumMod val="75000"/>
                                        </a:schemeClr>
                                      </a:solidFill>
                                      <a:latin typeface="Cambria Math" panose="02040503050406030204" pitchFamily="18" charset="0"/>
                                    </a:rPr>
                                  </m:ctrlPr>
                                </m:sSubPr>
                                <m:e>
                                  <m:r>
                                    <a:rPr lang="it-IT" i="1">
                                      <a:solidFill>
                                        <a:schemeClr val="accent5">
                                          <a:lumMod val="75000"/>
                                        </a:schemeClr>
                                      </a:solidFill>
                                      <a:latin typeface="Cambria Math" panose="02040503050406030204" pitchFamily="18" charset="0"/>
                                    </a:rPr>
                                    <m:t>𝛾</m:t>
                                  </m:r>
                                </m:e>
                                <m:sub>
                                  <m:r>
                                    <a:rPr lang="it-IT" i="1">
                                      <a:solidFill>
                                        <a:schemeClr val="accent5">
                                          <a:lumMod val="75000"/>
                                        </a:schemeClr>
                                      </a:solidFill>
                                      <a:latin typeface="Cambria Math" panose="02040503050406030204" pitchFamily="18" charset="0"/>
                                    </a:rPr>
                                    <m:t>1</m:t>
                                  </m:r>
                                </m:sub>
                              </m:sSub>
                              <m:r>
                                <a:rPr lang="it-IT" i="1">
                                  <a:solidFill>
                                    <a:schemeClr val="accent5">
                                      <a:lumMod val="75000"/>
                                    </a:schemeClr>
                                  </a:solidFill>
                                  <a:latin typeface="Cambria Math" panose="02040503050406030204" pitchFamily="18" charset="0"/>
                                </a:rPr>
                                <m:t>(</m:t>
                              </m:r>
                              <m:r>
                                <a:rPr lang="it-IT" i="1">
                                  <a:solidFill>
                                    <a:schemeClr val="accent5">
                                      <a:lumMod val="75000"/>
                                    </a:schemeClr>
                                  </a:solidFill>
                                  <a:latin typeface="Cambria Math" panose="02040503050406030204" pitchFamily="18" charset="0"/>
                                </a:rPr>
                                <m:t>𝑡</m:t>
                              </m:r>
                              <m:r>
                                <a:rPr lang="it-IT" i="1">
                                  <a:solidFill>
                                    <a:schemeClr val="accent5">
                                      <a:lumMod val="75000"/>
                                    </a:schemeClr>
                                  </a:solidFill>
                                  <a:latin typeface="Cambria Math" panose="02040503050406030204" pitchFamily="18" charset="0"/>
                                </a:rPr>
                                <m:t>)=</m:t>
                              </m:r>
                              <m:sSub>
                                <m:sSubPr>
                                  <m:ctrlPr>
                                    <a:rPr lang="it-IT" i="1">
                                      <a:solidFill>
                                        <a:schemeClr val="accent5">
                                          <a:lumMod val="75000"/>
                                        </a:schemeClr>
                                      </a:solidFill>
                                      <a:latin typeface="Cambria Math" panose="02040503050406030204" pitchFamily="18" charset="0"/>
                                    </a:rPr>
                                  </m:ctrlPr>
                                </m:sSubPr>
                                <m:e>
                                  <m:r>
                                    <a:rPr lang="it-IT" i="1">
                                      <a:solidFill>
                                        <a:schemeClr val="accent5">
                                          <a:lumMod val="75000"/>
                                        </a:schemeClr>
                                      </a:solidFill>
                                      <a:latin typeface="Cambria Math" panose="02040503050406030204" pitchFamily="18" charset="0"/>
                                    </a:rPr>
                                    <m:t>𝐾</m:t>
                                  </m:r>
                                </m:e>
                                <m:sub>
                                  <m:r>
                                    <a:rPr lang="it-IT" i="1">
                                      <a:solidFill>
                                        <a:schemeClr val="accent5">
                                          <a:lumMod val="75000"/>
                                        </a:schemeClr>
                                      </a:solidFill>
                                      <a:latin typeface="Cambria Math" panose="02040503050406030204" pitchFamily="18" charset="0"/>
                                    </a:rPr>
                                    <m:t>1</m:t>
                                  </m:r>
                                </m:sub>
                              </m:sSub>
                              <m:d>
                                <m:dPr>
                                  <m:ctrlPr>
                                    <a:rPr lang="it-IT" i="1">
                                      <a:solidFill>
                                        <a:schemeClr val="accent5">
                                          <a:lumMod val="75000"/>
                                        </a:schemeClr>
                                      </a:solidFill>
                                      <a:latin typeface="Cambria Math" panose="02040503050406030204" pitchFamily="18" charset="0"/>
                                    </a:rPr>
                                  </m:ctrlPr>
                                </m:dPr>
                                <m:e>
                                  <m:r>
                                    <a:rPr lang="it-IT" i="1">
                                      <a:solidFill>
                                        <a:schemeClr val="accent5">
                                          <a:lumMod val="75000"/>
                                        </a:schemeClr>
                                      </a:solidFill>
                                      <a:latin typeface="Cambria Math" panose="02040503050406030204" pitchFamily="18" charset="0"/>
                                    </a:rPr>
                                    <m:t>𝑞</m:t>
                                  </m:r>
                                  <m:r>
                                    <a:rPr lang="it-IT" i="1">
                                      <a:solidFill>
                                        <a:schemeClr val="accent5">
                                          <a:lumMod val="75000"/>
                                        </a:schemeClr>
                                      </a:solidFill>
                                      <a:latin typeface="Cambria Math" panose="02040503050406030204" pitchFamily="18" charset="0"/>
                                    </a:rPr>
                                    <m:t>−</m:t>
                                  </m:r>
                                  <m:nary>
                                    <m:naryPr>
                                      <m:ctrlPr>
                                        <a:rPr lang="it-IT" i="1">
                                          <a:solidFill>
                                            <a:schemeClr val="accent5">
                                              <a:lumMod val="75000"/>
                                            </a:schemeClr>
                                          </a:solidFill>
                                          <a:latin typeface="Cambria Math" panose="02040503050406030204" pitchFamily="18" charset="0"/>
                                        </a:rPr>
                                      </m:ctrlPr>
                                    </m:naryPr>
                                    <m:sub>
                                      <m:r>
                                        <a:rPr lang="it-IT" i="1">
                                          <a:solidFill>
                                            <a:schemeClr val="accent5">
                                              <a:lumMod val="75000"/>
                                            </a:schemeClr>
                                          </a:solidFill>
                                          <a:latin typeface="Cambria Math" panose="02040503050406030204" pitchFamily="18" charset="0"/>
                                        </a:rPr>
                                        <m:t>0</m:t>
                                      </m:r>
                                    </m:sub>
                                    <m:sup>
                                      <m:r>
                                        <a:rPr lang="it-IT" i="1">
                                          <a:solidFill>
                                            <a:schemeClr val="accent5">
                                              <a:lumMod val="75000"/>
                                            </a:schemeClr>
                                          </a:solidFill>
                                          <a:latin typeface="Cambria Math" panose="02040503050406030204" pitchFamily="18" charset="0"/>
                                        </a:rPr>
                                        <m:t>𝑡</m:t>
                                      </m:r>
                                    </m:sup>
                                    <m:e>
                                      <m:d>
                                        <m:dPr>
                                          <m:begChr m:val="["/>
                                          <m:endChr m:val="]"/>
                                          <m:ctrlPr>
                                            <a:rPr lang="it-IT" i="1">
                                              <a:solidFill>
                                                <a:schemeClr val="accent5">
                                                  <a:lumMod val="75000"/>
                                                </a:schemeClr>
                                              </a:solidFill>
                                              <a:latin typeface="Cambria Math" panose="02040503050406030204" pitchFamily="18" charset="0"/>
                                            </a:rPr>
                                          </m:ctrlPr>
                                        </m:dPr>
                                        <m:e>
                                          <m:eqArr>
                                            <m:eqArrPr>
                                              <m:ctrlPr>
                                                <a:rPr lang="it-IT" i="1" dirty="0">
                                                  <a:solidFill>
                                                    <a:schemeClr val="accent5">
                                                      <a:lumMod val="75000"/>
                                                    </a:schemeClr>
                                                  </a:solidFill>
                                                  <a:latin typeface="Cambria Math" panose="02040503050406030204" pitchFamily="18" charset="0"/>
                                                </a:rPr>
                                              </m:ctrlPr>
                                            </m:eqArrPr>
                                            <m:e>
                                              <m:sSub>
                                                <m:sSubPr>
                                                  <m:ctrlPr>
                                                    <a:rPr lang="it-IT" i="1" dirty="0">
                                                      <a:solidFill>
                                                        <a:schemeClr val="accent5">
                                                          <a:lumMod val="75000"/>
                                                        </a:schemeClr>
                                                      </a:solidFill>
                                                      <a:latin typeface="Cambria Math" panose="02040503050406030204" pitchFamily="18" charset="0"/>
                                                    </a:rPr>
                                                  </m:ctrlPr>
                                                </m:sSubPr>
                                                <m:e>
                                                  <m:acc>
                                                    <m:accPr>
                                                      <m:chr m:val="̂"/>
                                                      <m:ctrlPr>
                                                        <a:rPr lang="it-IT" i="1">
                                                          <a:solidFill>
                                                            <a:schemeClr val="accent5">
                                                              <a:lumMod val="75000"/>
                                                            </a:schemeClr>
                                                          </a:solidFill>
                                                          <a:latin typeface="Cambria Math" panose="02040503050406030204" pitchFamily="18" charset="0"/>
                                                        </a:rPr>
                                                      </m:ctrlPr>
                                                    </m:accPr>
                                                    <m:e>
                                                      <m:r>
                                                        <a:rPr lang="it-IT" i="1">
                                                          <a:solidFill>
                                                            <a:schemeClr val="accent5">
                                                              <a:lumMod val="75000"/>
                                                            </a:schemeClr>
                                                          </a:solidFill>
                                                          <a:latin typeface="Cambria Math" panose="02040503050406030204" pitchFamily="18" charset="0"/>
                                                        </a:rPr>
                                                        <m:t>𝑓</m:t>
                                                      </m:r>
                                                    </m:e>
                                                  </m:acc>
                                                </m:e>
                                                <m:sub>
                                                  <m:r>
                                                    <a:rPr lang="it-IT" i="1" dirty="0">
                                                      <a:solidFill>
                                                        <a:schemeClr val="accent5">
                                                          <a:lumMod val="75000"/>
                                                        </a:schemeClr>
                                                      </a:solidFill>
                                                      <a:latin typeface="Cambria Math" panose="02040503050406030204" pitchFamily="18" charset="0"/>
                                                    </a:rPr>
                                                    <m:t>𝑒</m:t>
                                                  </m:r>
                                                </m:sub>
                                              </m:sSub>
                                            </m:e>
                                            <m:e>
                                              <m:sSub>
                                                <m:sSubPr>
                                                  <m:ctrlPr>
                                                    <a:rPr lang="it-IT" i="1" dirty="0">
                                                      <a:solidFill>
                                                        <a:schemeClr val="accent5">
                                                          <a:lumMod val="75000"/>
                                                        </a:schemeClr>
                                                      </a:solidFill>
                                                      <a:latin typeface="Cambria Math" panose="02040503050406030204" pitchFamily="18" charset="0"/>
                                                    </a:rPr>
                                                  </m:ctrlPr>
                                                </m:sSubPr>
                                                <m:e>
                                                  <m:acc>
                                                    <m:accPr>
                                                      <m:chr m:val="̂"/>
                                                      <m:ctrlPr>
                                                        <a:rPr lang="it-IT" i="1" dirty="0">
                                                          <a:solidFill>
                                                            <a:schemeClr val="accent5">
                                                              <a:lumMod val="75000"/>
                                                            </a:schemeClr>
                                                          </a:solidFill>
                                                          <a:latin typeface="Cambria Math" panose="02040503050406030204" pitchFamily="18" charset="0"/>
                                                        </a:rPr>
                                                      </m:ctrlPr>
                                                    </m:accPr>
                                                    <m:e>
                                                      <m:r>
                                                        <a:rPr lang="it-IT" i="1" dirty="0">
                                                          <a:solidFill>
                                                            <a:schemeClr val="accent5">
                                                              <a:lumMod val="75000"/>
                                                            </a:schemeClr>
                                                          </a:solidFill>
                                                          <a:latin typeface="Cambria Math" panose="02040503050406030204" pitchFamily="18" charset="0"/>
                                                        </a:rPr>
                                                        <m:t>𝜏</m:t>
                                                      </m:r>
                                                    </m:e>
                                                  </m:acc>
                                                </m:e>
                                                <m:sub>
                                                  <m:r>
                                                    <a:rPr lang="it-IT" i="1" dirty="0">
                                                      <a:solidFill>
                                                        <a:schemeClr val="accent5">
                                                          <a:lumMod val="75000"/>
                                                        </a:schemeClr>
                                                      </a:solidFill>
                                                      <a:latin typeface="Cambria Math" panose="02040503050406030204" pitchFamily="18" charset="0"/>
                                                    </a:rPr>
                                                    <m:t>𝑒</m:t>
                                                  </m:r>
                                                </m:sub>
                                              </m:sSub>
                                            </m:e>
                                          </m:eqArr>
                                        </m:e>
                                      </m:d>
                                      <m:r>
                                        <a:rPr lang="it-IT" i="1">
                                          <a:solidFill>
                                            <a:schemeClr val="accent5">
                                              <a:lumMod val="75000"/>
                                            </a:schemeClr>
                                          </a:solidFill>
                                          <a:latin typeface="Cambria Math" panose="02040503050406030204" pitchFamily="18" charset="0"/>
                                        </a:rPr>
                                        <m:t>+</m:t>
                                      </m:r>
                                      <m:d>
                                        <m:dPr>
                                          <m:begChr m:val="["/>
                                          <m:endChr m:val="]"/>
                                          <m:ctrlPr>
                                            <a:rPr lang="it-IT" i="1">
                                              <a:solidFill>
                                                <a:schemeClr val="accent5">
                                                  <a:lumMod val="75000"/>
                                                </a:schemeClr>
                                              </a:solidFill>
                                              <a:latin typeface="Cambria Math" panose="02040503050406030204" pitchFamily="18" charset="0"/>
                                            </a:rPr>
                                          </m:ctrlPr>
                                        </m:dPr>
                                        <m:e>
                                          <m:eqArr>
                                            <m:eqArrPr>
                                              <m:ctrlPr>
                                                <a:rPr lang="it-IT" i="1">
                                                  <a:solidFill>
                                                    <a:schemeClr val="accent5">
                                                      <a:lumMod val="75000"/>
                                                    </a:schemeClr>
                                                  </a:solidFill>
                                                  <a:latin typeface="Cambria Math" panose="02040503050406030204" pitchFamily="18" charset="0"/>
                                                </a:rPr>
                                              </m:ctrlPr>
                                            </m:eqArrPr>
                                            <m:e>
                                              <m:r>
                                                <a:rPr lang="it-IT" i="1">
                                                  <a:solidFill>
                                                    <a:schemeClr val="accent5">
                                                      <a:lumMod val="75000"/>
                                                    </a:schemeClr>
                                                  </a:solidFill>
                                                  <a:latin typeface="Cambria Math" panose="02040503050406030204" pitchFamily="18" charset="0"/>
                                                </a:rPr>
                                                <m:t>𝑚𝑔</m:t>
                                              </m:r>
                                              <m:sSub>
                                                <m:sSubPr>
                                                  <m:ctrlPr>
                                                    <a:rPr lang="it-IT" i="1">
                                                      <a:solidFill>
                                                        <a:schemeClr val="accent5">
                                                          <a:lumMod val="75000"/>
                                                        </a:schemeClr>
                                                      </a:solidFill>
                                                      <a:latin typeface="Cambria Math" panose="02040503050406030204" pitchFamily="18" charset="0"/>
                                                    </a:rPr>
                                                  </m:ctrlPr>
                                                </m:sSubPr>
                                                <m:e>
                                                  <m:r>
                                                    <a:rPr lang="it-IT" i="1">
                                                      <a:solidFill>
                                                        <a:schemeClr val="accent5">
                                                          <a:lumMod val="75000"/>
                                                        </a:schemeClr>
                                                      </a:solidFill>
                                                      <a:latin typeface="Cambria Math" panose="02040503050406030204" pitchFamily="18" charset="0"/>
                                                    </a:rPr>
                                                    <m:t>𝑒</m:t>
                                                  </m:r>
                                                </m:e>
                                                <m:sub>
                                                  <m:r>
                                                    <a:rPr lang="it-IT" i="1">
                                                      <a:solidFill>
                                                        <a:schemeClr val="accent5">
                                                          <a:lumMod val="75000"/>
                                                        </a:schemeClr>
                                                      </a:solidFill>
                                                      <a:latin typeface="Cambria Math" panose="02040503050406030204" pitchFamily="18" charset="0"/>
                                                    </a:rPr>
                                                    <m:t>3</m:t>
                                                  </m:r>
                                                </m:sub>
                                              </m:sSub>
                                              <m:sSub>
                                                <m:sSubPr>
                                                  <m:ctrlPr>
                                                    <a:rPr lang="it-IT" i="1">
                                                      <a:solidFill>
                                                        <a:schemeClr val="accent5">
                                                          <a:lumMod val="75000"/>
                                                        </a:schemeClr>
                                                      </a:solidFill>
                                                      <a:latin typeface="Cambria Math" panose="02040503050406030204" pitchFamily="18" charset="0"/>
                                                    </a:rPr>
                                                  </m:ctrlPr>
                                                </m:sSubPr>
                                                <m:e>
                                                  <m:r>
                                                    <a:rPr lang="it-IT" i="1">
                                                      <a:solidFill>
                                                        <a:schemeClr val="accent5">
                                                          <a:lumMod val="75000"/>
                                                        </a:schemeClr>
                                                      </a:solidFill>
                                                      <a:latin typeface="Cambria Math" panose="02040503050406030204" pitchFamily="18" charset="0"/>
                                                    </a:rPr>
                                                    <m:t>𝑢</m:t>
                                                  </m:r>
                                                </m:e>
                                                <m:sub>
                                                  <m:r>
                                                    <a:rPr lang="it-IT" i="1">
                                                      <a:solidFill>
                                                        <a:schemeClr val="accent5">
                                                          <a:lumMod val="75000"/>
                                                        </a:schemeClr>
                                                      </a:solidFill>
                                                      <a:latin typeface="Cambria Math" panose="02040503050406030204" pitchFamily="18" charset="0"/>
                                                    </a:rPr>
                                                    <m:t>𝑇</m:t>
                                                  </m:r>
                                                </m:sub>
                                              </m:sSub>
                                              <m:sSub>
                                                <m:sSubPr>
                                                  <m:ctrlPr>
                                                    <a:rPr lang="it-IT" i="1">
                                                      <a:solidFill>
                                                        <a:schemeClr val="accent5">
                                                          <a:lumMod val="75000"/>
                                                        </a:schemeClr>
                                                      </a:solidFill>
                                                      <a:latin typeface="Cambria Math" panose="02040503050406030204" pitchFamily="18" charset="0"/>
                                                    </a:rPr>
                                                  </m:ctrlPr>
                                                </m:sSubPr>
                                                <m:e>
                                                  <m:r>
                                                    <a:rPr lang="it-IT" i="1">
                                                      <a:solidFill>
                                                        <a:schemeClr val="accent5">
                                                          <a:lumMod val="75000"/>
                                                        </a:schemeClr>
                                                      </a:solidFill>
                                                      <a:latin typeface="Cambria Math" panose="02040503050406030204" pitchFamily="18" charset="0"/>
                                                    </a:rPr>
                                                    <m:t>𝑅</m:t>
                                                  </m:r>
                                                </m:e>
                                                <m:sub>
                                                  <m:r>
                                                    <a:rPr lang="it-IT" i="1">
                                                      <a:solidFill>
                                                        <a:schemeClr val="accent5">
                                                          <a:lumMod val="75000"/>
                                                        </a:schemeClr>
                                                      </a:solidFill>
                                                      <a:latin typeface="Cambria Math" panose="02040503050406030204" pitchFamily="18" charset="0"/>
                                                    </a:rPr>
                                                    <m:t>𝑏</m:t>
                                                  </m:r>
                                                </m:sub>
                                              </m:sSub>
                                              <m:sSub>
                                                <m:sSubPr>
                                                  <m:ctrlPr>
                                                    <a:rPr lang="it-IT" i="1">
                                                      <a:solidFill>
                                                        <a:schemeClr val="accent5">
                                                          <a:lumMod val="75000"/>
                                                        </a:schemeClr>
                                                      </a:solidFill>
                                                      <a:latin typeface="Cambria Math" panose="02040503050406030204" pitchFamily="18" charset="0"/>
                                                    </a:rPr>
                                                  </m:ctrlPr>
                                                </m:sSubPr>
                                                <m:e>
                                                  <m:r>
                                                    <a:rPr lang="it-IT" i="1">
                                                      <a:solidFill>
                                                        <a:schemeClr val="accent5">
                                                          <a:lumMod val="75000"/>
                                                        </a:schemeClr>
                                                      </a:solidFill>
                                                      <a:latin typeface="Cambria Math" panose="02040503050406030204" pitchFamily="18" charset="0"/>
                                                    </a:rPr>
                                                    <m:t>𝑒</m:t>
                                                  </m:r>
                                                </m:e>
                                                <m:sub>
                                                  <m:r>
                                                    <a:rPr lang="it-IT" i="1">
                                                      <a:solidFill>
                                                        <a:schemeClr val="accent5">
                                                          <a:lumMod val="75000"/>
                                                        </a:schemeClr>
                                                      </a:solidFill>
                                                      <a:latin typeface="Cambria Math" panose="02040503050406030204" pitchFamily="18" charset="0"/>
                                                    </a:rPr>
                                                    <m:t>3</m:t>
                                                  </m:r>
                                                </m:sub>
                                              </m:sSub>
                                            </m:e>
                                            <m:e>
                                              <m:sSup>
                                                <m:sSupPr>
                                                  <m:ctrlPr>
                                                    <a:rPr lang="it-IT" b="0" i="1" smtClean="0">
                                                      <a:solidFill>
                                                        <a:schemeClr val="accent5">
                                                          <a:lumMod val="75000"/>
                                                        </a:schemeClr>
                                                      </a:solidFill>
                                                      <a:latin typeface="Cambria Math" panose="02040503050406030204" pitchFamily="18" charset="0"/>
                                                    </a:rPr>
                                                  </m:ctrlPr>
                                                </m:sSupPr>
                                                <m:e>
                                                  <m:r>
                                                    <a:rPr lang="it-IT" b="0" i="1" smtClean="0">
                                                      <a:solidFill>
                                                        <a:schemeClr val="accent5">
                                                          <a:lumMod val="75000"/>
                                                        </a:schemeClr>
                                                      </a:solidFill>
                                                      <a:latin typeface="Cambria Math" panose="02040503050406030204" pitchFamily="18" charset="0"/>
                                                    </a:rPr>
                                                    <m:t>𝐶</m:t>
                                                  </m:r>
                                                </m:e>
                                                <m:sup>
                                                  <m:r>
                                                    <a:rPr lang="it-IT" b="0" i="1" smtClean="0">
                                                      <a:solidFill>
                                                        <a:schemeClr val="accent5">
                                                          <a:lumMod val="75000"/>
                                                        </a:schemeClr>
                                                      </a:solidFill>
                                                      <a:latin typeface="Cambria Math" panose="02040503050406030204" pitchFamily="18" charset="0"/>
                                                    </a:rPr>
                                                    <m:t>𝑇</m:t>
                                                  </m:r>
                                                </m:sup>
                                              </m:sSup>
                                              <m:d>
                                                <m:dPr>
                                                  <m:ctrlPr>
                                                    <a:rPr lang="it-IT" b="0" i="1" smtClean="0">
                                                      <a:solidFill>
                                                        <a:schemeClr val="accent5">
                                                          <a:lumMod val="75000"/>
                                                        </a:schemeClr>
                                                      </a:solidFill>
                                                      <a:latin typeface="Cambria Math" panose="02040503050406030204" pitchFamily="18" charset="0"/>
                                                    </a:rPr>
                                                  </m:ctrlPr>
                                                </m:dPr>
                                                <m:e>
                                                  <m:sSub>
                                                    <m:sSubPr>
                                                      <m:ctrlPr>
                                                        <a:rPr lang="it-IT" b="0" i="1" smtClean="0">
                                                          <a:solidFill>
                                                            <a:schemeClr val="accent5">
                                                              <a:lumMod val="75000"/>
                                                            </a:schemeClr>
                                                          </a:solidFill>
                                                          <a:latin typeface="Cambria Math" panose="02040503050406030204" pitchFamily="18" charset="0"/>
                                                        </a:rPr>
                                                      </m:ctrlPr>
                                                    </m:sSubPr>
                                                    <m:e>
                                                      <m:r>
                                                        <a:rPr lang="it-IT" b="0" i="1" smtClean="0">
                                                          <a:solidFill>
                                                            <a:schemeClr val="accent5">
                                                              <a:lumMod val="75000"/>
                                                            </a:schemeClr>
                                                          </a:solidFill>
                                                          <a:latin typeface="Cambria Math" panose="02040503050406030204" pitchFamily="18" charset="0"/>
                                                        </a:rPr>
                                                        <m:t>𝜂</m:t>
                                                      </m:r>
                                                    </m:e>
                                                    <m:sub>
                                                      <m:r>
                                                        <a:rPr lang="it-IT" b="0" i="1" smtClean="0">
                                                          <a:solidFill>
                                                            <a:schemeClr val="accent5">
                                                              <a:lumMod val="75000"/>
                                                            </a:schemeClr>
                                                          </a:solidFill>
                                                          <a:latin typeface="Cambria Math" panose="02040503050406030204" pitchFamily="18" charset="0"/>
                                                        </a:rPr>
                                                        <m:t>𝑏</m:t>
                                                      </m:r>
                                                    </m:sub>
                                                  </m:sSub>
                                                  <m:r>
                                                    <a:rPr lang="it-IT" b="0" i="1" smtClean="0">
                                                      <a:solidFill>
                                                        <a:schemeClr val="accent5">
                                                          <a:lumMod val="75000"/>
                                                        </a:schemeClr>
                                                      </a:solidFill>
                                                      <a:latin typeface="Cambria Math" panose="02040503050406030204" pitchFamily="18" charset="0"/>
                                                    </a:rPr>
                                                    <m:t>,</m:t>
                                                  </m:r>
                                                  <m:sSub>
                                                    <m:sSubPr>
                                                      <m:ctrlPr>
                                                        <a:rPr lang="it-IT" b="0" i="1" smtClean="0">
                                                          <a:solidFill>
                                                            <a:schemeClr val="accent5">
                                                              <a:lumMod val="75000"/>
                                                            </a:schemeClr>
                                                          </a:solidFill>
                                                          <a:latin typeface="Cambria Math" panose="02040503050406030204" pitchFamily="18" charset="0"/>
                                                        </a:rPr>
                                                      </m:ctrlPr>
                                                    </m:sSubPr>
                                                    <m:e>
                                                      <m:acc>
                                                        <m:accPr>
                                                          <m:chr m:val="̇"/>
                                                          <m:ctrlPr>
                                                            <a:rPr lang="it-IT" b="0" i="1" smtClean="0">
                                                              <a:solidFill>
                                                                <a:schemeClr val="accent5">
                                                                  <a:lumMod val="75000"/>
                                                                </a:schemeClr>
                                                              </a:solidFill>
                                                              <a:latin typeface="Cambria Math" panose="02040503050406030204" pitchFamily="18" charset="0"/>
                                                            </a:rPr>
                                                          </m:ctrlPr>
                                                        </m:accPr>
                                                        <m:e>
                                                          <m:r>
                                                            <a:rPr lang="it-IT" b="0" i="1" smtClean="0">
                                                              <a:solidFill>
                                                                <a:schemeClr val="accent5">
                                                                  <a:lumMod val="75000"/>
                                                                </a:schemeClr>
                                                              </a:solidFill>
                                                              <a:latin typeface="Cambria Math" panose="02040503050406030204" pitchFamily="18" charset="0"/>
                                                            </a:rPr>
                                                            <m:t>𝜂</m:t>
                                                          </m:r>
                                                        </m:e>
                                                      </m:acc>
                                                    </m:e>
                                                    <m:sub>
                                                      <m:r>
                                                        <a:rPr lang="it-IT" b="0" i="1" smtClean="0">
                                                          <a:solidFill>
                                                            <a:schemeClr val="accent5">
                                                              <a:lumMod val="75000"/>
                                                            </a:schemeClr>
                                                          </a:solidFill>
                                                          <a:latin typeface="Cambria Math" panose="02040503050406030204" pitchFamily="18" charset="0"/>
                                                        </a:rPr>
                                                        <m:t>𝑏</m:t>
                                                      </m:r>
                                                    </m:sub>
                                                  </m:sSub>
                                                </m:e>
                                              </m:d>
                                              <m:sSub>
                                                <m:sSubPr>
                                                  <m:ctrlPr>
                                                    <a:rPr lang="it-IT" b="0" i="1" smtClean="0">
                                                      <a:solidFill>
                                                        <a:schemeClr val="accent5">
                                                          <a:lumMod val="75000"/>
                                                        </a:schemeClr>
                                                      </a:solidFill>
                                                      <a:latin typeface="Cambria Math" panose="02040503050406030204" pitchFamily="18" charset="0"/>
                                                    </a:rPr>
                                                  </m:ctrlPr>
                                                </m:sSubPr>
                                                <m:e>
                                                  <m:acc>
                                                    <m:accPr>
                                                      <m:chr m:val="̇"/>
                                                      <m:ctrlPr>
                                                        <a:rPr lang="it-IT" b="0" i="1" smtClean="0">
                                                          <a:solidFill>
                                                            <a:schemeClr val="accent5">
                                                              <a:lumMod val="75000"/>
                                                            </a:schemeClr>
                                                          </a:solidFill>
                                                          <a:latin typeface="Cambria Math" panose="02040503050406030204" pitchFamily="18" charset="0"/>
                                                        </a:rPr>
                                                      </m:ctrlPr>
                                                    </m:accPr>
                                                    <m:e>
                                                      <m:r>
                                                        <a:rPr lang="it-IT" b="0" i="1" smtClean="0">
                                                          <a:solidFill>
                                                            <a:schemeClr val="accent5">
                                                              <a:lumMod val="75000"/>
                                                            </a:schemeClr>
                                                          </a:solidFill>
                                                          <a:latin typeface="Cambria Math" panose="02040503050406030204" pitchFamily="18" charset="0"/>
                                                        </a:rPr>
                                                        <m:t>𝜂</m:t>
                                                      </m:r>
                                                    </m:e>
                                                  </m:acc>
                                                </m:e>
                                                <m:sub>
                                                  <m:r>
                                                    <a:rPr lang="it-IT" b="0" i="1" smtClean="0">
                                                      <a:solidFill>
                                                        <a:schemeClr val="accent5">
                                                          <a:lumMod val="75000"/>
                                                        </a:schemeClr>
                                                      </a:solidFill>
                                                      <a:latin typeface="Cambria Math" panose="02040503050406030204" pitchFamily="18" charset="0"/>
                                                    </a:rPr>
                                                    <m:t>𝑏</m:t>
                                                  </m:r>
                                                </m:sub>
                                              </m:sSub>
                                              <m:r>
                                                <a:rPr lang="it-IT" b="0" i="1" smtClean="0">
                                                  <a:solidFill>
                                                    <a:schemeClr val="accent5">
                                                      <a:lumMod val="75000"/>
                                                    </a:schemeClr>
                                                  </a:solidFill>
                                                  <a:latin typeface="Cambria Math" panose="02040503050406030204" pitchFamily="18" charset="0"/>
                                                </a:rPr>
                                                <m:t>+</m:t>
                                              </m:r>
                                              <m:sSup>
                                                <m:sSupPr>
                                                  <m:ctrlPr>
                                                    <a:rPr lang="it-IT" b="0" i="1" smtClean="0">
                                                      <a:solidFill>
                                                        <a:schemeClr val="accent5">
                                                          <a:lumMod val="75000"/>
                                                        </a:schemeClr>
                                                      </a:solidFill>
                                                      <a:latin typeface="Cambria Math" panose="02040503050406030204" pitchFamily="18" charset="0"/>
                                                    </a:rPr>
                                                  </m:ctrlPr>
                                                </m:sSupPr>
                                                <m:e>
                                                  <m:r>
                                                    <a:rPr lang="it-IT" b="0" i="1" smtClean="0">
                                                      <a:solidFill>
                                                        <a:schemeClr val="accent5">
                                                          <a:lumMod val="75000"/>
                                                        </a:schemeClr>
                                                      </a:solidFill>
                                                      <a:latin typeface="Cambria Math" panose="02040503050406030204" pitchFamily="18" charset="0"/>
                                                    </a:rPr>
                                                    <m:t>𝑄</m:t>
                                                  </m:r>
                                                </m:e>
                                                <m:sup>
                                                  <m:r>
                                                    <a:rPr lang="it-IT" b="0" i="1" smtClean="0">
                                                      <a:solidFill>
                                                        <a:schemeClr val="accent5">
                                                          <a:lumMod val="75000"/>
                                                        </a:schemeClr>
                                                      </a:solidFill>
                                                      <a:latin typeface="Cambria Math" panose="02040503050406030204" pitchFamily="18" charset="0"/>
                                                    </a:rPr>
                                                    <m:t>𝑇</m:t>
                                                  </m:r>
                                                </m:sup>
                                              </m:sSup>
                                              <m:d>
                                                <m:dPr>
                                                  <m:ctrlPr>
                                                    <a:rPr lang="it-IT" b="0" i="1" smtClean="0">
                                                      <a:solidFill>
                                                        <a:schemeClr val="accent5">
                                                          <a:lumMod val="75000"/>
                                                        </a:schemeClr>
                                                      </a:solidFill>
                                                      <a:latin typeface="Cambria Math" panose="02040503050406030204" pitchFamily="18" charset="0"/>
                                                    </a:rPr>
                                                  </m:ctrlPr>
                                                </m:dPr>
                                                <m:e>
                                                  <m:sSub>
                                                    <m:sSubPr>
                                                      <m:ctrlPr>
                                                        <a:rPr lang="it-IT" b="0" i="1" smtClean="0">
                                                          <a:solidFill>
                                                            <a:schemeClr val="accent5">
                                                              <a:lumMod val="75000"/>
                                                            </a:schemeClr>
                                                          </a:solidFill>
                                                          <a:latin typeface="Cambria Math" panose="02040503050406030204" pitchFamily="18" charset="0"/>
                                                        </a:rPr>
                                                      </m:ctrlPr>
                                                    </m:sSubPr>
                                                    <m:e>
                                                      <m:r>
                                                        <a:rPr lang="it-IT" b="0" i="1" smtClean="0">
                                                          <a:solidFill>
                                                            <a:schemeClr val="accent5">
                                                              <a:lumMod val="75000"/>
                                                            </a:schemeClr>
                                                          </a:solidFill>
                                                          <a:latin typeface="Cambria Math" panose="02040503050406030204" pitchFamily="18" charset="0"/>
                                                        </a:rPr>
                                                        <m:t>𝜂</m:t>
                                                      </m:r>
                                                    </m:e>
                                                    <m:sub>
                                                      <m:r>
                                                        <a:rPr lang="it-IT" b="0" i="1" smtClean="0">
                                                          <a:solidFill>
                                                            <a:schemeClr val="accent5">
                                                              <a:lumMod val="75000"/>
                                                            </a:schemeClr>
                                                          </a:solidFill>
                                                          <a:latin typeface="Cambria Math" panose="02040503050406030204" pitchFamily="18" charset="0"/>
                                                        </a:rPr>
                                                        <m:t>𝑏</m:t>
                                                      </m:r>
                                                    </m:sub>
                                                  </m:sSub>
                                                </m:e>
                                              </m:d>
                                              <m:sSup>
                                                <m:sSupPr>
                                                  <m:ctrlPr>
                                                    <a:rPr lang="it-IT" b="0" i="1" smtClean="0">
                                                      <a:solidFill>
                                                        <a:schemeClr val="accent5">
                                                          <a:lumMod val="75000"/>
                                                        </a:schemeClr>
                                                      </a:solidFill>
                                                      <a:latin typeface="Cambria Math" panose="02040503050406030204" pitchFamily="18" charset="0"/>
                                                    </a:rPr>
                                                  </m:ctrlPr>
                                                </m:sSupPr>
                                                <m:e>
                                                  <m:r>
                                                    <a:rPr lang="it-IT" b="0" i="1" smtClean="0">
                                                      <a:solidFill>
                                                        <a:schemeClr val="accent5">
                                                          <a:lumMod val="75000"/>
                                                        </a:schemeClr>
                                                      </a:solidFill>
                                                      <a:latin typeface="Cambria Math" panose="02040503050406030204" pitchFamily="18" charset="0"/>
                                                    </a:rPr>
                                                    <m:t>𝜏</m:t>
                                                  </m:r>
                                                </m:e>
                                                <m:sup>
                                                  <m:r>
                                                    <a:rPr lang="it-IT" b="0" i="1" smtClean="0">
                                                      <a:solidFill>
                                                        <a:schemeClr val="accent5">
                                                          <a:lumMod val="75000"/>
                                                        </a:schemeClr>
                                                      </a:solidFill>
                                                      <a:latin typeface="Cambria Math" panose="02040503050406030204" pitchFamily="18" charset="0"/>
                                                    </a:rPr>
                                                    <m:t>𝑏</m:t>
                                                  </m:r>
                                                </m:sup>
                                              </m:sSup>
                                            </m:e>
                                          </m:eqArr>
                                        </m:e>
                                      </m:d>
                                      <m:r>
                                        <a:rPr lang="it-IT" i="1">
                                          <a:solidFill>
                                            <a:schemeClr val="accent5">
                                              <a:lumMod val="75000"/>
                                            </a:schemeClr>
                                          </a:solidFill>
                                          <a:latin typeface="Cambria Math" panose="02040503050406030204" pitchFamily="18" charset="0"/>
                                        </a:rPr>
                                        <m:t>𝑑𝑡</m:t>
                                      </m:r>
                                    </m:e>
                                  </m:nary>
                                </m:e>
                              </m:d>
                            </m:e>
                            <m:e>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𝛾</m:t>
                                  </m:r>
                                </m:e>
                                <m:sub>
                                  <m:r>
                                    <a:rPr lang="it-IT" b="0" i="1" smtClean="0">
                                      <a:solidFill>
                                        <a:schemeClr val="tx1"/>
                                      </a:solidFill>
                                      <a:latin typeface="Cambria Math" panose="02040503050406030204" pitchFamily="18" charset="0"/>
                                    </a:rPr>
                                    <m:t>𝑖</m:t>
                                  </m:r>
                                </m:sub>
                              </m:sSub>
                              <m:d>
                                <m:dPr>
                                  <m:ctrlPr>
                                    <a:rPr lang="it-IT" b="0" i="1" smtClean="0">
                                      <a:solidFill>
                                        <a:schemeClr val="tx1"/>
                                      </a:solidFill>
                                      <a:latin typeface="Cambria Math" panose="02040503050406030204" pitchFamily="18" charset="0"/>
                                    </a:rPr>
                                  </m:ctrlPr>
                                </m:dPr>
                                <m:e>
                                  <m:r>
                                    <a:rPr lang="it-IT" b="0" i="1" smtClean="0">
                                      <a:solidFill>
                                        <a:schemeClr val="tx1"/>
                                      </a:solidFill>
                                      <a:latin typeface="Cambria Math" panose="02040503050406030204" pitchFamily="18" charset="0"/>
                                    </a:rPr>
                                    <m:t>𝑡</m:t>
                                  </m:r>
                                </m:e>
                              </m:d>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𝐾</m:t>
                              </m:r>
                              <m:r>
                                <a:rPr lang="it-IT" b="0" i="1" smtClean="0">
                                  <a:solidFill>
                                    <a:schemeClr val="tx1"/>
                                  </a:solidFill>
                                  <a:latin typeface="Cambria Math" panose="02040503050406030204" pitchFamily="18" charset="0"/>
                                </a:rPr>
                                <m:t>_</m:t>
                              </m:r>
                              <m:r>
                                <a:rPr lang="it-IT" b="0" i="1" smtClean="0">
                                  <a:solidFill>
                                    <a:schemeClr val="tx1"/>
                                  </a:solidFill>
                                  <a:latin typeface="Cambria Math" panose="02040503050406030204" pitchFamily="18" charset="0"/>
                                </a:rPr>
                                <m:t>𝑖</m:t>
                              </m:r>
                              <m:nary>
                                <m:naryPr>
                                  <m:ctrlPr>
                                    <a:rPr lang="it-IT" b="0" i="1" smtClean="0">
                                      <a:solidFill>
                                        <a:schemeClr val="tx1"/>
                                      </a:solidFill>
                                      <a:latin typeface="Cambria Math" panose="02040503050406030204" pitchFamily="18" charset="0"/>
                                    </a:rPr>
                                  </m:ctrlPr>
                                </m:naryPr>
                                <m:sub>
                                  <m:r>
                                    <a:rPr lang="it-IT" b="0" i="1" smtClean="0">
                                      <a:solidFill>
                                        <a:schemeClr val="tx1"/>
                                      </a:solidFill>
                                      <a:latin typeface="Cambria Math" panose="02040503050406030204" pitchFamily="18" charset="0"/>
                                    </a:rPr>
                                    <m:t>0</m:t>
                                  </m:r>
                                </m:sub>
                                <m:sup>
                                  <m:r>
                                    <a:rPr lang="it-IT" b="0" i="1" smtClean="0">
                                      <a:solidFill>
                                        <a:schemeClr val="tx1"/>
                                      </a:solidFill>
                                      <a:latin typeface="Cambria Math" panose="02040503050406030204" pitchFamily="18" charset="0"/>
                                    </a:rPr>
                                    <m:t>𝑡</m:t>
                                  </m:r>
                                </m:sup>
                                <m:e>
                                  <m:r>
                                    <a:rPr lang="it-IT" b="0" i="1" smtClean="0">
                                      <a:solidFill>
                                        <a:schemeClr val="tx1"/>
                                      </a:solidFill>
                                      <a:latin typeface="Cambria Math" panose="02040503050406030204" pitchFamily="18" charset="0"/>
                                    </a:rPr>
                                    <m:t>−</m:t>
                                  </m:r>
                                  <m:d>
                                    <m:dPr>
                                      <m:begChr m:val="["/>
                                      <m:endChr m:val="]"/>
                                      <m:ctrlPr>
                                        <a:rPr lang="it-IT" i="1" smtClean="0">
                                          <a:solidFill>
                                            <a:schemeClr val="tx1"/>
                                          </a:solidFill>
                                          <a:latin typeface="Cambria Math" panose="02040503050406030204" pitchFamily="18" charset="0"/>
                                        </a:rPr>
                                      </m:ctrlPr>
                                    </m:dPr>
                                    <m:e>
                                      <m:eqArr>
                                        <m:eqArrPr>
                                          <m:ctrlPr>
                                            <a:rPr lang="it-IT" i="1" dirty="0">
                                              <a:solidFill>
                                                <a:schemeClr val="tx1"/>
                                              </a:solidFill>
                                              <a:latin typeface="Cambria Math" panose="02040503050406030204" pitchFamily="18" charset="0"/>
                                            </a:rPr>
                                          </m:ctrlPr>
                                        </m:eqArrPr>
                                        <m:e>
                                          <m:sSub>
                                            <m:sSubPr>
                                              <m:ctrlPr>
                                                <a:rPr lang="it-IT" i="1" dirty="0">
                                                  <a:solidFill>
                                                    <a:schemeClr val="tx1"/>
                                                  </a:solidFill>
                                                  <a:latin typeface="Cambria Math" panose="02040503050406030204" pitchFamily="18" charset="0"/>
                                                </a:rPr>
                                              </m:ctrlPr>
                                            </m:sSubPr>
                                            <m:e>
                                              <m:acc>
                                                <m:accPr>
                                                  <m:chr m:val="̂"/>
                                                  <m:ctrlPr>
                                                    <a:rPr lang="it-IT" i="1">
                                                      <a:solidFill>
                                                        <a:schemeClr val="tx1"/>
                                                      </a:solidFill>
                                                      <a:latin typeface="Cambria Math" panose="02040503050406030204" pitchFamily="18" charset="0"/>
                                                    </a:rPr>
                                                  </m:ctrlPr>
                                                </m:accPr>
                                                <m:e>
                                                  <m:r>
                                                    <a:rPr lang="it-IT" i="1">
                                                      <a:solidFill>
                                                        <a:schemeClr val="tx1"/>
                                                      </a:solidFill>
                                                      <a:latin typeface="Cambria Math" panose="02040503050406030204" pitchFamily="18" charset="0"/>
                                                    </a:rPr>
                                                    <m:t>𝑓</m:t>
                                                  </m:r>
                                                </m:e>
                                              </m:acc>
                                            </m:e>
                                            <m:sub>
                                              <m:r>
                                                <a:rPr lang="it-IT" i="1" dirty="0">
                                                  <a:solidFill>
                                                    <a:schemeClr val="tx1"/>
                                                  </a:solidFill>
                                                  <a:latin typeface="Cambria Math" panose="02040503050406030204" pitchFamily="18" charset="0"/>
                                                </a:rPr>
                                                <m:t>𝑒</m:t>
                                              </m:r>
                                            </m:sub>
                                          </m:sSub>
                                        </m:e>
                                        <m:e>
                                          <m:sSub>
                                            <m:sSubPr>
                                              <m:ctrlPr>
                                                <a:rPr lang="it-IT" i="1" dirty="0">
                                                  <a:solidFill>
                                                    <a:schemeClr val="tx1"/>
                                                  </a:solidFill>
                                                  <a:latin typeface="Cambria Math" panose="02040503050406030204" pitchFamily="18" charset="0"/>
                                                </a:rPr>
                                              </m:ctrlPr>
                                            </m:sSubPr>
                                            <m:e>
                                              <m:acc>
                                                <m:accPr>
                                                  <m:chr m:val="̂"/>
                                                  <m:ctrlPr>
                                                    <a:rPr lang="it-IT" i="1" dirty="0">
                                                      <a:solidFill>
                                                        <a:schemeClr val="tx1"/>
                                                      </a:solidFill>
                                                      <a:latin typeface="Cambria Math" panose="02040503050406030204" pitchFamily="18" charset="0"/>
                                                    </a:rPr>
                                                  </m:ctrlPr>
                                                </m:accPr>
                                                <m:e>
                                                  <m:r>
                                                    <a:rPr lang="it-IT" i="1" dirty="0">
                                                      <a:solidFill>
                                                        <a:schemeClr val="tx1"/>
                                                      </a:solidFill>
                                                      <a:latin typeface="Cambria Math" panose="02040503050406030204" pitchFamily="18" charset="0"/>
                                                    </a:rPr>
                                                    <m:t>𝜏</m:t>
                                                  </m:r>
                                                </m:e>
                                              </m:acc>
                                            </m:e>
                                            <m:sub>
                                              <m:r>
                                                <a:rPr lang="it-IT" i="1" dirty="0">
                                                  <a:solidFill>
                                                    <a:schemeClr val="tx1"/>
                                                  </a:solidFill>
                                                  <a:latin typeface="Cambria Math" panose="02040503050406030204" pitchFamily="18" charset="0"/>
                                                </a:rPr>
                                                <m:t>𝑒</m:t>
                                              </m:r>
                                            </m:sub>
                                          </m:sSub>
                                        </m:e>
                                      </m:eqArr>
                                    </m:e>
                                  </m:d>
                                  <m:r>
                                    <a:rPr lang="it-IT" b="0" i="1" dirty="0" smtClean="0">
                                      <a:solidFill>
                                        <a:schemeClr val="tx1"/>
                                      </a:solidFill>
                                      <a:latin typeface="Cambria Math" panose="02040503050406030204" pitchFamily="18" charset="0"/>
                                    </a:rPr>
                                    <m:t>+</m:t>
                                  </m:r>
                                  <m:sSub>
                                    <m:sSubPr>
                                      <m:ctrlPr>
                                        <a:rPr lang="it-IT" b="0" i="1" dirty="0" smtClean="0">
                                          <a:solidFill>
                                            <a:schemeClr val="tx1"/>
                                          </a:solidFill>
                                          <a:latin typeface="Cambria Math" panose="02040503050406030204" pitchFamily="18" charset="0"/>
                                        </a:rPr>
                                      </m:ctrlPr>
                                    </m:sSubPr>
                                    <m:e>
                                      <m:r>
                                        <a:rPr lang="it-IT" b="0" i="1" dirty="0" smtClean="0">
                                          <a:solidFill>
                                            <a:schemeClr val="tx1"/>
                                          </a:solidFill>
                                          <a:latin typeface="Cambria Math" panose="02040503050406030204" pitchFamily="18" charset="0"/>
                                        </a:rPr>
                                        <m:t>𝛾</m:t>
                                      </m:r>
                                    </m:e>
                                    <m:sub>
                                      <m:r>
                                        <a:rPr lang="it-IT" b="0" i="1" dirty="0" smtClean="0">
                                          <a:solidFill>
                                            <a:schemeClr val="tx1"/>
                                          </a:solidFill>
                                          <a:latin typeface="Cambria Math" panose="02040503050406030204" pitchFamily="18" charset="0"/>
                                        </a:rPr>
                                        <m:t>𝑖</m:t>
                                      </m:r>
                                      <m:r>
                                        <a:rPr lang="it-IT" b="0" i="1" dirty="0" smtClean="0">
                                          <a:solidFill>
                                            <a:schemeClr val="tx1"/>
                                          </a:solidFill>
                                          <a:latin typeface="Cambria Math" panose="02040503050406030204" pitchFamily="18" charset="0"/>
                                        </a:rPr>
                                        <m:t>−1</m:t>
                                      </m:r>
                                    </m:sub>
                                  </m:sSub>
                                  <m:r>
                                    <a:rPr lang="it-IT" b="0" i="1" dirty="0" smtClean="0">
                                      <a:solidFill>
                                        <a:schemeClr val="tx1"/>
                                      </a:solidFill>
                                      <a:latin typeface="Cambria Math" panose="02040503050406030204" pitchFamily="18" charset="0"/>
                                    </a:rPr>
                                    <m:t>𝑑𝑡</m:t>
                                  </m:r>
                                  <m:r>
                                    <a:rPr lang="it-IT" b="0" i="1" dirty="0" smtClean="0">
                                      <a:solidFill>
                                        <a:schemeClr val="tx1"/>
                                      </a:solidFill>
                                      <a:latin typeface="Cambria Math" panose="02040503050406030204" pitchFamily="18" charset="0"/>
                                    </a:rPr>
                                    <m:t>                       </m:t>
                                  </m:r>
                                  <m:r>
                                    <a:rPr lang="it-IT" b="0" i="1" dirty="0" smtClean="0">
                                      <a:solidFill>
                                        <a:schemeClr val="tx1"/>
                                      </a:solidFill>
                                      <a:latin typeface="Cambria Math" panose="02040503050406030204" pitchFamily="18" charset="0"/>
                                    </a:rPr>
                                    <m:t>𝑖</m:t>
                                  </m:r>
                                  <m:r>
                                    <a:rPr lang="it-IT" b="0" i="1" dirty="0" smtClean="0">
                                      <a:solidFill>
                                        <a:schemeClr val="tx1"/>
                                      </a:solidFill>
                                      <a:latin typeface="Cambria Math" panose="02040503050406030204" pitchFamily="18" charset="0"/>
                                    </a:rPr>
                                    <m:t>=2,…,</m:t>
                                  </m:r>
                                  <m:r>
                                    <a:rPr lang="it-IT" b="0" i="1" dirty="0" smtClean="0">
                                      <a:solidFill>
                                        <a:schemeClr val="tx1"/>
                                      </a:solidFill>
                                      <a:latin typeface="Cambria Math" panose="02040503050406030204" pitchFamily="18" charset="0"/>
                                    </a:rPr>
                                    <m:t>𝑟</m:t>
                                  </m:r>
                                </m:e>
                              </m:nary>
                            </m:e>
                          </m:eqArr>
                        </m:e>
                      </m:d>
                    </m:oMath>
                  </m:oMathPara>
                </a14:m>
                <a:endParaRPr lang="en-US" dirty="0">
                  <a:solidFill>
                    <a:schemeClr val="tx1"/>
                  </a:solidFill>
                </a:endParaRPr>
              </a:p>
              <a:p>
                <a:pPr marL="139700" indent="0">
                  <a:buSzPts val="1400"/>
                  <a:buNone/>
                </a:pPr>
                <a14:m>
                  <m:oMathPara xmlns:m="http://schemas.openxmlformats.org/officeDocument/2006/math">
                    <m:oMathParaPr>
                      <m:jc m:val="centerGroup"/>
                    </m:oMathParaPr>
                    <m:oMath xmlns:m="http://schemas.openxmlformats.org/officeDocument/2006/math">
                      <m:nary>
                        <m:naryPr>
                          <m:chr m:val="∏"/>
                          <m:ctrlPr>
                            <a:rPr lang="it-IT" sz="1200" b="0" i="1" smtClean="0">
                              <a:solidFill>
                                <a:schemeClr val="tx1"/>
                              </a:solidFill>
                              <a:latin typeface="Cambria Math" panose="02040503050406030204" pitchFamily="18" charset="0"/>
                            </a:rPr>
                          </m:ctrlPr>
                        </m:naryPr>
                        <m:sub>
                          <m:r>
                            <a:rPr lang="it-IT" sz="1200" b="0" i="1" smtClean="0">
                              <a:solidFill>
                                <a:schemeClr val="tx1"/>
                              </a:solidFill>
                              <a:latin typeface="Cambria Math" panose="02040503050406030204" pitchFamily="18" charset="0"/>
                            </a:rPr>
                            <m:t>𝑖</m:t>
                          </m:r>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𝑗</m:t>
                          </m:r>
                          <m:r>
                            <a:rPr lang="it-IT" sz="1200" b="0" i="1" smtClean="0">
                              <a:solidFill>
                                <a:schemeClr val="tx1"/>
                              </a:solidFill>
                              <a:latin typeface="Cambria Math" panose="02040503050406030204" pitchFamily="18" charset="0"/>
                            </a:rPr>
                            <m:t>+1</m:t>
                          </m:r>
                        </m:sub>
                        <m:sup>
                          <m:r>
                            <a:rPr lang="it-IT" sz="1200" b="0" i="1" smtClean="0">
                              <a:solidFill>
                                <a:schemeClr val="tx1"/>
                              </a:solidFill>
                              <a:latin typeface="Cambria Math" panose="02040503050406030204" pitchFamily="18" charset="0"/>
                            </a:rPr>
                            <m:t>𝑟</m:t>
                          </m:r>
                        </m:sup>
                        <m:e>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𝐾</m:t>
                              </m:r>
                            </m:e>
                            <m:sub>
                              <m:r>
                                <a:rPr lang="it-IT" sz="1200" b="0" i="1" smtClean="0">
                                  <a:solidFill>
                                    <a:schemeClr val="tx1"/>
                                  </a:solidFill>
                                  <a:latin typeface="Cambria Math" panose="02040503050406030204" pitchFamily="18" charset="0"/>
                                </a:rPr>
                                <m:t>𝑖</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𝑐</m:t>
                              </m:r>
                            </m:e>
                            <m:sub>
                              <m:r>
                                <a:rPr lang="it-IT" sz="1200" b="0" i="1" smtClean="0">
                                  <a:solidFill>
                                    <a:schemeClr val="tx1"/>
                                  </a:solidFill>
                                  <a:latin typeface="Cambria Math" panose="02040503050406030204" pitchFamily="18" charset="0"/>
                                </a:rPr>
                                <m:t>𝑗</m:t>
                              </m:r>
                            </m:sub>
                          </m:sSub>
                          <m:r>
                            <a:rPr lang="it-IT" sz="1200" b="0" i="1" smtClean="0">
                              <a:solidFill>
                                <a:schemeClr val="tx1"/>
                              </a:solidFill>
                              <a:latin typeface="Cambria Math" panose="02040503050406030204" pitchFamily="18" charset="0"/>
                            </a:rPr>
                            <m:t>      </m:t>
                          </m:r>
                          <m:r>
                            <a:rPr lang="it-IT" sz="1200" b="0" i="1" smtClean="0">
                              <a:solidFill>
                                <a:schemeClr val="tx1"/>
                              </a:solidFill>
                              <a:latin typeface="Cambria Math" panose="02040503050406030204" pitchFamily="18" charset="0"/>
                            </a:rPr>
                            <m:t>𝑗</m:t>
                          </m:r>
                          <m:r>
                            <a:rPr lang="it-IT" sz="1200" b="0" i="1" smtClean="0">
                              <a:solidFill>
                                <a:schemeClr val="tx1"/>
                              </a:solidFill>
                              <a:latin typeface="Cambria Math" panose="02040503050406030204" pitchFamily="18" charset="0"/>
                            </a:rPr>
                            <m:t>=0,…,</m:t>
                          </m:r>
                          <m:r>
                            <a:rPr lang="it-IT" sz="1200" b="0" i="1" smtClean="0">
                              <a:solidFill>
                                <a:schemeClr val="tx1"/>
                              </a:solidFill>
                              <a:latin typeface="Cambria Math" panose="02040503050406030204" pitchFamily="18" charset="0"/>
                            </a:rPr>
                            <m:t>𝑟</m:t>
                          </m:r>
                          <m:r>
                            <a:rPr lang="it-IT" sz="1200" b="0" i="1" smtClean="0">
                              <a:solidFill>
                                <a:schemeClr val="tx1"/>
                              </a:solidFill>
                              <a:latin typeface="Cambria Math" panose="02040503050406030204" pitchFamily="18" charset="0"/>
                            </a:rPr>
                            <m:t>−1       </m:t>
                          </m:r>
                          <m:r>
                            <a:rPr lang="it-IT" sz="1200" b="0" i="1" smtClean="0">
                              <a:solidFill>
                                <a:schemeClr val="tx1"/>
                              </a:solidFill>
                              <a:latin typeface="Cambria Math" panose="02040503050406030204" pitchFamily="18" charset="0"/>
                            </a:rPr>
                            <m:t>𝐺</m:t>
                          </m:r>
                          <m:d>
                            <m:dPr>
                              <m:ctrlPr>
                                <a:rPr lang="it-IT" sz="1200" b="0" i="1" smtClean="0">
                                  <a:solidFill>
                                    <a:schemeClr val="tx1"/>
                                  </a:solidFill>
                                  <a:latin typeface="Cambria Math" panose="02040503050406030204" pitchFamily="18" charset="0"/>
                                </a:rPr>
                              </m:ctrlPr>
                            </m:dPr>
                            <m:e>
                              <m:r>
                                <a:rPr lang="it-IT" sz="1200" b="0" i="1" smtClean="0">
                                  <a:solidFill>
                                    <a:schemeClr val="tx1"/>
                                  </a:solidFill>
                                  <a:latin typeface="Cambria Math" panose="02040503050406030204" pitchFamily="18" charset="0"/>
                                </a:rPr>
                                <m:t>𝑠</m:t>
                              </m:r>
                            </m:e>
                          </m:d>
                          <m:r>
                            <a:rPr lang="it-IT" sz="1200" b="0" i="1" smtClean="0">
                              <a:solidFill>
                                <a:schemeClr val="tx1"/>
                              </a:solidFill>
                              <a:latin typeface="Cambria Math" panose="02040503050406030204" pitchFamily="18" charset="0"/>
                            </a:rPr>
                            <m:t>=</m:t>
                          </m:r>
                          <m:f>
                            <m:fPr>
                              <m:ctrlPr>
                                <a:rPr lang="it-IT" sz="1200" b="0" i="1" smtClean="0">
                                  <a:solidFill>
                                    <a:schemeClr val="tx1"/>
                                  </a:solidFill>
                                  <a:latin typeface="Cambria Math" panose="02040503050406030204" pitchFamily="18" charset="0"/>
                                </a:rPr>
                              </m:ctrlPr>
                            </m:fPr>
                            <m:num>
                              <m:sSubSup>
                                <m:sSubSupPr>
                                  <m:ctrlPr>
                                    <a:rPr lang="it-IT" sz="1200" b="0" i="1" smtClean="0">
                                      <a:solidFill>
                                        <a:schemeClr val="tx1"/>
                                      </a:solidFill>
                                      <a:latin typeface="Cambria Math" panose="02040503050406030204" pitchFamily="18" charset="0"/>
                                    </a:rPr>
                                  </m:ctrlPr>
                                </m:sSubSup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0</m:t>
                                  </m:r>
                                </m:sub>
                                <m:sup>
                                  <m:r>
                                    <a:rPr lang="it-IT" sz="1200" b="0" i="1" smtClean="0">
                                      <a:solidFill>
                                        <a:schemeClr val="tx1"/>
                                      </a:solidFill>
                                      <a:latin typeface="Cambria Math" panose="02040503050406030204" pitchFamily="18" charset="0"/>
                                    </a:rPr>
                                    <m:t>𝑟</m:t>
                                  </m:r>
                                </m:sup>
                              </m:sSubSup>
                            </m:num>
                            <m:den>
                              <m:sSup>
                                <m:sSupPr>
                                  <m:ctrlPr>
                                    <a:rPr lang="it-IT" sz="1200" b="0" i="1" smtClean="0">
                                      <a:solidFill>
                                        <a:schemeClr val="tx1"/>
                                      </a:solidFill>
                                      <a:latin typeface="Cambria Math" panose="02040503050406030204" pitchFamily="18" charset="0"/>
                                    </a:rPr>
                                  </m:ctrlPr>
                                </m:sSupPr>
                                <m:e>
                                  <m:d>
                                    <m:dPr>
                                      <m:ctrlPr>
                                        <a:rPr lang="it-IT" sz="1200" b="0" i="1" smtClean="0">
                                          <a:solidFill>
                                            <a:schemeClr val="tx1"/>
                                          </a:solidFill>
                                          <a:latin typeface="Cambria Math" panose="02040503050406030204" pitchFamily="18" charset="0"/>
                                        </a:rPr>
                                      </m:ctrlPr>
                                    </m:dPr>
                                    <m:e>
                                      <m:r>
                                        <a:rPr lang="it-IT" sz="1200" b="0" i="1" smtClean="0">
                                          <a:solidFill>
                                            <a:schemeClr val="tx1"/>
                                          </a:solidFill>
                                          <a:latin typeface="Cambria Math" panose="02040503050406030204" pitchFamily="18" charset="0"/>
                                        </a:rPr>
                                        <m:t>𝑠</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𝑐</m:t>
                                          </m:r>
                                        </m:e>
                                        <m:sub>
                                          <m:r>
                                            <a:rPr lang="it-IT" sz="1200" b="0" i="1" smtClean="0">
                                              <a:solidFill>
                                                <a:schemeClr val="tx1"/>
                                              </a:solidFill>
                                              <a:latin typeface="Cambria Math" panose="02040503050406030204" pitchFamily="18" charset="0"/>
                                            </a:rPr>
                                            <m:t>0</m:t>
                                          </m:r>
                                        </m:sub>
                                      </m:sSub>
                                    </m:e>
                                  </m:d>
                                </m:e>
                                <m:sup>
                                  <m:r>
                                    <a:rPr lang="it-IT" sz="1200" b="0" i="1" smtClean="0">
                                      <a:solidFill>
                                        <a:schemeClr val="tx1"/>
                                      </a:solidFill>
                                      <a:latin typeface="Cambria Math" panose="02040503050406030204" pitchFamily="18" charset="0"/>
                                    </a:rPr>
                                    <m:t>𝑟</m:t>
                                  </m:r>
                                </m:sup>
                              </m:sSup>
                            </m:den>
                          </m:f>
                          <m:r>
                            <a:rPr lang="it-IT" sz="1200" b="0" i="1" smtClean="0">
                              <a:solidFill>
                                <a:schemeClr val="tx1"/>
                              </a:solidFill>
                              <a:latin typeface="Cambria Math" panose="02040503050406030204" pitchFamily="18" charset="0"/>
                            </a:rPr>
                            <m:t>    </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0</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𝑐</m:t>
                              </m:r>
                            </m:e>
                            <m:sub>
                              <m:r>
                                <a:rPr lang="it-IT" sz="1200" b="0" i="1" smtClean="0">
                                  <a:solidFill>
                                    <a:schemeClr val="tx1"/>
                                  </a:solidFill>
                                  <a:latin typeface="Cambria Math" panose="02040503050406030204" pitchFamily="18" charset="0"/>
                                </a:rPr>
                                <m:t>0</m:t>
                              </m:r>
                            </m:sub>
                          </m:sSub>
                          <m:r>
                            <a:rPr lang="it-IT" sz="1200" b="0" i="1" smtClean="0">
                              <a:solidFill>
                                <a:schemeClr val="tx1"/>
                              </a:solidFill>
                              <a:latin typeface="Cambria Math" panose="02040503050406030204" pitchFamily="18" charset="0"/>
                            </a:rPr>
                            <m:t>=10,</m:t>
                          </m:r>
                          <m:r>
                            <a:rPr lang="it-IT" sz="1200" b="0" i="1" smtClean="0">
                              <a:solidFill>
                                <a:schemeClr val="tx1"/>
                              </a:solidFill>
                              <a:latin typeface="Cambria Math" panose="02040503050406030204" pitchFamily="18" charset="0"/>
                            </a:rPr>
                            <m:t>𝑟</m:t>
                          </m:r>
                          <m:r>
                            <a:rPr lang="it-IT" sz="1200" b="0" i="1" smtClean="0">
                              <a:solidFill>
                                <a:schemeClr val="tx1"/>
                              </a:solidFill>
                              <a:latin typeface="Cambria Math" panose="02040503050406030204" pitchFamily="18" charset="0"/>
                            </a:rPr>
                            <m:t>=2</m:t>
                          </m:r>
                        </m:e>
                      </m:nary>
                    </m:oMath>
                  </m:oMathPara>
                </a14:m>
                <a:endParaRPr lang="en-US" sz="1200" dirty="0">
                  <a:solidFill>
                    <a:schemeClr val="tx1"/>
                  </a:solidFill>
                </a:endParaRPr>
              </a:p>
              <a:p>
                <a:pPr marL="0" indent="0">
                  <a:buSzPts val="1100"/>
                  <a:buFont typeface="Nunito Light"/>
                  <a:buNone/>
                </a:pPr>
                <a:endParaRPr lang="en-US" dirty="0"/>
              </a:p>
            </p:txBody>
          </p:sp>
        </mc:Choice>
        <mc:Fallback xmlns="">
          <p:sp>
            <p:nvSpPr>
              <p:cNvPr id="2" name="Google Shape;1228;p46">
                <a:extLst>
                  <a:ext uri="{FF2B5EF4-FFF2-40B4-BE49-F238E27FC236}">
                    <a16:creationId xmlns:a16="http://schemas.microsoft.com/office/drawing/2014/main" id="{A442FB5E-6890-B6C6-2179-43179726C73A}"/>
                  </a:ext>
                </a:extLst>
              </p:cNvPr>
              <p:cNvSpPr txBox="1">
                <a:spLocks noRot="1" noChangeAspect="1" noMove="1" noResize="1" noEditPoints="1" noAdjustHandles="1" noChangeArrowheads="1" noChangeShapeType="1" noTextEdit="1"/>
              </p:cNvSpPr>
              <p:nvPr/>
            </p:nvSpPr>
            <p:spPr>
              <a:xfrm>
                <a:off x="640336" y="1132925"/>
                <a:ext cx="4854328" cy="2877650"/>
              </a:xfrm>
              <a:prstGeom prst="rect">
                <a:avLst/>
              </a:prstGeom>
              <a:blipFill>
                <a:blip r:embed="rId3"/>
                <a:stretch>
                  <a:fillRect r="-1508" b="-2817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4254471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6">
          <a:extLst>
            <a:ext uri="{FF2B5EF4-FFF2-40B4-BE49-F238E27FC236}">
              <a16:creationId xmlns:a16="http://schemas.microsoft.com/office/drawing/2014/main" id="{B87F484F-2225-2709-7A72-1D4DB5542946}"/>
            </a:ext>
          </a:extLst>
        </p:cNvPr>
        <p:cNvGrpSpPr/>
        <p:nvPr/>
      </p:nvGrpSpPr>
      <p:grpSpPr>
        <a:xfrm>
          <a:off x="0" y="0"/>
          <a:ext cx="0" cy="0"/>
          <a:chOff x="0" y="0"/>
          <a:chExt cx="0" cy="0"/>
        </a:xfrm>
      </p:grpSpPr>
      <p:sp>
        <p:nvSpPr>
          <p:cNvPr id="1017" name="Google Shape;1017;p44">
            <a:extLst>
              <a:ext uri="{FF2B5EF4-FFF2-40B4-BE49-F238E27FC236}">
                <a16:creationId xmlns:a16="http://schemas.microsoft.com/office/drawing/2014/main" id="{93EF691A-C789-24D0-22E5-BC5DFDC297A9}"/>
              </a:ext>
            </a:extLst>
          </p:cNvPr>
          <p:cNvSpPr txBox="1">
            <a:spLocks noGrp="1"/>
          </p:cNvSpPr>
          <p:nvPr>
            <p:ph type="title"/>
          </p:nvPr>
        </p:nvSpPr>
        <p:spPr>
          <a:xfrm>
            <a:off x="720000" y="2414400"/>
            <a:ext cx="585398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ARTIFICIAL POTENTIAL FIELD</a:t>
            </a:r>
            <a:endParaRPr sz="2800" dirty="0"/>
          </a:p>
        </p:txBody>
      </p:sp>
      <p:sp>
        <p:nvSpPr>
          <p:cNvPr id="1018" name="Google Shape;1018;p44">
            <a:extLst>
              <a:ext uri="{FF2B5EF4-FFF2-40B4-BE49-F238E27FC236}">
                <a16:creationId xmlns:a16="http://schemas.microsoft.com/office/drawing/2014/main" id="{17CA25C5-3D39-16F5-B789-2E66D532D2C3}"/>
              </a:ext>
            </a:extLst>
          </p:cNvPr>
          <p:cNvSpPr txBox="1">
            <a:spLocks noGrp="1"/>
          </p:cNvSpPr>
          <p:nvPr>
            <p:ph type="subTitle" idx="1"/>
          </p:nvPr>
        </p:nvSpPr>
        <p:spPr>
          <a:xfrm>
            <a:off x="720000" y="3256200"/>
            <a:ext cx="4032600" cy="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9" name="Google Shape;1019;p44">
            <a:extLst>
              <a:ext uri="{FF2B5EF4-FFF2-40B4-BE49-F238E27FC236}">
                <a16:creationId xmlns:a16="http://schemas.microsoft.com/office/drawing/2014/main" id="{3285C8D1-4507-7541-5005-0BD5467F23E3}"/>
              </a:ext>
            </a:extLst>
          </p:cNvPr>
          <p:cNvSpPr txBox="1">
            <a:spLocks noGrp="1"/>
          </p:cNvSpPr>
          <p:nvPr>
            <p:ph type="title" idx="2"/>
          </p:nvPr>
        </p:nvSpPr>
        <p:spPr>
          <a:xfrm>
            <a:off x="720000" y="1489200"/>
            <a:ext cx="1797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020" name="Google Shape;1020;p44">
            <a:extLst>
              <a:ext uri="{FF2B5EF4-FFF2-40B4-BE49-F238E27FC236}">
                <a16:creationId xmlns:a16="http://schemas.microsoft.com/office/drawing/2014/main" id="{A130C22B-4214-26B6-2533-27DD34C358D6}"/>
              </a:ext>
            </a:extLst>
          </p:cNvPr>
          <p:cNvSpPr/>
          <p:nvPr/>
        </p:nvSpPr>
        <p:spPr>
          <a:xfrm>
            <a:off x="796601" y="3731700"/>
            <a:ext cx="37755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4">
            <a:extLst>
              <a:ext uri="{FF2B5EF4-FFF2-40B4-BE49-F238E27FC236}">
                <a16:creationId xmlns:a16="http://schemas.microsoft.com/office/drawing/2014/main" id="{8425BB1B-0A40-42F0-FC26-A06AAC1420A2}"/>
              </a:ext>
            </a:extLst>
          </p:cNvPr>
          <p:cNvGrpSpPr/>
          <p:nvPr/>
        </p:nvGrpSpPr>
        <p:grpSpPr>
          <a:xfrm flipH="1">
            <a:off x="7316199" y="2059575"/>
            <a:ext cx="1114575" cy="3083927"/>
            <a:chOff x="4151450" y="18288"/>
            <a:chExt cx="2094278" cy="5794677"/>
          </a:xfrm>
        </p:grpSpPr>
        <p:grpSp>
          <p:nvGrpSpPr>
            <p:cNvPr id="1022" name="Google Shape;1022;p44">
              <a:extLst>
                <a:ext uri="{FF2B5EF4-FFF2-40B4-BE49-F238E27FC236}">
                  <a16:creationId xmlns:a16="http://schemas.microsoft.com/office/drawing/2014/main" id="{31DA043E-06B0-D793-B69F-08725F8E01A2}"/>
                </a:ext>
              </a:extLst>
            </p:cNvPr>
            <p:cNvGrpSpPr/>
            <p:nvPr/>
          </p:nvGrpSpPr>
          <p:grpSpPr>
            <a:xfrm>
              <a:off x="4151450" y="18288"/>
              <a:ext cx="2094278" cy="5794677"/>
              <a:chOff x="4151450" y="18288"/>
              <a:chExt cx="2094278" cy="5794677"/>
            </a:xfrm>
          </p:grpSpPr>
          <p:sp>
            <p:nvSpPr>
              <p:cNvPr id="1023" name="Google Shape;1023;p44">
                <a:extLst>
                  <a:ext uri="{FF2B5EF4-FFF2-40B4-BE49-F238E27FC236}">
                    <a16:creationId xmlns:a16="http://schemas.microsoft.com/office/drawing/2014/main" id="{796FB6CB-FEEB-3CB3-B6E8-64C1D39829A0}"/>
                  </a:ext>
                </a:extLst>
              </p:cNvPr>
              <p:cNvSpPr/>
              <p:nvPr/>
            </p:nvSpPr>
            <p:spPr>
              <a:xfrm>
                <a:off x="4781268" y="5147056"/>
                <a:ext cx="746340" cy="398893"/>
              </a:xfrm>
              <a:custGeom>
                <a:avLst/>
                <a:gdLst/>
                <a:ahLst/>
                <a:cxnLst/>
                <a:rect l="l" t="t" r="r" b="b"/>
                <a:pathLst>
                  <a:path w="3888" h="2078" extrusionOk="0">
                    <a:moveTo>
                      <a:pt x="119" y="0"/>
                    </a:moveTo>
                    <a:cubicBezTo>
                      <a:pt x="119" y="0"/>
                      <a:pt x="1" y="297"/>
                      <a:pt x="5" y="408"/>
                    </a:cubicBezTo>
                    <a:cubicBezTo>
                      <a:pt x="8" y="517"/>
                      <a:pt x="10" y="558"/>
                      <a:pt x="10" y="558"/>
                    </a:cubicBezTo>
                    <a:cubicBezTo>
                      <a:pt x="10" y="558"/>
                      <a:pt x="62" y="715"/>
                      <a:pt x="216" y="766"/>
                    </a:cubicBezTo>
                    <a:cubicBezTo>
                      <a:pt x="368" y="817"/>
                      <a:pt x="639" y="960"/>
                      <a:pt x="874" y="991"/>
                    </a:cubicBezTo>
                    <a:cubicBezTo>
                      <a:pt x="1110" y="1021"/>
                      <a:pt x="1216" y="1008"/>
                      <a:pt x="1313" y="1032"/>
                    </a:cubicBezTo>
                    <a:cubicBezTo>
                      <a:pt x="1411" y="1057"/>
                      <a:pt x="1665" y="1275"/>
                      <a:pt x="1699" y="1326"/>
                    </a:cubicBezTo>
                    <a:cubicBezTo>
                      <a:pt x="1731" y="1375"/>
                      <a:pt x="1906" y="1577"/>
                      <a:pt x="2076" y="1695"/>
                    </a:cubicBezTo>
                    <a:cubicBezTo>
                      <a:pt x="2245" y="1814"/>
                      <a:pt x="2943" y="2026"/>
                      <a:pt x="2943" y="2026"/>
                    </a:cubicBezTo>
                    <a:cubicBezTo>
                      <a:pt x="2943" y="2026"/>
                      <a:pt x="3194" y="2077"/>
                      <a:pt x="3369" y="2077"/>
                    </a:cubicBezTo>
                    <a:cubicBezTo>
                      <a:pt x="3388" y="2077"/>
                      <a:pt x="3406" y="2076"/>
                      <a:pt x="3423" y="2075"/>
                    </a:cubicBezTo>
                    <a:cubicBezTo>
                      <a:pt x="3594" y="2063"/>
                      <a:pt x="3772" y="1884"/>
                      <a:pt x="3812" y="1852"/>
                    </a:cubicBezTo>
                    <a:cubicBezTo>
                      <a:pt x="3852" y="1820"/>
                      <a:pt x="3888" y="1534"/>
                      <a:pt x="3888" y="1534"/>
                    </a:cubicBezTo>
                    <a:cubicBezTo>
                      <a:pt x="3888" y="1534"/>
                      <a:pt x="1676" y="434"/>
                      <a:pt x="1333" y="340"/>
                    </a:cubicBezTo>
                    <a:cubicBezTo>
                      <a:pt x="988" y="248"/>
                      <a:pt x="119"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a:extLst>
                  <a:ext uri="{FF2B5EF4-FFF2-40B4-BE49-F238E27FC236}">
                    <a16:creationId xmlns:a16="http://schemas.microsoft.com/office/drawing/2014/main" id="{4F144730-F222-FEF0-5674-D0446AD72DA9}"/>
                  </a:ext>
                </a:extLst>
              </p:cNvPr>
              <p:cNvSpPr/>
              <p:nvPr/>
            </p:nvSpPr>
            <p:spPr>
              <a:xfrm>
                <a:off x="5280554" y="1635353"/>
                <a:ext cx="833874" cy="860365"/>
              </a:xfrm>
              <a:custGeom>
                <a:avLst/>
                <a:gdLst/>
                <a:ahLst/>
                <a:cxnLst/>
                <a:rect l="l" t="t" r="r" b="b"/>
                <a:pathLst>
                  <a:path w="4344" h="4482" extrusionOk="0">
                    <a:moveTo>
                      <a:pt x="1116" y="0"/>
                    </a:moveTo>
                    <a:cubicBezTo>
                      <a:pt x="1116" y="0"/>
                      <a:pt x="1" y="220"/>
                      <a:pt x="1" y="242"/>
                    </a:cubicBezTo>
                    <a:cubicBezTo>
                      <a:pt x="1" y="262"/>
                      <a:pt x="105" y="1975"/>
                      <a:pt x="162" y="2129"/>
                    </a:cubicBezTo>
                    <a:cubicBezTo>
                      <a:pt x="219" y="2283"/>
                      <a:pt x="731" y="2964"/>
                      <a:pt x="985" y="3138"/>
                    </a:cubicBezTo>
                    <a:cubicBezTo>
                      <a:pt x="1239" y="3312"/>
                      <a:pt x="2560" y="3896"/>
                      <a:pt x="2560" y="3896"/>
                    </a:cubicBezTo>
                    <a:cubicBezTo>
                      <a:pt x="2560" y="3896"/>
                      <a:pt x="2572" y="3892"/>
                      <a:pt x="2583" y="3892"/>
                    </a:cubicBezTo>
                    <a:cubicBezTo>
                      <a:pt x="2597" y="3892"/>
                      <a:pt x="2610" y="3900"/>
                      <a:pt x="2586" y="3936"/>
                    </a:cubicBezTo>
                    <a:cubicBezTo>
                      <a:pt x="2548" y="4000"/>
                      <a:pt x="2705" y="4259"/>
                      <a:pt x="2705" y="4259"/>
                    </a:cubicBezTo>
                    <a:lnTo>
                      <a:pt x="3006" y="4467"/>
                    </a:lnTo>
                    <a:cubicBezTo>
                      <a:pt x="3006" y="4467"/>
                      <a:pt x="3124" y="4482"/>
                      <a:pt x="3288" y="4482"/>
                    </a:cubicBezTo>
                    <a:cubicBezTo>
                      <a:pt x="3384" y="4482"/>
                      <a:pt x="3495" y="4477"/>
                      <a:pt x="3608" y="4461"/>
                    </a:cubicBezTo>
                    <a:cubicBezTo>
                      <a:pt x="3914" y="4419"/>
                      <a:pt x="4231" y="4203"/>
                      <a:pt x="4231" y="4203"/>
                    </a:cubicBezTo>
                    <a:cubicBezTo>
                      <a:pt x="4231" y="4203"/>
                      <a:pt x="4343" y="3687"/>
                      <a:pt x="4311" y="3637"/>
                    </a:cubicBezTo>
                    <a:cubicBezTo>
                      <a:pt x="4277" y="3586"/>
                      <a:pt x="3856" y="3329"/>
                      <a:pt x="3836" y="3320"/>
                    </a:cubicBezTo>
                    <a:cubicBezTo>
                      <a:pt x="3814" y="3309"/>
                      <a:pt x="3482" y="3278"/>
                      <a:pt x="3482" y="3278"/>
                    </a:cubicBezTo>
                    <a:cubicBezTo>
                      <a:pt x="3482" y="3278"/>
                      <a:pt x="3086" y="3166"/>
                      <a:pt x="3017" y="3106"/>
                    </a:cubicBezTo>
                    <a:cubicBezTo>
                      <a:pt x="2950" y="3047"/>
                      <a:pt x="2479" y="2461"/>
                      <a:pt x="2199" y="2081"/>
                    </a:cubicBezTo>
                    <a:cubicBezTo>
                      <a:pt x="1917" y="1703"/>
                      <a:pt x="1451" y="1314"/>
                      <a:pt x="1451" y="1314"/>
                    </a:cubicBezTo>
                    <a:cubicBezTo>
                      <a:pt x="1451" y="1314"/>
                      <a:pt x="1348" y="1177"/>
                      <a:pt x="1328" y="1048"/>
                    </a:cubicBezTo>
                    <a:cubicBezTo>
                      <a:pt x="1310" y="920"/>
                      <a:pt x="1116" y="0"/>
                      <a:pt x="111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a:extLst>
                  <a:ext uri="{FF2B5EF4-FFF2-40B4-BE49-F238E27FC236}">
                    <a16:creationId xmlns:a16="http://schemas.microsoft.com/office/drawing/2014/main" id="{A74B269F-BA16-30BC-5A03-8FD241A74483}"/>
                  </a:ext>
                </a:extLst>
              </p:cNvPr>
              <p:cNvSpPr/>
              <p:nvPr/>
            </p:nvSpPr>
            <p:spPr>
              <a:xfrm>
                <a:off x="5194940" y="1024730"/>
                <a:ext cx="381041" cy="788956"/>
              </a:xfrm>
              <a:custGeom>
                <a:avLst/>
                <a:gdLst/>
                <a:ahLst/>
                <a:cxnLst/>
                <a:rect l="l" t="t" r="r" b="b"/>
                <a:pathLst>
                  <a:path w="1985" h="4110" extrusionOk="0">
                    <a:moveTo>
                      <a:pt x="161" y="0"/>
                    </a:moveTo>
                    <a:lnTo>
                      <a:pt x="50" y="1469"/>
                    </a:lnTo>
                    <a:cubicBezTo>
                      <a:pt x="50" y="1469"/>
                      <a:pt x="1" y="3901"/>
                      <a:pt x="285" y="4047"/>
                    </a:cubicBezTo>
                    <a:cubicBezTo>
                      <a:pt x="366" y="4090"/>
                      <a:pt x="456" y="4109"/>
                      <a:pt x="554" y="4109"/>
                    </a:cubicBezTo>
                    <a:cubicBezTo>
                      <a:pt x="798" y="4109"/>
                      <a:pt x="1097" y="3987"/>
                      <a:pt x="1467" y="3784"/>
                    </a:cubicBezTo>
                    <a:cubicBezTo>
                      <a:pt x="1985" y="3500"/>
                      <a:pt x="1862" y="3161"/>
                      <a:pt x="1803" y="2987"/>
                    </a:cubicBezTo>
                    <a:cubicBezTo>
                      <a:pt x="1747" y="2814"/>
                      <a:pt x="1070" y="631"/>
                      <a:pt x="927" y="356"/>
                    </a:cubicBezTo>
                    <a:cubicBezTo>
                      <a:pt x="784" y="82"/>
                      <a:pt x="161" y="0"/>
                      <a:pt x="16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4">
                <a:extLst>
                  <a:ext uri="{FF2B5EF4-FFF2-40B4-BE49-F238E27FC236}">
                    <a16:creationId xmlns:a16="http://schemas.microsoft.com/office/drawing/2014/main" id="{5E165C64-5650-D575-49B5-91F1CA4D6BDC}"/>
                  </a:ext>
                </a:extLst>
              </p:cNvPr>
              <p:cNvSpPr/>
              <p:nvPr/>
            </p:nvSpPr>
            <p:spPr>
              <a:xfrm>
                <a:off x="4406372" y="5339783"/>
                <a:ext cx="661878" cy="473181"/>
              </a:xfrm>
              <a:custGeom>
                <a:avLst/>
                <a:gdLst/>
                <a:ahLst/>
                <a:cxnLst/>
                <a:rect l="l" t="t" r="r" b="b"/>
                <a:pathLst>
                  <a:path w="3448" h="2465" extrusionOk="0">
                    <a:moveTo>
                      <a:pt x="57" y="1"/>
                    </a:moveTo>
                    <a:cubicBezTo>
                      <a:pt x="57" y="1"/>
                      <a:pt x="0" y="374"/>
                      <a:pt x="46" y="570"/>
                    </a:cubicBezTo>
                    <a:cubicBezTo>
                      <a:pt x="46" y="570"/>
                      <a:pt x="360" y="867"/>
                      <a:pt x="431" y="934"/>
                    </a:cubicBezTo>
                    <a:cubicBezTo>
                      <a:pt x="502" y="1000"/>
                      <a:pt x="668" y="1157"/>
                      <a:pt x="729" y="1242"/>
                    </a:cubicBezTo>
                    <a:cubicBezTo>
                      <a:pt x="791" y="1326"/>
                      <a:pt x="891" y="1445"/>
                      <a:pt x="985" y="1594"/>
                    </a:cubicBezTo>
                    <a:cubicBezTo>
                      <a:pt x="1078" y="1742"/>
                      <a:pt x="1138" y="1885"/>
                      <a:pt x="1375" y="2054"/>
                    </a:cubicBezTo>
                    <a:cubicBezTo>
                      <a:pt x="1611" y="2223"/>
                      <a:pt x="1991" y="2420"/>
                      <a:pt x="2504" y="2457"/>
                    </a:cubicBezTo>
                    <a:cubicBezTo>
                      <a:pt x="2582" y="2462"/>
                      <a:pt x="2650" y="2465"/>
                      <a:pt x="2711" y="2465"/>
                    </a:cubicBezTo>
                    <a:cubicBezTo>
                      <a:pt x="3050" y="2465"/>
                      <a:pt x="3137" y="2388"/>
                      <a:pt x="3255" y="2320"/>
                    </a:cubicBezTo>
                    <a:cubicBezTo>
                      <a:pt x="3395" y="2239"/>
                      <a:pt x="3412" y="2142"/>
                      <a:pt x="3412" y="2142"/>
                    </a:cubicBezTo>
                    <a:cubicBezTo>
                      <a:pt x="3412" y="2142"/>
                      <a:pt x="3447" y="2056"/>
                      <a:pt x="3441" y="1914"/>
                    </a:cubicBezTo>
                    <a:cubicBezTo>
                      <a:pt x="3435" y="1773"/>
                      <a:pt x="1617" y="480"/>
                      <a:pt x="1617" y="480"/>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a:extLst>
                  <a:ext uri="{FF2B5EF4-FFF2-40B4-BE49-F238E27FC236}">
                    <a16:creationId xmlns:a16="http://schemas.microsoft.com/office/drawing/2014/main" id="{399D54DE-ABAB-EBF0-70D5-08614504CB1F}"/>
                  </a:ext>
                </a:extLst>
              </p:cNvPr>
              <p:cNvSpPr/>
              <p:nvPr/>
            </p:nvSpPr>
            <p:spPr>
              <a:xfrm>
                <a:off x="4792018" y="5099642"/>
                <a:ext cx="738278" cy="418857"/>
              </a:xfrm>
              <a:custGeom>
                <a:avLst/>
                <a:gdLst/>
                <a:ahLst/>
                <a:cxnLst/>
                <a:rect l="l" t="t" r="r" b="b"/>
                <a:pathLst>
                  <a:path w="3846" h="2182" extrusionOk="0">
                    <a:moveTo>
                      <a:pt x="891" y="1"/>
                    </a:moveTo>
                    <a:lnTo>
                      <a:pt x="335" y="66"/>
                    </a:lnTo>
                    <a:lnTo>
                      <a:pt x="334" y="67"/>
                    </a:lnTo>
                    <a:cubicBezTo>
                      <a:pt x="334" y="67"/>
                      <a:pt x="333" y="67"/>
                      <a:pt x="332" y="67"/>
                    </a:cubicBezTo>
                    <a:cubicBezTo>
                      <a:pt x="312" y="67"/>
                      <a:pt x="144" y="71"/>
                      <a:pt x="80" y="209"/>
                    </a:cubicBezTo>
                    <a:cubicBezTo>
                      <a:pt x="12" y="356"/>
                      <a:pt x="0" y="515"/>
                      <a:pt x="26" y="593"/>
                    </a:cubicBezTo>
                    <a:cubicBezTo>
                      <a:pt x="54" y="672"/>
                      <a:pt x="706" y="944"/>
                      <a:pt x="863" y="1012"/>
                    </a:cubicBezTo>
                    <a:cubicBezTo>
                      <a:pt x="1021" y="1079"/>
                      <a:pt x="1204" y="1098"/>
                      <a:pt x="1429" y="1233"/>
                    </a:cubicBezTo>
                    <a:cubicBezTo>
                      <a:pt x="1654" y="1367"/>
                      <a:pt x="1758" y="1625"/>
                      <a:pt x="2252" y="1856"/>
                    </a:cubicBezTo>
                    <a:cubicBezTo>
                      <a:pt x="2722" y="2075"/>
                      <a:pt x="2948" y="2181"/>
                      <a:pt x="3272" y="2181"/>
                    </a:cubicBezTo>
                    <a:cubicBezTo>
                      <a:pt x="3287" y="2181"/>
                      <a:pt x="3303" y="2181"/>
                      <a:pt x="3319" y="2181"/>
                    </a:cubicBezTo>
                    <a:cubicBezTo>
                      <a:pt x="3672" y="2170"/>
                      <a:pt x="3824" y="1848"/>
                      <a:pt x="3835" y="1768"/>
                    </a:cubicBezTo>
                    <a:cubicBezTo>
                      <a:pt x="3846" y="1690"/>
                      <a:pt x="3572" y="1184"/>
                      <a:pt x="3263" y="993"/>
                    </a:cubicBezTo>
                    <a:cubicBezTo>
                      <a:pt x="2953" y="802"/>
                      <a:pt x="891"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a:extLst>
                  <a:ext uri="{FF2B5EF4-FFF2-40B4-BE49-F238E27FC236}">
                    <a16:creationId xmlns:a16="http://schemas.microsoft.com/office/drawing/2014/main" id="{3807A60A-0AD5-7FED-BC3C-6D0E57B783C0}"/>
                  </a:ext>
                </a:extLst>
              </p:cNvPr>
              <p:cNvSpPr/>
              <p:nvPr/>
            </p:nvSpPr>
            <p:spPr>
              <a:xfrm>
                <a:off x="4415202" y="5289681"/>
                <a:ext cx="655735" cy="494489"/>
              </a:xfrm>
              <a:custGeom>
                <a:avLst/>
                <a:gdLst/>
                <a:ahLst/>
                <a:cxnLst/>
                <a:rect l="l" t="t" r="r" b="b"/>
                <a:pathLst>
                  <a:path w="3416" h="2576" extrusionOk="0">
                    <a:moveTo>
                      <a:pt x="968" y="0"/>
                    </a:moveTo>
                    <a:lnTo>
                      <a:pt x="293" y="20"/>
                    </a:lnTo>
                    <a:cubicBezTo>
                      <a:pt x="293" y="20"/>
                      <a:pt x="22" y="102"/>
                      <a:pt x="11" y="262"/>
                    </a:cubicBezTo>
                    <a:cubicBezTo>
                      <a:pt x="0" y="423"/>
                      <a:pt x="148" y="697"/>
                      <a:pt x="399" y="917"/>
                    </a:cubicBezTo>
                    <a:cubicBezTo>
                      <a:pt x="648" y="1137"/>
                      <a:pt x="783" y="1640"/>
                      <a:pt x="1219" y="2024"/>
                    </a:cubicBezTo>
                    <a:cubicBezTo>
                      <a:pt x="1612" y="2372"/>
                      <a:pt x="2010" y="2576"/>
                      <a:pt x="2635" y="2576"/>
                    </a:cubicBezTo>
                    <a:cubicBezTo>
                      <a:pt x="2702" y="2576"/>
                      <a:pt x="2772" y="2574"/>
                      <a:pt x="2844" y="2569"/>
                    </a:cubicBezTo>
                    <a:cubicBezTo>
                      <a:pt x="3377" y="2407"/>
                      <a:pt x="3397" y="2232"/>
                      <a:pt x="3395" y="2175"/>
                    </a:cubicBezTo>
                    <a:cubicBezTo>
                      <a:pt x="3394" y="2118"/>
                      <a:pt x="3415" y="1987"/>
                      <a:pt x="3081" y="1718"/>
                    </a:cubicBezTo>
                    <a:cubicBezTo>
                      <a:pt x="2748" y="1449"/>
                      <a:pt x="968" y="0"/>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a:extLst>
                  <a:ext uri="{FF2B5EF4-FFF2-40B4-BE49-F238E27FC236}">
                    <a16:creationId xmlns:a16="http://schemas.microsoft.com/office/drawing/2014/main" id="{AA8D93AD-5072-2C96-5AF9-418269E45BD3}"/>
                  </a:ext>
                </a:extLst>
              </p:cNvPr>
              <p:cNvSpPr/>
              <p:nvPr/>
            </p:nvSpPr>
            <p:spPr>
              <a:xfrm>
                <a:off x="4424992" y="5165292"/>
                <a:ext cx="633852" cy="607937"/>
              </a:xfrm>
              <a:custGeom>
                <a:avLst/>
                <a:gdLst/>
                <a:ahLst/>
                <a:cxnLst/>
                <a:rect l="l" t="t" r="r" b="b"/>
                <a:pathLst>
                  <a:path w="3302" h="3167" extrusionOk="0">
                    <a:moveTo>
                      <a:pt x="428" y="0"/>
                    </a:moveTo>
                    <a:cubicBezTo>
                      <a:pt x="428" y="0"/>
                      <a:pt x="154" y="319"/>
                      <a:pt x="109" y="385"/>
                    </a:cubicBezTo>
                    <a:cubicBezTo>
                      <a:pt x="65" y="450"/>
                      <a:pt x="0" y="922"/>
                      <a:pt x="22" y="1059"/>
                    </a:cubicBezTo>
                    <a:cubicBezTo>
                      <a:pt x="42" y="1194"/>
                      <a:pt x="371" y="1476"/>
                      <a:pt x="455" y="1602"/>
                    </a:cubicBezTo>
                    <a:cubicBezTo>
                      <a:pt x="540" y="1728"/>
                      <a:pt x="766" y="2054"/>
                      <a:pt x="963" y="2389"/>
                    </a:cubicBezTo>
                    <a:cubicBezTo>
                      <a:pt x="1097" y="2617"/>
                      <a:pt x="1594" y="2983"/>
                      <a:pt x="2267" y="3129"/>
                    </a:cubicBezTo>
                    <a:cubicBezTo>
                      <a:pt x="2387" y="3155"/>
                      <a:pt x="2494" y="3166"/>
                      <a:pt x="2591" y="3166"/>
                    </a:cubicBezTo>
                    <a:cubicBezTo>
                      <a:pt x="3035" y="3166"/>
                      <a:pt x="3234" y="2929"/>
                      <a:pt x="3258" y="2855"/>
                    </a:cubicBezTo>
                    <a:cubicBezTo>
                      <a:pt x="3286" y="2768"/>
                      <a:pt x="3301" y="2591"/>
                      <a:pt x="3046" y="2195"/>
                    </a:cubicBezTo>
                    <a:cubicBezTo>
                      <a:pt x="2790" y="1800"/>
                      <a:pt x="2500" y="1534"/>
                      <a:pt x="2366" y="1442"/>
                    </a:cubicBezTo>
                    <a:cubicBezTo>
                      <a:pt x="2232" y="1349"/>
                      <a:pt x="1620" y="817"/>
                      <a:pt x="1557" y="696"/>
                    </a:cubicBezTo>
                    <a:cubicBezTo>
                      <a:pt x="1495" y="573"/>
                      <a:pt x="1272" y="70"/>
                      <a:pt x="1272" y="70"/>
                    </a:cubicBezTo>
                    <a:lnTo>
                      <a:pt x="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a:extLst>
                  <a:ext uri="{FF2B5EF4-FFF2-40B4-BE49-F238E27FC236}">
                    <a16:creationId xmlns:a16="http://schemas.microsoft.com/office/drawing/2014/main" id="{9F6A1C47-7D1F-46F7-192F-EF8074CAD9D2}"/>
                  </a:ext>
                </a:extLst>
              </p:cNvPr>
              <p:cNvSpPr/>
              <p:nvPr/>
            </p:nvSpPr>
            <p:spPr>
              <a:xfrm>
                <a:off x="4775893" y="5007309"/>
                <a:ext cx="748452" cy="499288"/>
              </a:xfrm>
              <a:custGeom>
                <a:avLst/>
                <a:gdLst/>
                <a:ahLst/>
                <a:cxnLst/>
                <a:rect l="l" t="t" r="r" b="b"/>
                <a:pathLst>
                  <a:path w="3899" h="2601" extrusionOk="0">
                    <a:moveTo>
                      <a:pt x="495" y="0"/>
                    </a:moveTo>
                    <a:cubicBezTo>
                      <a:pt x="487" y="0"/>
                      <a:pt x="481" y="1"/>
                      <a:pt x="478" y="4"/>
                    </a:cubicBezTo>
                    <a:cubicBezTo>
                      <a:pt x="419" y="51"/>
                      <a:pt x="1" y="891"/>
                      <a:pt x="244" y="1066"/>
                    </a:cubicBezTo>
                    <a:cubicBezTo>
                      <a:pt x="489" y="1242"/>
                      <a:pt x="1013" y="1416"/>
                      <a:pt x="1090" y="1440"/>
                    </a:cubicBezTo>
                    <a:cubicBezTo>
                      <a:pt x="1167" y="1466"/>
                      <a:pt x="1693" y="1743"/>
                      <a:pt x="1884" y="1916"/>
                    </a:cubicBezTo>
                    <a:cubicBezTo>
                      <a:pt x="2076" y="2089"/>
                      <a:pt x="2434" y="2334"/>
                      <a:pt x="3025" y="2543"/>
                    </a:cubicBezTo>
                    <a:cubicBezTo>
                      <a:pt x="3138" y="2583"/>
                      <a:pt x="3245" y="2601"/>
                      <a:pt x="3342" y="2601"/>
                    </a:cubicBezTo>
                    <a:cubicBezTo>
                      <a:pt x="3664" y="2601"/>
                      <a:pt x="3882" y="2407"/>
                      <a:pt x="3897" y="2216"/>
                    </a:cubicBezTo>
                    <a:cubicBezTo>
                      <a:pt x="3899" y="2200"/>
                      <a:pt x="3899" y="2185"/>
                      <a:pt x="3897" y="2168"/>
                    </a:cubicBezTo>
                    <a:cubicBezTo>
                      <a:pt x="3883" y="1926"/>
                      <a:pt x="3543" y="1574"/>
                      <a:pt x="3440" y="1506"/>
                    </a:cubicBezTo>
                    <a:cubicBezTo>
                      <a:pt x="3331" y="1434"/>
                      <a:pt x="2479" y="953"/>
                      <a:pt x="2479" y="953"/>
                    </a:cubicBezTo>
                    <a:lnTo>
                      <a:pt x="1793" y="388"/>
                    </a:lnTo>
                    <a:cubicBezTo>
                      <a:pt x="1793" y="388"/>
                      <a:pt x="659"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a:extLst>
                  <a:ext uri="{FF2B5EF4-FFF2-40B4-BE49-F238E27FC236}">
                    <a16:creationId xmlns:a16="http://schemas.microsoft.com/office/drawing/2014/main" id="{14FC3DAE-88E7-7A98-67B0-8D9C5E4EF7F5}"/>
                  </a:ext>
                </a:extLst>
              </p:cNvPr>
              <p:cNvSpPr/>
              <p:nvPr/>
            </p:nvSpPr>
            <p:spPr>
              <a:xfrm>
                <a:off x="4827338" y="2812255"/>
                <a:ext cx="608705" cy="2344983"/>
              </a:xfrm>
              <a:custGeom>
                <a:avLst/>
                <a:gdLst/>
                <a:ahLst/>
                <a:cxnLst/>
                <a:rect l="l" t="t" r="r" b="b"/>
                <a:pathLst>
                  <a:path w="3171" h="12216" extrusionOk="0">
                    <a:moveTo>
                      <a:pt x="73" y="11709"/>
                    </a:moveTo>
                    <a:cubicBezTo>
                      <a:pt x="74" y="11722"/>
                      <a:pt x="87" y="11897"/>
                      <a:pt x="261" y="12031"/>
                    </a:cubicBezTo>
                    <a:cubicBezTo>
                      <a:pt x="357" y="12105"/>
                      <a:pt x="504" y="12166"/>
                      <a:pt x="722" y="12178"/>
                    </a:cubicBezTo>
                    <a:cubicBezTo>
                      <a:pt x="1337" y="12215"/>
                      <a:pt x="1543" y="11994"/>
                      <a:pt x="1577" y="11938"/>
                    </a:cubicBezTo>
                    <a:cubicBezTo>
                      <a:pt x="1610" y="11882"/>
                      <a:pt x="2191" y="5881"/>
                      <a:pt x="2191" y="5881"/>
                    </a:cubicBezTo>
                    <a:cubicBezTo>
                      <a:pt x="2191" y="5881"/>
                      <a:pt x="2629" y="3651"/>
                      <a:pt x="2802" y="2878"/>
                    </a:cubicBezTo>
                    <a:cubicBezTo>
                      <a:pt x="2960" y="2177"/>
                      <a:pt x="3171" y="1566"/>
                      <a:pt x="3077" y="642"/>
                    </a:cubicBezTo>
                    <a:cubicBezTo>
                      <a:pt x="3074" y="616"/>
                      <a:pt x="3071" y="588"/>
                      <a:pt x="3068" y="562"/>
                    </a:cubicBezTo>
                    <a:cubicBezTo>
                      <a:pt x="3060" y="497"/>
                      <a:pt x="3051" y="431"/>
                      <a:pt x="3040" y="363"/>
                    </a:cubicBezTo>
                    <a:lnTo>
                      <a:pt x="3040" y="363"/>
                    </a:lnTo>
                    <a:cubicBezTo>
                      <a:pt x="3029" y="294"/>
                      <a:pt x="3009" y="239"/>
                      <a:pt x="2982" y="197"/>
                    </a:cubicBezTo>
                    <a:cubicBezTo>
                      <a:pt x="2969" y="176"/>
                      <a:pt x="2954" y="159"/>
                      <a:pt x="2936" y="145"/>
                    </a:cubicBezTo>
                    <a:cubicBezTo>
                      <a:pt x="2763" y="0"/>
                      <a:pt x="2420" y="179"/>
                      <a:pt x="2051" y="465"/>
                    </a:cubicBezTo>
                    <a:cubicBezTo>
                      <a:pt x="1953" y="543"/>
                      <a:pt x="1853" y="627"/>
                      <a:pt x="1753" y="716"/>
                    </a:cubicBezTo>
                    <a:lnTo>
                      <a:pt x="1753" y="716"/>
                    </a:lnTo>
                    <a:cubicBezTo>
                      <a:pt x="1706" y="757"/>
                      <a:pt x="1659" y="799"/>
                      <a:pt x="1613" y="843"/>
                    </a:cubicBezTo>
                    <a:lnTo>
                      <a:pt x="1611" y="843"/>
                    </a:lnTo>
                    <a:cubicBezTo>
                      <a:pt x="1470" y="976"/>
                      <a:pt x="1331" y="1111"/>
                      <a:pt x="1207" y="1239"/>
                    </a:cubicBezTo>
                    <a:cubicBezTo>
                      <a:pt x="1191" y="1254"/>
                      <a:pt x="1176" y="1271"/>
                      <a:pt x="1160" y="1286"/>
                    </a:cubicBezTo>
                    <a:lnTo>
                      <a:pt x="1159" y="1286"/>
                    </a:lnTo>
                    <a:cubicBezTo>
                      <a:pt x="1125" y="1322"/>
                      <a:pt x="1093" y="1357"/>
                      <a:pt x="1060" y="1389"/>
                    </a:cubicBezTo>
                    <a:lnTo>
                      <a:pt x="1060" y="1389"/>
                    </a:lnTo>
                    <a:cubicBezTo>
                      <a:pt x="962" y="1493"/>
                      <a:pt x="877" y="1585"/>
                      <a:pt x="813" y="1657"/>
                    </a:cubicBezTo>
                    <a:cubicBezTo>
                      <a:pt x="722" y="1756"/>
                      <a:pt x="670" y="1817"/>
                      <a:pt x="670" y="1817"/>
                    </a:cubicBezTo>
                    <a:cubicBezTo>
                      <a:pt x="670" y="1817"/>
                      <a:pt x="151" y="4109"/>
                      <a:pt x="39" y="5520"/>
                    </a:cubicBezTo>
                    <a:cubicBezTo>
                      <a:pt x="13" y="5841"/>
                      <a:pt x="4" y="6221"/>
                      <a:pt x="4" y="6624"/>
                    </a:cubicBezTo>
                    <a:lnTo>
                      <a:pt x="2" y="6626"/>
                    </a:lnTo>
                    <a:cubicBezTo>
                      <a:pt x="1" y="7981"/>
                      <a:pt x="105" y="10079"/>
                      <a:pt x="99" y="10646"/>
                    </a:cubicBezTo>
                    <a:cubicBezTo>
                      <a:pt x="90" y="11382"/>
                      <a:pt x="73" y="11688"/>
                      <a:pt x="73" y="11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4">
                <a:extLst>
                  <a:ext uri="{FF2B5EF4-FFF2-40B4-BE49-F238E27FC236}">
                    <a16:creationId xmlns:a16="http://schemas.microsoft.com/office/drawing/2014/main" id="{4A0251AA-7839-E667-B4E9-F2050DE74588}"/>
                  </a:ext>
                </a:extLst>
              </p:cNvPr>
              <p:cNvSpPr/>
              <p:nvPr/>
            </p:nvSpPr>
            <p:spPr>
              <a:xfrm>
                <a:off x="4813133" y="3129948"/>
                <a:ext cx="382384" cy="1991777"/>
              </a:xfrm>
              <a:custGeom>
                <a:avLst/>
                <a:gdLst/>
                <a:ahLst/>
                <a:cxnLst/>
                <a:rect l="l" t="t" r="r" b="b"/>
                <a:pathLst>
                  <a:path w="1992" h="10376" extrusionOk="0">
                    <a:moveTo>
                      <a:pt x="887" y="1"/>
                    </a:moveTo>
                    <a:cubicBezTo>
                      <a:pt x="796" y="101"/>
                      <a:pt x="744" y="162"/>
                      <a:pt x="744" y="162"/>
                    </a:cubicBezTo>
                    <a:cubicBezTo>
                      <a:pt x="744" y="162"/>
                      <a:pt x="225" y="2454"/>
                      <a:pt x="113" y="3865"/>
                    </a:cubicBezTo>
                    <a:cubicBezTo>
                      <a:pt x="1" y="5274"/>
                      <a:pt x="181" y="8256"/>
                      <a:pt x="173" y="8991"/>
                    </a:cubicBezTo>
                    <a:cubicBezTo>
                      <a:pt x="165" y="9727"/>
                      <a:pt x="147" y="10033"/>
                      <a:pt x="147" y="10054"/>
                    </a:cubicBezTo>
                    <a:cubicBezTo>
                      <a:pt x="148" y="10067"/>
                      <a:pt x="161" y="10242"/>
                      <a:pt x="335" y="10376"/>
                    </a:cubicBezTo>
                    <a:cubicBezTo>
                      <a:pt x="421" y="8727"/>
                      <a:pt x="653" y="4261"/>
                      <a:pt x="653" y="4261"/>
                    </a:cubicBezTo>
                    <a:lnTo>
                      <a:pt x="1190" y="1534"/>
                    </a:lnTo>
                    <a:lnTo>
                      <a:pt x="1991" y="688"/>
                    </a:lnTo>
                    <a:cubicBezTo>
                      <a:pt x="1587" y="357"/>
                      <a:pt x="1219" y="134"/>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4">
                <a:extLst>
                  <a:ext uri="{FF2B5EF4-FFF2-40B4-BE49-F238E27FC236}">
                    <a16:creationId xmlns:a16="http://schemas.microsoft.com/office/drawing/2014/main" id="{618AD4FC-1072-C96B-0326-612A0892D9A7}"/>
                  </a:ext>
                </a:extLst>
              </p:cNvPr>
              <p:cNvSpPr/>
              <p:nvPr/>
            </p:nvSpPr>
            <p:spPr>
              <a:xfrm>
                <a:off x="4329780" y="2659647"/>
                <a:ext cx="914689" cy="2738885"/>
              </a:xfrm>
              <a:custGeom>
                <a:avLst/>
                <a:gdLst/>
                <a:ahLst/>
                <a:cxnLst/>
                <a:rect l="l" t="t" r="r" b="b"/>
                <a:pathLst>
                  <a:path w="4765" h="14268" extrusionOk="0">
                    <a:moveTo>
                      <a:pt x="462" y="13260"/>
                    </a:moveTo>
                    <a:cubicBezTo>
                      <a:pt x="462" y="13260"/>
                      <a:pt x="382" y="13559"/>
                      <a:pt x="784" y="13829"/>
                    </a:cubicBezTo>
                    <a:cubicBezTo>
                      <a:pt x="810" y="13849"/>
                      <a:pt x="839" y="13866"/>
                      <a:pt x="871" y="13884"/>
                    </a:cubicBezTo>
                    <a:cubicBezTo>
                      <a:pt x="879" y="13889"/>
                      <a:pt x="884" y="13892"/>
                      <a:pt x="891" y="13895"/>
                    </a:cubicBezTo>
                    <a:cubicBezTo>
                      <a:pt x="937" y="13923"/>
                      <a:pt x="990" y="13947"/>
                      <a:pt x="1050" y="13972"/>
                    </a:cubicBezTo>
                    <a:cubicBezTo>
                      <a:pt x="1748" y="14267"/>
                      <a:pt x="2150" y="13869"/>
                      <a:pt x="2147" y="13772"/>
                    </a:cubicBezTo>
                    <a:cubicBezTo>
                      <a:pt x="2145" y="13676"/>
                      <a:pt x="2285" y="8408"/>
                      <a:pt x="2413" y="8059"/>
                    </a:cubicBezTo>
                    <a:cubicBezTo>
                      <a:pt x="2439" y="7985"/>
                      <a:pt x="2505" y="7750"/>
                      <a:pt x="2594" y="7421"/>
                    </a:cubicBezTo>
                    <a:cubicBezTo>
                      <a:pt x="2928" y="6188"/>
                      <a:pt x="3572" y="3669"/>
                      <a:pt x="3572" y="3669"/>
                    </a:cubicBezTo>
                    <a:cubicBezTo>
                      <a:pt x="3572" y="3669"/>
                      <a:pt x="4312" y="3503"/>
                      <a:pt x="4509" y="3140"/>
                    </a:cubicBezTo>
                    <a:cubicBezTo>
                      <a:pt x="4638" y="2900"/>
                      <a:pt x="4708" y="2292"/>
                      <a:pt x="4740" y="1906"/>
                    </a:cubicBezTo>
                    <a:cubicBezTo>
                      <a:pt x="4741" y="1874"/>
                      <a:pt x="4745" y="1845"/>
                      <a:pt x="4746" y="1815"/>
                    </a:cubicBezTo>
                    <a:cubicBezTo>
                      <a:pt x="4748" y="1805"/>
                      <a:pt x="4749" y="1792"/>
                      <a:pt x="4749" y="1783"/>
                    </a:cubicBezTo>
                    <a:cubicBezTo>
                      <a:pt x="4760" y="1648"/>
                      <a:pt x="4765" y="1558"/>
                      <a:pt x="4765" y="1558"/>
                    </a:cubicBezTo>
                    <a:cubicBezTo>
                      <a:pt x="4763" y="1523"/>
                      <a:pt x="4757" y="1489"/>
                      <a:pt x="4748" y="1454"/>
                    </a:cubicBezTo>
                    <a:cubicBezTo>
                      <a:pt x="4740" y="1429"/>
                      <a:pt x="4729" y="1403"/>
                      <a:pt x="4718" y="1378"/>
                    </a:cubicBezTo>
                    <a:cubicBezTo>
                      <a:pt x="4698" y="1338"/>
                      <a:pt x="4674" y="1298"/>
                      <a:pt x="4643" y="1260"/>
                    </a:cubicBezTo>
                    <a:cubicBezTo>
                      <a:pt x="3934" y="365"/>
                      <a:pt x="322" y="0"/>
                      <a:pt x="151" y="928"/>
                    </a:cubicBezTo>
                    <a:cubicBezTo>
                      <a:pt x="147" y="948"/>
                      <a:pt x="145" y="966"/>
                      <a:pt x="142" y="983"/>
                    </a:cubicBezTo>
                    <a:cubicBezTo>
                      <a:pt x="141" y="988"/>
                      <a:pt x="141" y="994"/>
                      <a:pt x="139" y="999"/>
                    </a:cubicBezTo>
                    <a:cubicBezTo>
                      <a:pt x="136" y="1014"/>
                      <a:pt x="135" y="1029"/>
                      <a:pt x="131" y="1045"/>
                    </a:cubicBezTo>
                    <a:cubicBezTo>
                      <a:pt x="121" y="1109"/>
                      <a:pt x="113" y="1174"/>
                      <a:pt x="107" y="1235"/>
                    </a:cubicBezTo>
                    <a:cubicBezTo>
                      <a:pt x="91" y="1354"/>
                      <a:pt x="84" y="1466"/>
                      <a:pt x="78" y="1578"/>
                    </a:cubicBezTo>
                    <a:cubicBezTo>
                      <a:pt x="75" y="1606"/>
                      <a:pt x="73" y="1632"/>
                      <a:pt x="73" y="1658"/>
                    </a:cubicBezTo>
                    <a:cubicBezTo>
                      <a:pt x="45" y="2371"/>
                      <a:pt x="158" y="2937"/>
                      <a:pt x="161" y="3052"/>
                    </a:cubicBezTo>
                    <a:cubicBezTo>
                      <a:pt x="165" y="3203"/>
                      <a:pt x="490" y="5662"/>
                      <a:pt x="519" y="6599"/>
                    </a:cubicBezTo>
                    <a:cubicBezTo>
                      <a:pt x="548" y="7537"/>
                      <a:pt x="255" y="7817"/>
                      <a:pt x="165" y="8597"/>
                    </a:cubicBezTo>
                    <a:cubicBezTo>
                      <a:pt x="1" y="10039"/>
                      <a:pt x="461" y="13260"/>
                      <a:pt x="461" y="13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4">
                <a:extLst>
                  <a:ext uri="{FF2B5EF4-FFF2-40B4-BE49-F238E27FC236}">
                    <a16:creationId xmlns:a16="http://schemas.microsoft.com/office/drawing/2014/main" id="{D28868A2-BDA7-B9DA-196D-3836FEA8C402}"/>
                  </a:ext>
                </a:extLst>
              </p:cNvPr>
              <p:cNvSpPr/>
              <p:nvPr/>
            </p:nvSpPr>
            <p:spPr>
              <a:xfrm>
                <a:off x="4217292" y="923376"/>
                <a:ext cx="1210884" cy="2146305"/>
              </a:xfrm>
              <a:custGeom>
                <a:avLst/>
                <a:gdLst/>
                <a:ahLst/>
                <a:cxnLst/>
                <a:rect l="l" t="t" r="r" b="b"/>
                <a:pathLst>
                  <a:path w="6308" h="11181" extrusionOk="0">
                    <a:moveTo>
                      <a:pt x="2345" y="1"/>
                    </a:moveTo>
                    <a:lnTo>
                      <a:pt x="1962" y="239"/>
                    </a:lnTo>
                    <a:cubicBezTo>
                      <a:pt x="1962" y="239"/>
                      <a:pt x="1430" y="614"/>
                      <a:pt x="1059" y="902"/>
                    </a:cubicBezTo>
                    <a:cubicBezTo>
                      <a:pt x="688" y="1190"/>
                      <a:pt x="274" y="1597"/>
                      <a:pt x="274" y="1597"/>
                    </a:cubicBezTo>
                    <a:lnTo>
                      <a:pt x="1" y="2148"/>
                    </a:lnTo>
                    <a:lnTo>
                      <a:pt x="999" y="4141"/>
                    </a:lnTo>
                    <a:cubicBezTo>
                      <a:pt x="999" y="4141"/>
                      <a:pt x="1001" y="4237"/>
                      <a:pt x="1004" y="4400"/>
                    </a:cubicBezTo>
                    <a:cubicBezTo>
                      <a:pt x="1014" y="5234"/>
                      <a:pt x="1042" y="7813"/>
                      <a:pt x="945" y="8030"/>
                    </a:cubicBezTo>
                    <a:cubicBezTo>
                      <a:pt x="861" y="8218"/>
                      <a:pt x="681" y="9202"/>
                      <a:pt x="676" y="9927"/>
                    </a:cubicBezTo>
                    <a:cubicBezTo>
                      <a:pt x="676" y="9956"/>
                      <a:pt x="676" y="9982"/>
                      <a:pt x="677" y="10010"/>
                    </a:cubicBezTo>
                    <a:cubicBezTo>
                      <a:pt x="677" y="10108"/>
                      <a:pt x="684" y="10199"/>
                      <a:pt x="693" y="10282"/>
                    </a:cubicBezTo>
                    <a:cubicBezTo>
                      <a:pt x="707" y="10403"/>
                      <a:pt x="730" y="10507"/>
                      <a:pt x="764" y="10583"/>
                    </a:cubicBezTo>
                    <a:cubicBezTo>
                      <a:pt x="814" y="10699"/>
                      <a:pt x="905" y="10794"/>
                      <a:pt x="1030" y="10871"/>
                    </a:cubicBezTo>
                    <a:cubicBezTo>
                      <a:pt x="1077" y="10902"/>
                      <a:pt x="1131" y="10930"/>
                      <a:pt x="1190" y="10956"/>
                    </a:cubicBezTo>
                    <a:cubicBezTo>
                      <a:pt x="1274" y="10991"/>
                      <a:pt x="1368" y="11022"/>
                      <a:pt x="1473" y="11050"/>
                    </a:cubicBezTo>
                    <a:cubicBezTo>
                      <a:pt x="1844" y="11144"/>
                      <a:pt x="2336" y="11181"/>
                      <a:pt x="2916" y="11181"/>
                    </a:cubicBezTo>
                    <a:cubicBezTo>
                      <a:pt x="3080" y="11181"/>
                      <a:pt x="3252" y="11178"/>
                      <a:pt x="3429" y="11173"/>
                    </a:cubicBezTo>
                    <a:cubicBezTo>
                      <a:pt x="3755" y="11163"/>
                      <a:pt x="4078" y="11131"/>
                      <a:pt x="4385" y="11079"/>
                    </a:cubicBezTo>
                    <a:cubicBezTo>
                      <a:pt x="4732" y="11020"/>
                      <a:pt x="5057" y="10936"/>
                      <a:pt x="5335" y="10828"/>
                    </a:cubicBezTo>
                    <a:cubicBezTo>
                      <a:pt x="5761" y="10666"/>
                      <a:pt x="6081" y="10454"/>
                      <a:pt x="6218" y="10203"/>
                    </a:cubicBezTo>
                    <a:cubicBezTo>
                      <a:pt x="6258" y="10131"/>
                      <a:pt x="6283" y="10056"/>
                      <a:pt x="6289" y="9977"/>
                    </a:cubicBezTo>
                    <a:cubicBezTo>
                      <a:pt x="6290" y="9962"/>
                      <a:pt x="6292" y="9945"/>
                      <a:pt x="6292" y="9927"/>
                    </a:cubicBezTo>
                    <a:cubicBezTo>
                      <a:pt x="6293" y="9897"/>
                      <a:pt x="6295" y="9867"/>
                      <a:pt x="6297" y="9834"/>
                    </a:cubicBezTo>
                    <a:cubicBezTo>
                      <a:pt x="6307" y="9047"/>
                      <a:pt x="5992" y="7239"/>
                      <a:pt x="5972" y="6606"/>
                    </a:cubicBezTo>
                    <a:cubicBezTo>
                      <a:pt x="5952" y="5930"/>
                      <a:pt x="6109" y="5250"/>
                      <a:pt x="6193" y="4178"/>
                    </a:cubicBezTo>
                    <a:cubicBezTo>
                      <a:pt x="6278" y="3106"/>
                      <a:pt x="5909" y="1202"/>
                      <a:pt x="5875" y="1016"/>
                    </a:cubicBezTo>
                    <a:cubicBezTo>
                      <a:pt x="5843" y="831"/>
                      <a:pt x="5721" y="653"/>
                      <a:pt x="5641" y="582"/>
                    </a:cubicBezTo>
                    <a:cubicBezTo>
                      <a:pt x="5561" y="510"/>
                      <a:pt x="4505" y="244"/>
                      <a:pt x="4505" y="244"/>
                    </a:cubicBez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a:extLst>
                  <a:ext uri="{FF2B5EF4-FFF2-40B4-BE49-F238E27FC236}">
                    <a16:creationId xmlns:a16="http://schemas.microsoft.com/office/drawing/2014/main" id="{C36B24FA-C58B-E195-D594-58CF846DC561}"/>
                  </a:ext>
                </a:extLst>
              </p:cNvPr>
              <p:cNvSpPr/>
              <p:nvPr/>
            </p:nvSpPr>
            <p:spPr>
              <a:xfrm>
                <a:off x="4344561" y="2811295"/>
                <a:ext cx="1081503" cy="269128"/>
              </a:xfrm>
              <a:custGeom>
                <a:avLst/>
                <a:gdLst/>
                <a:ahLst/>
                <a:cxnLst/>
                <a:rect l="l" t="t" r="r" b="b"/>
                <a:pathLst>
                  <a:path w="5634" h="1402" extrusionOk="0">
                    <a:moveTo>
                      <a:pt x="5634" y="1"/>
                    </a:moveTo>
                    <a:lnTo>
                      <a:pt x="5634" y="1"/>
                    </a:lnTo>
                    <a:cubicBezTo>
                      <a:pt x="5601" y="30"/>
                      <a:pt x="5541" y="84"/>
                      <a:pt x="5451" y="150"/>
                    </a:cubicBezTo>
                    <a:cubicBezTo>
                      <a:pt x="5286" y="270"/>
                      <a:pt x="5021" y="436"/>
                      <a:pt x="4641" y="590"/>
                    </a:cubicBezTo>
                    <a:cubicBezTo>
                      <a:pt x="4528" y="635"/>
                      <a:pt x="4403" y="678"/>
                      <a:pt x="4268" y="721"/>
                    </a:cubicBezTo>
                    <a:cubicBezTo>
                      <a:pt x="3772" y="873"/>
                      <a:pt x="3134" y="988"/>
                      <a:pt x="2334" y="988"/>
                    </a:cubicBezTo>
                    <a:cubicBezTo>
                      <a:pt x="2020" y="988"/>
                      <a:pt x="1680" y="970"/>
                      <a:pt x="1314" y="930"/>
                    </a:cubicBezTo>
                    <a:cubicBezTo>
                      <a:pt x="397" y="698"/>
                      <a:pt x="218" y="481"/>
                      <a:pt x="65" y="195"/>
                    </a:cubicBezTo>
                    <a:cubicBezTo>
                      <a:pt x="51" y="167"/>
                      <a:pt x="36" y="141"/>
                      <a:pt x="22" y="112"/>
                    </a:cubicBezTo>
                    <a:cubicBezTo>
                      <a:pt x="19" y="105"/>
                      <a:pt x="16" y="99"/>
                      <a:pt x="13" y="93"/>
                    </a:cubicBezTo>
                    <a:cubicBezTo>
                      <a:pt x="13" y="121"/>
                      <a:pt x="13" y="149"/>
                      <a:pt x="13" y="176"/>
                    </a:cubicBezTo>
                    <a:cubicBezTo>
                      <a:pt x="14" y="273"/>
                      <a:pt x="21" y="365"/>
                      <a:pt x="30" y="447"/>
                    </a:cubicBezTo>
                    <a:cubicBezTo>
                      <a:pt x="14" y="564"/>
                      <a:pt x="5" y="678"/>
                      <a:pt x="1" y="788"/>
                    </a:cubicBezTo>
                    <a:cubicBezTo>
                      <a:pt x="94" y="876"/>
                      <a:pt x="213" y="958"/>
                      <a:pt x="367" y="1036"/>
                    </a:cubicBezTo>
                    <a:cubicBezTo>
                      <a:pt x="488" y="1098"/>
                      <a:pt x="634" y="1158"/>
                      <a:pt x="810" y="1215"/>
                    </a:cubicBezTo>
                    <a:cubicBezTo>
                      <a:pt x="933" y="1255"/>
                      <a:pt x="1071" y="1293"/>
                      <a:pt x="1227" y="1333"/>
                    </a:cubicBezTo>
                    <a:lnTo>
                      <a:pt x="1254" y="1338"/>
                    </a:lnTo>
                    <a:cubicBezTo>
                      <a:pt x="1651" y="1382"/>
                      <a:pt x="2019" y="1401"/>
                      <a:pt x="2360" y="1401"/>
                    </a:cubicBezTo>
                    <a:cubicBezTo>
                      <a:pt x="2448" y="1401"/>
                      <a:pt x="2533" y="1400"/>
                      <a:pt x="2617" y="1398"/>
                    </a:cubicBezTo>
                    <a:cubicBezTo>
                      <a:pt x="3008" y="1385"/>
                      <a:pt x="3359" y="1347"/>
                      <a:pt x="3674" y="1291"/>
                    </a:cubicBezTo>
                    <a:lnTo>
                      <a:pt x="3675" y="1291"/>
                    </a:lnTo>
                    <a:cubicBezTo>
                      <a:pt x="4060" y="1224"/>
                      <a:pt x="4389" y="1130"/>
                      <a:pt x="4671" y="1025"/>
                    </a:cubicBezTo>
                    <a:cubicBezTo>
                      <a:pt x="5072" y="878"/>
                      <a:pt x="5372" y="708"/>
                      <a:pt x="5583" y="567"/>
                    </a:cubicBezTo>
                    <a:cubicBezTo>
                      <a:pt x="5575" y="502"/>
                      <a:pt x="5566" y="436"/>
                      <a:pt x="5555" y="368"/>
                    </a:cubicBezTo>
                    <a:cubicBezTo>
                      <a:pt x="5595" y="296"/>
                      <a:pt x="5620" y="221"/>
                      <a:pt x="5626" y="144"/>
                    </a:cubicBezTo>
                    <a:cubicBezTo>
                      <a:pt x="5627" y="127"/>
                      <a:pt x="5627" y="110"/>
                      <a:pt x="5629" y="92"/>
                    </a:cubicBezTo>
                    <a:cubicBezTo>
                      <a:pt x="5630" y="62"/>
                      <a:pt x="5632" y="32"/>
                      <a:pt x="5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a:extLst>
                  <a:ext uri="{FF2B5EF4-FFF2-40B4-BE49-F238E27FC236}">
                    <a16:creationId xmlns:a16="http://schemas.microsoft.com/office/drawing/2014/main" id="{6B513911-6FB8-994C-2939-D6EC4351CB51}"/>
                  </a:ext>
                </a:extLst>
              </p:cNvPr>
              <p:cNvSpPr/>
              <p:nvPr/>
            </p:nvSpPr>
            <p:spPr>
              <a:xfrm>
                <a:off x="4343793" y="2828763"/>
                <a:ext cx="1081311" cy="268168"/>
              </a:xfrm>
              <a:custGeom>
                <a:avLst/>
                <a:gdLst/>
                <a:ahLst/>
                <a:cxnLst/>
                <a:rect l="l" t="t" r="r" b="b"/>
                <a:pathLst>
                  <a:path w="5633" h="1397" extrusionOk="0">
                    <a:moveTo>
                      <a:pt x="5633" y="1"/>
                    </a:moveTo>
                    <a:lnTo>
                      <a:pt x="5633" y="1"/>
                    </a:lnTo>
                    <a:cubicBezTo>
                      <a:pt x="5607" y="27"/>
                      <a:pt x="5562" y="64"/>
                      <a:pt x="5501" y="111"/>
                    </a:cubicBezTo>
                    <a:cubicBezTo>
                      <a:pt x="5347" y="231"/>
                      <a:pt x="5076" y="410"/>
                      <a:pt x="4675" y="573"/>
                    </a:cubicBezTo>
                    <a:cubicBezTo>
                      <a:pt x="4515" y="637"/>
                      <a:pt x="4335" y="701"/>
                      <a:pt x="4132" y="757"/>
                    </a:cubicBezTo>
                    <a:cubicBezTo>
                      <a:pt x="3658" y="888"/>
                      <a:pt x="3067" y="982"/>
                      <a:pt x="2345" y="982"/>
                    </a:cubicBezTo>
                    <a:cubicBezTo>
                      <a:pt x="2029" y="982"/>
                      <a:pt x="1688" y="964"/>
                      <a:pt x="1321" y="924"/>
                    </a:cubicBezTo>
                    <a:cubicBezTo>
                      <a:pt x="380" y="687"/>
                      <a:pt x="215" y="462"/>
                      <a:pt x="60" y="164"/>
                    </a:cubicBezTo>
                    <a:cubicBezTo>
                      <a:pt x="49" y="145"/>
                      <a:pt x="40" y="125"/>
                      <a:pt x="29" y="105"/>
                    </a:cubicBezTo>
                    <a:cubicBezTo>
                      <a:pt x="26" y="99"/>
                      <a:pt x="22" y="91"/>
                      <a:pt x="18" y="84"/>
                    </a:cubicBezTo>
                    <a:lnTo>
                      <a:pt x="18" y="84"/>
                    </a:lnTo>
                    <a:cubicBezTo>
                      <a:pt x="20" y="182"/>
                      <a:pt x="25" y="273"/>
                      <a:pt x="34" y="356"/>
                    </a:cubicBezTo>
                    <a:cubicBezTo>
                      <a:pt x="20" y="471"/>
                      <a:pt x="11" y="585"/>
                      <a:pt x="5" y="697"/>
                    </a:cubicBezTo>
                    <a:cubicBezTo>
                      <a:pt x="3" y="724"/>
                      <a:pt x="2" y="751"/>
                      <a:pt x="0" y="777"/>
                    </a:cubicBezTo>
                    <a:cubicBezTo>
                      <a:pt x="223" y="987"/>
                      <a:pt x="574" y="1164"/>
                      <a:pt x="1234" y="1328"/>
                    </a:cubicBezTo>
                    <a:lnTo>
                      <a:pt x="1261" y="1333"/>
                    </a:lnTo>
                    <a:cubicBezTo>
                      <a:pt x="1655" y="1378"/>
                      <a:pt x="2020" y="1397"/>
                      <a:pt x="2358" y="1397"/>
                    </a:cubicBezTo>
                    <a:cubicBezTo>
                      <a:pt x="2449" y="1397"/>
                      <a:pt x="2538" y="1395"/>
                      <a:pt x="2624" y="1393"/>
                    </a:cubicBezTo>
                    <a:cubicBezTo>
                      <a:pt x="2973" y="1382"/>
                      <a:pt x="3290" y="1350"/>
                      <a:pt x="3579" y="1303"/>
                    </a:cubicBezTo>
                    <a:cubicBezTo>
                      <a:pt x="4002" y="1236"/>
                      <a:pt x="4364" y="1136"/>
                      <a:pt x="4667" y="1024"/>
                    </a:cubicBezTo>
                    <a:cubicBezTo>
                      <a:pt x="5079" y="874"/>
                      <a:pt x="5384" y="701"/>
                      <a:pt x="5596" y="556"/>
                    </a:cubicBezTo>
                    <a:cubicBezTo>
                      <a:pt x="5593" y="530"/>
                      <a:pt x="5624" y="130"/>
                      <a:pt x="5630" y="51"/>
                    </a:cubicBezTo>
                    <a:cubicBezTo>
                      <a:pt x="5631" y="36"/>
                      <a:pt x="5633" y="19"/>
                      <a:pt x="5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a:extLst>
                  <a:ext uri="{FF2B5EF4-FFF2-40B4-BE49-F238E27FC236}">
                    <a16:creationId xmlns:a16="http://schemas.microsoft.com/office/drawing/2014/main" id="{CC6FFC02-B823-E10D-B663-CF2C79585C49}"/>
                  </a:ext>
                </a:extLst>
              </p:cNvPr>
              <p:cNvSpPr/>
              <p:nvPr/>
            </p:nvSpPr>
            <p:spPr>
              <a:xfrm>
                <a:off x="5447367" y="2391288"/>
                <a:ext cx="798362" cy="281029"/>
              </a:xfrm>
              <a:custGeom>
                <a:avLst/>
                <a:gdLst/>
                <a:ahLst/>
                <a:cxnLst/>
                <a:rect l="l" t="t" r="r" b="b"/>
                <a:pathLst>
                  <a:path w="4159" h="1464" extrusionOk="0">
                    <a:moveTo>
                      <a:pt x="1321" y="1"/>
                    </a:moveTo>
                    <a:cubicBezTo>
                      <a:pt x="1307" y="1"/>
                      <a:pt x="1296" y="3"/>
                      <a:pt x="1290" y="6"/>
                    </a:cubicBezTo>
                    <a:cubicBezTo>
                      <a:pt x="1173" y="77"/>
                      <a:pt x="1262" y="360"/>
                      <a:pt x="1451" y="400"/>
                    </a:cubicBezTo>
                    <a:cubicBezTo>
                      <a:pt x="1641" y="440"/>
                      <a:pt x="2165" y="655"/>
                      <a:pt x="2107" y="695"/>
                    </a:cubicBezTo>
                    <a:cubicBezTo>
                      <a:pt x="2047" y="734"/>
                      <a:pt x="1964" y="760"/>
                      <a:pt x="1856" y="818"/>
                    </a:cubicBezTo>
                    <a:cubicBezTo>
                      <a:pt x="1748" y="875"/>
                      <a:pt x="805" y="884"/>
                      <a:pt x="716" y="924"/>
                    </a:cubicBezTo>
                    <a:cubicBezTo>
                      <a:pt x="627" y="964"/>
                      <a:pt x="645" y="1089"/>
                      <a:pt x="276" y="1169"/>
                    </a:cubicBezTo>
                    <a:cubicBezTo>
                      <a:pt x="98" y="1207"/>
                      <a:pt x="1" y="1300"/>
                      <a:pt x="10" y="1343"/>
                    </a:cubicBezTo>
                    <a:cubicBezTo>
                      <a:pt x="30" y="1441"/>
                      <a:pt x="334" y="1463"/>
                      <a:pt x="553" y="1463"/>
                    </a:cubicBezTo>
                    <a:cubicBezTo>
                      <a:pt x="593" y="1463"/>
                      <a:pt x="630" y="1462"/>
                      <a:pt x="662" y="1461"/>
                    </a:cubicBezTo>
                    <a:cubicBezTo>
                      <a:pt x="904" y="1452"/>
                      <a:pt x="1204" y="1426"/>
                      <a:pt x="1502" y="1395"/>
                    </a:cubicBezTo>
                    <a:cubicBezTo>
                      <a:pt x="2014" y="1341"/>
                      <a:pt x="1953" y="1346"/>
                      <a:pt x="2157" y="1321"/>
                    </a:cubicBezTo>
                    <a:cubicBezTo>
                      <a:pt x="2479" y="1283"/>
                      <a:pt x="3242" y="961"/>
                      <a:pt x="3242" y="961"/>
                    </a:cubicBezTo>
                    <a:cubicBezTo>
                      <a:pt x="3242" y="961"/>
                      <a:pt x="3983" y="628"/>
                      <a:pt x="3974" y="543"/>
                    </a:cubicBezTo>
                    <a:cubicBezTo>
                      <a:pt x="3974" y="538"/>
                      <a:pt x="4159" y="297"/>
                      <a:pt x="3908" y="60"/>
                    </a:cubicBezTo>
                    <a:cubicBezTo>
                      <a:pt x="3895" y="48"/>
                      <a:pt x="3880" y="43"/>
                      <a:pt x="3862" y="43"/>
                    </a:cubicBezTo>
                    <a:cubicBezTo>
                      <a:pt x="3740" y="43"/>
                      <a:pt x="3478" y="263"/>
                      <a:pt x="2948" y="272"/>
                    </a:cubicBezTo>
                    <a:cubicBezTo>
                      <a:pt x="2938" y="272"/>
                      <a:pt x="2928" y="273"/>
                      <a:pt x="2918" y="273"/>
                    </a:cubicBezTo>
                    <a:cubicBezTo>
                      <a:pt x="2350" y="273"/>
                      <a:pt x="1508" y="1"/>
                      <a:pt x="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a:extLst>
                  <a:ext uri="{FF2B5EF4-FFF2-40B4-BE49-F238E27FC236}">
                    <a16:creationId xmlns:a16="http://schemas.microsoft.com/office/drawing/2014/main" id="{A3E08488-2953-6EED-277A-D1F4D85DF35E}"/>
                  </a:ext>
                </a:extLst>
              </p:cNvPr>
              <p:cNvSpPr/>
              <p:nvPr/>
            </p:nvSpPr>
            <p:spPr>
              <a:xfrm>
                <a:off x="5409359" y="2352129"/>
                <a:ext cx="809879" cy="229584"/>
              </a:xfrm>
              <a:custGeom>
                <a:avLst/>
                <a:gdLst/>
                <a:ahLst/>
                <a:cxnLst/>
                <a:rect l="l" t="t" r="r" b="b"/>
                <a:pathLst>
                  <a:path w="4219" h="1196" extrusionOk="0">
                    <a:moveTo>
                      <a:pt x="3094" y="1"/>
                    </a:moveTo>
                    <a:cubicBezTo>
                      <a:pt x="3079" y="1"/>
                      <a:pt x="3064" y="1"/>
                      <a:pt x="3049" y="1"/>
                    </a:cubicBezTo>
                    <a:cubicBezTo>
                      <a:pt x="2438" y="12"/>
                      <a:pt x="1662" y="139"/>
                      <a:pt x="1563" y="175"/>
                    </a:cubicBezTo>
                    <a:cubicBezTo>
                      <a:pt x="1465" y="209"/>
                      <a:pt x="1389" y="264"/>
                      <a:pt x="1579" y="304"/>
                    </a:cubicBezTo>
                    <a:cubicBezTo>
                      <a:pt x="1768" y="344"/>
                      <a:pt x="2268" y="386"/>
                      <a:pt x="2209" y="424"/>
                    </a:cubicBezTo>
                    <a:cubicBezTo>
                      <a:pt x="2149" y="462"/>
                      <a:pt x="2022" y="556"/>
                      <a:pt x="1914" y="613"/>
                    </a:cubicBezTo>
                    <a:cubicBezTo>
                      <a:pt x="1806" y="670"/>
                      <a:pt x="1226" y="721"/>
                      <a:pt x="1137" y="761"/>
                    </a:cubicBezTo>
                    <a:cubicBezTo>
                      <a:pt x="1046" y="801"/>
                      <a:pt x="756" y="838"/>
                      <a:pt x="379" y="898"/>
                    </a:cubicBezTo>
                    <a:cubicBezTo>
                      <a:pt x="0" y="959"/>
                      <a:pt x="371" y="1018"/>
                      <a:pt x="345" y="1050"/>
                    </a:cubicBezTo>
                    <a:cubicBezTo>
                      <a:pt x="320" y="1079"/>
                      <a:pt x="153" y="1196"/>
                      <a:pt x="579" y="1196"/>
                    </a:cubicBezTo>
                    <a:cubicBezTo>
                      <a:pt x="631" y="1196"/>
                      <a:pt x="692" y="1194"/>
                      <a:pt x="763" y="1190"/>
                    </a:cubicBezTo>
                    <a:cubicBezTo>
                      <a:pt x="1419" y="1156"/>
                      <a:pt x="2065" y="1042"/>
                      <a:pt x="2386" y="1004"/>
                    </a:cubicBezTo>
                    <a:cubicBezTo>
                      <a:pt x="2709" y="965"/>
                      <a:pt x="3374" y="685"/>
                      <a:pt x="3374" y="685"/>
                    </a:cubicBezTo>
                    <a:cubicBezTo>
                      <a:pt x="3374" y="685"/>
                      <a:pt x="4218" y="306"/>
                      <a:pt x="4094" y="255"/>
                    </a:cubicBezTo>
                    <a:cubicBezTo>
                      <a:pt x="3972" y="205"/>
                      <a:pt x="3676" y="1"/>
                      <a:pt x="309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a:extLst>
                  <a:ext uri="{FF2B5EF4-FFF2-40B4-BE49-F238E27FC236}">
                    <a16:creationId xmlns:a16="http://schemas.microsoft.com/office/drawing/2014/main" id="{E531D885-45BC-B5E4-FD65-0C68FF2A2C8C}"/>
                  </a:ext>
                </a:extLst>
              </p:cNvPr>
              <p:cNvSpPr/>
              <p:nvPr/>
            </p:nvSpPr>
            <p:spPr>
              <a:xfrm>
                <a:off x="5968344" y="2456746"/>
                <a:ext cx="169309" cy="148385"/>
              </a:xfrm>
              <a:custGeom>
                <a:avLst/>
                <a:gdLst/>
                <a:ahLst/>
                <a:cxnLst/>
                <a:rect l="l" t="t" r="r" b="b"/>
                <a:pathLst>
                  <a:path w="882" h="773" extrusionOk="0">
                    <a:moveTo>
                      <a:pt x="756" y="0"/>
                    </a:moveTo>
                    <a:lnTo>
                      <a:pt x="542" y="68"/>
                    </a:lnTo>
                    <a:lnTo>
                      <a:pt x="3" y="257"/>
                    </a:lnTo>
                    <a:cubicBezTo>
                      <a:pt x="3" y="257"/>
                      <a:pt x="0" y="274"/>
                      <a:pt x="0" y="290"/>
                    </a:cubicBezTo>
                    <a:cubicBezTo>
                      <a:pt x="0" y="305"/>
                      <a:pt x="34" y="305"/>
                      <a:pt x="34" y="305"/>
                    </a:cubicBezTo>
                    <a:cubicBezTo>
                      <a:pt x="34" y="305"/>
                      <a:pt x="88" y="310"/>
                      <a:pt x="110" y="310"/>
                    </a:cubicBezTo>
                    <a:cubicBezTo>
                      <a:pt x="113" y="310"/>
                      <a:pt x="115" y="310"/>
                      <a:pt x="117" y="310"/>
                    </a:cubicBezTo>
                    <a:cubicBezTo>
                      <a:pt x="117" y="310"/>
                      <a:pt x="117" y="310"/>
                      <a:pt x="117" y="310"/>
                    </a:cubicBezTo>
                    <a:cubicBezTo>
                      <a:pt x="132" y="310"/>
                      <a:pt x="173" y="409"/>
                      <a:pt x="180" y="523"/>
                    </a:cubicBezTo>
                    <a:cubicBezTo>
                      <a:pt x="186" y="610"/>
                      <a:pt x="194" y="697"/>
                      <a:pt x="197" y="740"/>
                    </a:cubicBezTo>
                    <a:cubicBezTo>
                      <a:pt x="197" y="742"/>
                      <a:pt x="169" y="760"/>
                      <a:pt x="169" y="762"/>
                    </a:cubicBezTo>
                    <a:cubicBezTo>
                      <a:pt x="169" y="773"/>
                      <a:pt x="200" y="773"/>
                      <a:pt x="200" y="773"/>
                    </a:cubicBezTo>
                    <a:cubicBezTo>
                      <a:pt x="200" y="773"/>
                      <a:pt x="243" y="754"/>
                      <a:pt x="325" y="723"/>
                    </a:cubicBezTo>
                    <a:cubicBezTo>
                      <a:pt x="405" y="694"/>
                      <a:pt x="815" y="510"/>
                      <a:pt x="815" y="510"/>
                    </a:cubicBezTo>
                    <a:cubicBezTo>
                      <a:pt x="815" y="510"/>
                      <a:pt x="882" y="331"/>
                      <a:pt x="855" y="230"/>
                    </a:cubicBezTo>
                    <a:cubicBezTo>
                      <a:pt x="831" y="127"/>
                      <a:pt x="756"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a:extLst>
                  <a:ext uri="{FF2B5EF4-FFF2-40B4-BE49-F238E27FC236}">
                    <a16:creationId xmlns:a16="http://schemas.microsoft.com/office/drawing/2014/main" id="{BEB8B873-2FE8-6FFB-82FC-D2E18A48AA0C}"/>
                  </a:ext>
                </a:extLst>
              </p:cNvPr>
              <p:cNvSpPr/>
              <p:nvPr/>
            </p:nvSpPr>
            <p:spPr>
              <a:xfrm>
                <a:off x="5965081" y="2456170"/>
                <a:ext cx="148769" cy="54133"/>
              </a:xfrm>
              <a:custGeom>
                <a:avLst/>
                <a:gdLst/>
                <a:ahLst/>
                <a:cxnLst/>
                <a:rect l="l" t="t" r="r" b="b"/>
                <a:pathLst>
                  <a:path w="775" h="282" extrusionOk="0">
                    <a:moveTo>
                      <a:pt x="686" y="0"/>
                    </a:moveTo>
                    <a:cubicBezTo>
                      <a:pt x="620" y="0"/>
                      <a:pt x="537" y="17"/>
                      <a:pt x="497" y="36"/>
                    </a:cubicBezTo>
                    <a:cubicBezTo>
                      <a:pt x="374" y="94"/>
                      <a:pt x="279" y="137"/>
                      <a:pt x="279" y="137"/>
                    </a:cubicBezTo>
                    <a:cubicBezTo>
                      <a:pt x="279" y="137"/>
                      <a:pt x="185" y="180"/>
                      <a:pt x="48" y="240"/>
                    </a:cubicBezTo>
                    <a:cubicBezTo>
                      <a:pt x="0" y="259"/>
                      <a:pt x="14" y="279"/>
                      <a:pt x="80" y="280"/>
                    </a:cubicBezTo>
                    <a:lnTo>
                      <a:pt x="82" y="280"/>
                    </a:lnTo>
                    <a:lnTo>
                      <a:pt x="159" y="282"/>
                    </a:lnTo>
                    <a:cubicBezTo>
                      <a:pt x="342" y="205"/>
                      <a:pt x="479" y="143"/>
                      <a:pt x="479" y="143"/>
                    </a:cubicBezTo>
                    <a:cubicBezTo>
                      <a:pt x="479" y="143"/>
                      <a:pt x="617" y="80"/>
                      <a:pt x="774" y="3"/>
                    </a:cubicBezTo>
                    <a:lnTo>
                      <a:pt x="696" y="0"/>
                    </a:lnTo>
                    <a:lnTo>
                      <a:pt x="694" y="0"/>
                    </a:lnTo>
                    <a:cubicBezTo>
                      <a:pt x="691" y="0"/>
                      <a:pt x="688"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a:extLst>
                  <a:ext uri="{FF2B5EF4-FFF2-40B4-BE49-F238E27FC236}">
                    <a16:creationId xmlns:a16="http://schemas.microsoft.com/office/drawing/2014/main" id="{2812FADE-96D4-A223-3BA9-83291FB0868D}"/>
                  </a:ext>
                </a:extLst>
              </p:cNvPr>
              <p:cNvSpPr/>
              <p:nvPr/>
            </p:nvSpPr>
            <p:spPr>
              <a:xfrm>
                <a:off x="5655258" y="2480549"/>
                <a:ext cx="255307" cy="70641"/>
              </a:xfrm>
              <a:custGeom>
                <a:avLst/>
                <a:gdLst/>
                <a:ahLst/>
                <a:cxnLst/>
                <a:rect l="l" t="t" r="r" b="b"/>
                <a:pathLst>
                  <a:path w="1330" h="368" extrusionOk="0">
                    <a:moveTo>
                      <a:pt x="941" y="1"/>
                    </a:moveTo>
                    <a:cubicBezTo>
                      <a:pt x="675" y="1"/>
                      <a:pt x="339" y="75"/>
                      <a:pt x="175" y="170"/>
                    </a:cubicBezTo>
                    <a:cubicBezTo>
                      <a:pt x="1" y="272"/>
                      <a:pt x="79" y="361"/>
                      <a:pt x="351" y="367"/>
                    </a:cubicBezTo>
                    <a:cubicBezTo>
                      <a:pt x="364" y="368"/>
                      <a:pt x="377" y="368"/>
                      <a:pt x="390" y="368"/>
                    </a:cubicBezTo>
                    <a:cubicBezTo>
                      <a:pt x="656" y="368"/>
                      <a:pt x="990" y="295"/>
                      <a:pt x="1156" y="198"/>
                    </a:cubicBezTo>
                    <a:cubicBezTo>
                      <a:pt x="1330" y="96"/>
                      <a:pt x="1250" y="9"/>
                      <a:pt x="979" y="1"/>
                    </a:cubicBezTo>
                    <a:cubicBezTo>
                      <a:pt x="967" y="1"/>
                      <a:pt x="954" y="1"/>
                      <a:pt x="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a:extLst>
                  <a:ext uri="{FF2B5EF4-FFF2-40B4-BE49-F238E27FC236}">
                    <a16:creationId xmlns:a16="http://schemas.microsoft.com/office/drawing/2014/main" id="{07799C73-1AC7-16FD-5124-A60992BF2BD3}"/>
                  </a:ext>
                </a:extLst>
              </p:cNvPr>
              <p:cNvSpPr/>
              <p:nvPr/>
            </p:nvSpPr>
            <p:spPr>
              <a:xfrm>
                <a:off x="5694802" y="2491491"/>
                <a:ext cx="176027" cy="48758"/>
              </a:xfrm>
              <a:custGeom>
                <a:avLst/>
                <a:gdLst/>
                <a:ahLst/>
                <a:cxnLst/>
                <a:rect l="l" t="t" r="r" b="b"/>
                <a:pathLst>
                  <a:path w="917" h="254" extrusionOk="0">
                    <a:moveTo>
                      <a:pt x="651" y="1"/>
                    </a:moveTo>
                    <a:cubicBezTo>
                      <a:pt x="468" y="1"/>
                      <a:pt x="234" y="52"/>
                      <a:pt x="121" y="118"/>
                    </a:cubicBezTo>
                    <a:cubicBezTo>
                      <a:pt x="1" y="187"/>
                      <a:pt x="56" y="249"/>
                      <a:pt x="242" y="253"/>
                    </a:cubicBezTo>
                    <a:cubicBezTo>
                      <a:pt x="252" y="254"/>
                      <a:pt x="263" y="254"/>
                      <a:pt x="273" y="254"/>
                    </a:cubicBezTo>
                    <a:cubicBezTo>
                      <a:pt x="456" y="254"/>
                      <a:pt x="684" y="203"/>
                      <a:pt x="798" y="136"/>
                    </a:cubicBezTo>
                    <a:cubicBezTo>
                      <a:pt x="916" y="67"/>
                      <a:pt x="862" y="6"/>
                      <a:pt x="675" y="1"/>
                    </a:cubicBezTo>
                    <a:cubicBezTo>
                      <a:pt x="667" y="1"/>
                      <a:pt x="65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a:extLst>
                  <a:ext uri="{FF2B5EF4-FFF2-40B4-BE49-F238E27FC236}">
                    <a16:creationId xmlns:a16="http://schemas.microsoft.com/office/drawing/2014/main" id="{DAB02537-D598-70A6-2158-3F00E83451BF}"/>
                  </a:ext>
                </a:extLst>
              </p:cNvPr>
              <p:cNvSpPr/>
              <p:nvPr/>
            </p:nvSpPr>
            <p:spPr>
              <a:xfrm>
                <a:off x="5955867" y="2468840"/>
                <a:ext cx="33209" cy="8830"/>
              </a:xfrm>
              <a:custGeom>
                <a:avLst/>
                <a:gdLst/>
                <a:ahLst/>
                <a:cxnLst/>
                <a:rect l="l" t="t" r="r" b="b"/>
                <a:pathLst>
                  <a:path w="173" h="46" extrusionOk="0">
                    <a:moveTo>
                      <a:pt x="136" y="0"/>
                    </a:moveTo>
                    <a:cubicBezTo>
                      <a:pt x="133" y="0"/>
                      <a:pt x="131" y="0"/>
                      <a:pt x="128" y="1"/>
                    </a:cubicBezTo>
                    <a:cubicBezTo>
                      <a:pt x="93" y="2"/>
                      <a:pt x="45" y="13"/>
                      <a:pt x="22" y="25"/>
                    </a:cubicBezTo>
                    <a:cubicBezTo>
                      <a:pt x="1" y="37"/>
                      <a:pt x="7" y="45"/>
                      <a:pt x="38" y="45"/>
                    </a:cubicBezTo>
                    <a:cubicBezTo>
                      <a:pt x="40" y="45"/>
                      <a:pt x="43" y="45"/>
                      <a:pt x="45" y="45"/>
                    </a:cubicBezTo>
                    <a:cubicBezTo>
                      <a:pt x="81" y="44"/>
                      <a:pt x="127" y="33"/>
                      <a:pt x="151" y="21"/>
                    </a:cubicBezTo>
                    <a:cubicBezTo>
                      <a:pt x="173" y="9"/>
                      <a:pt x="165"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a:extLst>
                  <a:ext uri="{FF2B5EF4-FFF2-40B4-BE49-F238E27FC236}">
                    <a16:creationId xmlns:a16="http://schemas.microsoft.com/office/drawing/2014/main" id="{9EE59974-60FA-C28C-7D09-5F8853FDE3DA}"/>
                  </a:ext>
                </a:extLst>
              </p:cNvPr>
              <p:cNvSpPr/>
              <p:nvPr/>
            </p:nvSpPr>
            <p:spPr>
              <a:xfrm>
                <a:off x="5937247" y="2375356"/>
                <a:ext cx="244749" cy="47030"/>
              </a:xfrm>
              <a:custGeom>
                <a:avLst/>
                <a:gdLst/>
                <a:ahLst/>
                <a:cxnLst/>
                <a:rect l="l" t="t" r="r" b="b"/>
                <a:pathLst>
                  <a:path w="1275" h="245" extrusionOk="0">
                    <a:moveTo>
                      <a:pt x="786" y="0"/>
                    </a:moveTo>
                    <a:cubicBezTo>
                      <a:pt x="565" y="0"/>
                      <a:pt x="320" y="31"/>
                      <a:pt x="179" y="81"/>
                    </a:cubicBezTo>
                    <a:cubicBezTo>
                      <a:pt x="1" y="145"/>
                      <a:pt x="59" y="214"/>
                      <a:pt x="311" y="237"/>
                    </a:cubicBezTo>
                    <a:cubicBezTo>
                      <a:pt x="365" y="242"/>
                      <a:pt x="424" y="244"/>
                      <a:pt x="484" y="244"/>
                    </a:cubicBezTo>
                    <a:cubicBezTo>
                      <a:pt x="706" y="244"/>
                      <a:pt x="953" y="213"/>
                      <a:pt x="1094" y="163"/>
                    </a:cubicBezTo>
                    <a:cubicBezTo>
                      <a:pt x="1274" y="100"/>
                      <a:pt x="1214" y="29"/>
                      <a:pt x="962" y="8"/>
                    </a:cubicBezTo>
                    <a:cubicBezTo>
                      <a:pt x="907" y="3"/>
                      <a:pt x="847" y="0"/>
                      <a:pt x="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a:extLst>
                  <a:ext uri="{FF2B5EF4-FFF2-40B4-BE49-F238E27FC236}">
                    <a16:creationId xmlns:a16="http://schemas.microsoft.com/office/drawing/2014/main" id="{C12DB8DF-955C-8636-E04C-EDCE7643BC4F}"/>
                  </a:ext>
                </a:extLst>
              </p:cNvPr>
              <p:cNvSpPr/>
              <p:nvPr/>
            </p:nvSpPr>
            <p:spPr>
              <a:xfrm>
                <a:off x="5975063" y="2382458"/>
                <a:ext cx="168733" cy="32633"/>
              </a:xfrm>
              <a:custGeom>
                <a:avLst/>
                <a:gdLst/>
                <a:ahLst/>
                <a:cxnLst/>
                <a:rect l="l" t="t" r="r" b="b"/>
                <a:pathLst>
                  <a:path w="879" h="170" extrusionOk="0">
                    <a:moveTo>
                      <a:pt x="540" y="0"/>
                    </a:moveTo>
                    <a:cubicBezTo>
                      <a:pt x="388" y="0"/>
                      <a:pt x="221" y="22"/>
                      <a:pt x="125" y="57"/>
                    </a:cubicBezTo>
                    <a:cubicBezTo>
                      <a:pt x="1" y="100"/>
                      <a:pt x="42" y="149"/>
                      <a:pt x="216" y="164"/>
                    </a:cubicBezTo>
                    <a:cubicBezTo>
                      <a:pt x="253" y="168"/>
                      <a:pt x="292" y="169"/>
                      <a:pt x="333" y="169"/>
                    </a:cubicBezTo>
                    <a:cubicBezTo>
                      <a:pt x="486" y="169"/>
                      <a:pt x="658" y="148"/>
                      <a:pt x="756" y="114"/>
                    </a:cubicBezTo>
                    <a:cubicBezTo>
                      <a:pt x="879" y="69"/>
                      <a:pt x="839" y="21"/>
                      <a:pt x="665" y="6"/>
                    </a:cubicBezTo>
                    <a:cubicBezTo>
                      <a:pt x="626" y="2"/>
                      <a:pt x="58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a:extLst>
                  <a:ext uri="{FF2B5EF4-FFF2-40B4-BE49-F238E27FC236}">
                    <a16:creationId xmlns:a16="http://schemas.microsoft.com/office/drawing/2014/main" id="{A1079B73-45CD-6F97-8AD3-851BEE023B73}"/>
                  </a:ext>
                </a:extLst>
              </p:cNvPr>
              <p:cNvSpPr/>
              <p:nvPr/>
            </p:nvSpPr>
            <p:spPr>
              <a:xfrm>
                <a:off x="4199824" y="1745729"/>
                <a:ext cx="1536064" cy="1043495"/>
              </a:xfrm>
              <a:custGeom>
                <a:avLst/>
                <a:gdLst/>
                <a:ahLst/>
                <a:cxnLst/>
                <a:rect l="l" t="t" r="r" b="b"/>
                <a:pathLst>
                  <a:path w="8002" h="5436" extrusionOk="0">
                    <a:moveTo>
                      <a:pt x="598" y="1"/>
                    </a:moveTo>
                    <a:cubicBezTo>
                      <a:pt x="416" y="1"/>
                      <a:pt x="1" y="118"/>
                      <a:pt x="50" y="1197"/>
                    </a:cubicBezTo>
                    <a:cubicBezTo>
                      <a:pt x="113" y="2577"/>
                      <a:pt x="524" y="3454"/>
                      <a:pt x="705" y="3837"/>
                    </a:cubicBezTo>
                    <a:cubicBezTo>
                      <a:pt x="888" y="4218"/>
                      <a:pt x="1002" y="4395"/>
                      <a:pt x="2410" y="4564"/>
                    </a:cubicBezTo>
                    <a:cubicBezTo>
                      <a:pt x="3816" y="4734"/>
                      <a:pt x="5618" y="4797"/>
                      <a:pt x="5712" y="4820"/>
                    </a:cubicBezTo>
                    <a:cubicBezTo>
                      <a:pt x="5806" y="4843"/>
                      <a:pt x="5983" y="5029"/>
                      <a:pt x="6057" y="5084"/>
                    </a:cubicBezTo>
                    <a:cubicBezTo>
                      <a:pt x="6129" y="5137"/>
                      <a:pt x="6630" y="5435"/>
                      <a:pt x="6738" y="5435"/>
                    </a:cubicBezTo>
                    <a:cubicBezTo>
                      <a:pt x="6740" y="5435"/>
                      <a:pt x="6742" y="5435"/>
                      <a:pt x="6744" y="5435"/>
                    </a:cubicBezTo>
                    <a:cubicBezTo>
                      <a:pt x="6837" y="5421"/>
                      <a:pt x="6972" y="5267"/>
                      <a:pt x="6972" y="5267"/>
                    </a:cubicBezTo>
                    <a:cubicBezTo>
                      <a:pt x="6972" y="5267"/>
                      <a:pt x="7040" y="5260"/>
                      <a:pt x="7101" y="5232"/>
                    </a:cubicBezTo>
                    <a:cubicBezTo>
                      <a:pt x="7161" y="5204"/>
                      <a:pt x="7386" y="5069"/>
                      <a:pt x="7386" y="5069"/>
                    </a:cubicBezTo>
                    <a:cubicBezTo>
                      <a:pt x="7386" y="5069"/>
                      <a:pt x="7449" y="5087"/>
                      <a:pt x="7530" y="5087"/>
                    </a:cubicBezTo>
                    <a:cubicBezTo>
                      <a:pt x="7578" y="5087"/>
                      <a:pt x="7633" y="5080"/>
                      <a:pt x="7684" y="5060"/>
                    </a:cubicBezTo>
                    <a:cubicBezTo>
                      <a:pt x="7823" y="5003"/>
                      <a:pt x="8001" y="4755"/>
                      <a:pt x="8001" y="4755"/>
                    </a:cubicBezTo>
                    <a:lnTo>
                      <a:pt x="8001" y="4755"/>
                    </a:lnTo>
                    <a:lnTo>
                      <a:pt x="7780" y="4761"/>
                    </a:lnTo>
                    <a:lnTo>
                      <a:pt x="7567" y="4614"/>
                    </a:lnTo>
                    <a:cubicBezTo>
                      <a:pt x="7567" y="4614"/>
                      <a:pt x="7815" y="4558"/>
                      <a:pt x="7824" y="4532"/>
                    </a:cubicBezTo>
                    <a:cubicBezTo>
                      <a:pt x="7833" y="4507"/>
                      <a:pt x="7906" y="4347"/>
                      <a:pt x="7825" y="4347"/>
                    </a:cubicBezTo>
                    <a:cubicBezTo>
                      <a:pt x="7823" y="4347"/>
                      <a:pt x="7821" y="4347"/>
                      <a:pt x="7818" y="4347"/>
                    </a:cubicBezTo>
                    <a:cubicBezTo>
                      <a:pt x="7812" y="4348"/>
                      <a:pt x="7806" y="4348"/>
                      <a:pt x="7800" y="4348"/>
                    </a:cubicBezTo>
                    <a:cubicBezTo>
                      <a:pt x="7704" y="4348"/>
                      <a:pt x="7547" y="4298"/>
                      <a:pt x="7547" y="4298"/>
                    </a:cubicBezTo>
                    <a:cubicBezTo>
                      <a:pt x="7547" y="4298"/>
                      <a:pt x="7003" y="3906"/>
                      <a:pt x="6929" y="3861"/>
                    </a:cubicBezTo>
                    <a:cubicBezTo>
                      <a:pt x="6855" y="3818"/>
                      <a:pt x="6337" y="3788"/>
                      <a:pt x="6337" y="3788"/>
                    </a:cubicBezTo>
                    <a:cubicBezTo>
                      <a:pt x="6329" y="3787"/>
                      <a:pt x="6320" y="3787"/>
                      <a:pt x="6310" y="3787"/>
                    </a:cubicBezTo>
                    <a:cubicBezTo>
                      <a:pt x="6123" y="3787"/>
                      <a:pt x="5637" y="3814"/>
                      <a:pt x="5588" y="3815"/>
                    </a:cubicBezTo>
                    <a:cubicBezTo>
                      <a:pt x="5587" y="3815"/>
                      <a:pt x="5586" y="3815"/>
                      <a:pt x="5585" y="3815"/>
                    </a:cubicBezTo>
                    <a:cubicBezTo>
                      <a:pt x="5522" y="3815"/>
                      <a:pt x="5051" y="3766"/>
                      <a:pt x="4168" y="3549"/>
                    </a:cubicBezTo>
                    <a:cubicBezTo>
                      <a:pt x="3271" y="3328"/>
                      <a:pt x="2002" y="2769"/>
                      <a:pt x="2002" y="2769"/>
                    </a:cubicBezTo>
                    <a:cubicBezTo>
                      <a:pt x="2002" y="2769"/>
                      <a:pt x="1999" y="2788"/>
                      <a:pt x="1993" y="2788"/>
                    </a:cubicBezTo>
                    <a:cubicBezTo>
                      <a:pt x="1985" y="2788"/>
                      <a:pt x="1973" y="2764"/>
                      <a:pt x="1953" y="2660"/>
                    </a:cubicBezTo>
                    <a:cubicBezTo>
                      <a:pt x="1916" y="2465"/>
                      <a:pt x="1958" y="1791"/>
                      <a:pt x="1910" y="1276"/>
                    </a:cubicBezTo>
                    <a:cubicBezTo>
                      <a:pt x="1864" y="759"/>
                      <a:pt x="681" y="10"/>
                      <a:pt x="681" y="10"/>
                    </a:cubicBezTo>
                    <a:cubicBezTo>
                      <a:pt x="681" y="10"/>
                      <a:pt x="648" y="1"/>
                      <a:pt x="598"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a:extLst>
                  <a:ext uri="{FF2B5EF4-FFF2-40B4-BE49-F238E27FC236}">
                    <a16:creationId xmlns:a16="http://schemas.microsoft.com/office/drawing/2014/main" id="{EB52BFB5-505E-A426-EBCB-8386F28B0B36}"/>
                  </a:ext>
                </a:extLst>
              </p:cNvPr>
              <p:cNvSpPr/>
              <p:nvPr/>
            </p:nvSpPr>
            <p:spPr>
              <a:xfrm>
                <a:off x="5683668" y="2615881"/>
                <a:ext cx="18236" cy="7678"/>
              </a:xfrm>
              <a:custGeom>
                <a:avLst/>
                <a:gdLst/>
                <a:ahLst/>
                <a:cxnLst/>
                <a:rect l="l" t="t" r="r" b="b"/>
                <a:pathLst>
                  <a:path w="95" h="40" extrusionOk="0">
                    <a:moveTo>
                      <a:pt x="94" y="1"/>
                    </a:moveTo>
                    <a:cubicBezTo>
                      <a:pt x="94" y="1"/>
                      <a:pt x="57" y="22"/>
                      <a:pt x="0" y="39"/>
                    </a:cubicBezTo>
                    <a:cubicBezTo>
                      <a:pt x="48" y="25"/>
                      <a:pt x="90" y="10"/>
                      <a:pt x="94"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a:extLst>
                  <a:ext uri="{FF2B5EF4-FFF2-40B4-BE49-F238E27FC236}">
                    <a16:creationId xmlns:a16="http://schemas.microsoft.com/office/drawing/2014/main" id="{D8ABF6C9-B727-8AA0-2F87-973FB59B0EE7}"/>
                  </a:ext>
                </a:extLst>
              </p:cNvPr>
              <p:cNvSpPr/>
              <p:nvPr/>
            </p:nvSpPr>
            <p:spPr>
              <a:xfrm>
                <a:off x="5861039" y="2232538"/>
                <a:ext cx="2304" cy="1728"/>
              </a:xfrm>
              <a:custGeom>
                <a:avLst/>
                <a:gdLst/>
                <a:ahLst/>
                <a:cxnLst/>
                <a:rect l="l" t="t" r="r" b="b"/>
                <a:pathLst>
                  <a:path w="12" h="9" extrusionOk="0">
                    <a:moveTo>
                      <a:pt x="1" y="1"/>
                    </a:moveTo>
                    <a:lnTo>
                      <a:pt x="1" y="1"/>
                    </a:lnTo>
                    <a:cubicBezTo>
                      <a:pt x="4" y="3"/>
                      <a:pt x="7" y="6"/>
                      <a:pt x="12" y="9"/>
                    </a:cubicBezTo>
                    <a:cubicBezTo>
                      <a:pt x="9" y="6"/>
                      <a:pt x="5" y="3"/>
                      <a:pt x="1"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4">
                <a:extLst>
                  <a:ext uri="{FF2B5EF4-FFF2-40B4-BE49-F238E27FC236}">
                    <a16:creationId xmlns:a16="http://schemas.microsoft.com/office/drawing/2014/main" id="{B4B44A9F-4AAB-E57D-A679-DB5D199873A1}"/>
                  </a:ext>
                </a:extLst>
              </p:cNvPr>
              <p:cNvSpPr/>
              <p:nvPr/>
            </p:nvSpPr>
            <p:spPr>
              <a:xfrm>
                <a:off x="5933215" y="2260180"/>
                <a:ext cx="192" cy="192"/>
              </a:xfrm>
              <a:custGeom>
                <a:avLst/>
                <a:gdLst/>
                <a:ahLst/>
                <a:cxnLst/>
                <a:rect l="l" t="t" r="r" b="b"/>
                <a:pathLst>
                  <a:path w="1" h="1" extrusionOk="0">
                    <a:moveTo>
                      <a:pt x="0" y="0"/>
                    </a:moveTo>
                    <a:lnTo>
                      <a:pt x="0" y="0"/>
                    </a:ln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4">
                <a:extLst>
                  <a:ext uri="{FF2B5EF4-FFF2-40B4-BE49-F238E27FC236}">
                    <a16:creationId xmlns:a16="http://schemas.microsoft.com/office/drawing/2014/main" id="{BCC48AE3-23AE-459C-1A68-97D60BCA06C3}"/>
                  </a:ext>
                </a:extLst>
              </p:cNvPr>
              <p:cNvSpPr/>
              <p:nvPr/>
            </p:nvSpPr>
            <p:spPr>
              <a:xfrm>
                <a:off x="4151450" y="1229935"/>
                <a:ext cx="456481" cy="804504"/>
              </a:xfrm>
              <a:custGeom>
                <a:avLst/>
                <a:gdLst/>
                <a:ahLst/>
                <a:cxnLst/>
                <a:rect l="l" t="t" r="r" b="b"/>
                <a:pathLst>
                  <a:path w="2378" h="4191" extrusionOk="0">
                    <a:moveTo>
                      <a:pt x="617" y="0"/>
                    </a:moveTo>
                    <a:cubicBezTo>
                      <a:pt x="617" y="0"/>
                      <a:pt x="267" y="209"/>
                      <a:pt x="134" y="585"/>
                    </a:cubicBezTo>
                    <a:cubicBezTo>
                      <a:pt x="1" y="962"/>
                      <a:pt x="33" y="2006"/>
                      <a:pt x="45" y="2429"/>
                    </a:cubicBezTo>
                    <a:cubicBezTo>
                      <a:pt x="59" y="2854"/>
                      <a:pt x="185" y="3935"/>
                      <a:pt x="185" y="3935"/>
                    </a:cubicBezTo>
                    <a:lnTo>
                      <a:pt x="305" y="3993"/>
                    </a:lnTo>
                    <a:lnTo>
                      <a:pt x="301" y="3860"/>
                    </a:lnTo>
                    <a:cubicBezTo>
                      <a:pt x="301" y="3860"/>
                      <a:pt x="341" y="3781"/>
                      <a:pt x="641" y="3781"/>
                    </a:cubicBezTo>
                    <a:cubicBezTo>
                      <a:pt x="672" y="3781"/>
                      <a:pt x="706" y="3782"/>
                      <a:pt x="744" y="3784"/>
                    </a:cubicBezTo>
                    <a:cubicBezTo>
                      <a:pt x="1137" y="3803"/>
                      <a:pt x="1871" y="3920"/>
                      <a:pt x="2016" y="3941"/>
                    </a:cubicBezTo>
                    <a:cubicBezTo>
                      <a:pt x="2162" y="3963"/>
                      <a:pt x="2171" y="4081"/>
                      <a:pt x="2171" y="4081"/>
                    </a:cubicBezTo>
                    <a:lnTo>
                      <a:pt x="2174" y="4190"/>
                    </a:lnTo>
                    <a:cubicBezTo>
                      <a:pt x="2174" y="4190"/>
                      <a:pt x="2259" y="4104"/>
                      <a:pt x="2268" y="4032"/>
                    </a:cubicBezTo>
                    <a:cubicBezTo>
                      <a:pt x="2276" y="3960"/>
                      <a:pt x="2377" y="3012"/>
                      <a:pt x="2205" y="1997"/>
                    </a:cubicBezTo>
                    <a:cubicBezTo>
                      <a:pt x="2033" y="982"/>
                      <a:pt x="1290" y="242"/>
                      <a:pt x="61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a:extLst>
                  <a:ext uri="{FF2B5EF4-FFF2-40B4-BE49-F238E27FC236}">
                    <a16:creationId xmlns:a16="http://schemas.microsoft.com/office/drawing/2014/main" id="{BC89AC5B-2F2F-2D7A-967F-A5EDA456E09C}"/>
                  </a:ext>
                </a:extLst>
              </p:cNvPr>
              <p:cNvSpPr/>
              <p:nvPr/>
            </p:nvSpPr>
            <p:spPr>
              <a:xfrm>
                <a:off x="5038494" y="2933573"/>
                <a:ext cx="195607" cy="156063"/>
              </a:xfrm>
              <a:custGeom>
                <a:avLst/>
                <a:gdLst/>
                <a:ahLst/>
                <a:cxnLst/>
                <a:rect l="l" t="t" r="r" b="b"/>
                <a:pathLst>
                  <a:path w="1019" h="813" extrusionOk="0">
                    <a:moveTo>
                      <a:pt x="749" y="166"/>
                    </a:moveTo>
                    <a:cubicBezTo>
                      <a:pt x="776" y="166"/>
                      <a:pt x="800" y="173"/>
                      <a:pt x="817" y="187"/>
                    </a:cubicBezTo>
                    <a:cubicBezTo>
                      <a:pt x="834" y="199"/>
                      <a:pt x="843" y="219"/>
                      <a:pt x="845" y="244"/>
                    </a:cubicBezTo>
                    <a:lnTo>
                      <a:pt x="850" y="388"/>
                    </a:lnTo>
                    <a:cubicBezTo>
                      <a:pt x="851" y="459"/>
                      <a:pt x="779" y="538"/>
                      <a:pt x="694" y="558"/>
                    </a:cubicBezTo>
                    <a:lnTo>
                      <a:pt x="693" y="558"/>
                    </a:lnTo>
                    <a:lnTo>
                      <a:pt x="308" y="644"/>
                    </a:lnTo>
                    <a:cubicBezTo>
                      <a:pt x="296" y="646"/>
                      <a:pt x="283" y="647"/>
                      <a:pt x="272" y="647"/>
                    </a:cubicBezTo>
                    <a:cubicBezTo>
                      <a:pt x="245" y="647"/>
                      <a:pt x="221" y="641"/>
                      <a:pt x="203" y="627"/>
                    </a:cubicBezTo>
                    <a:cubicBezTo>
                      <a:pt x="185" y="613"/>
                      <a:pt x="176" y="594"/>
                      <a:pt x="176" y="570"/>
                    </a:cubicBezTo>
                    <a:lnTo>
                      <a:pt x="171" y="425"/>
                    </a:lnTo>
                    <a:cubicBezTo>
                      <a:pt x="168" y="354"/>
                      <a:pt x="242" y="276"/>
                      <a:pt x="327" y="256"/>
                    </a:cubicBezTo>
                    <a:lnTo>
                      <a:pt x="713" y="170"/>
                    </a:lnTo>
                    <a:cubicBezTo>
                      <a:pt x="725" y="167"/>
                      <a:pt x="738" y="166"/>
                      <a:pt x="749" y="166"/>
                    </a:cubicBezTo>
                    <a:close/>
                    <a:moveTo>
                      <a:pt x="750" y="0"/>
                    </a:moveTo>
                    <a:cubicBezTo>
                      <a:pt x="726" y="0"/>
                      <a:pt x="702" y="3"/>
                      <a:pt x="677" y="8"/>
                    </a:cubicBezTo>
                    <a:lnTo>
                      <a:pt x="291" y="95"/>
                    </a:lnTo>
                    <a:cubicBezTo>
                      <a:pt x="127" y="131"/>
                      <a:pt x="0" y="279"/>
                      <a:pt x="5" y="431"/>
                    </a:cubicBezTo>
                    <a:lnTo>
                      <a:pt x="10" y="576"/>
                    </a:lnTo>
                    <a:cubicBezTo>
                      <a:pt x="13" y="648"/>
                      <a:pt x="45" y="714"/>
                      <a:pt x="102" y="757"/>
                    </a:cubicBezTo>
                    <a:cubicBezTo>
                      <a:pt x="148" y="794"/>
                      <a:pt x="207" y="813"/>
                      <a:pt x="271" y="813"/>
                    </a:cubicBezTo>
                    <a:cubicBezTo>
                      <a:pt x="294" y="813"/>
                      <a:pt x="319" y="810"/>
                      <a:pt x="343" y="804"/>
                    </a:cubicBezTo>
                    <a:lnTo>
                      <a:pt x="730" y="717"/>
                    </a:lnTo>
                    <a:cubicBezTo>
                      <a:pt x="894" y="681"/>
                      <a:pt x="1019" y="533"/>
                      <a:pt x="1014" y="382"/>
                    </a:cubicBezTo>
                    <a:lnTo>
                      <a:pt x="1009" y="238"/>
                    </a:lnTo>
                    <a:cubicBezTo>
                      <a:pt x="1008" y="164"/>
                      <a:pt x="976" y="99"/>
                      <a:pt x="919" y="55"/>
                    </a:cubicBezTo>
                    <a:cubicBezTo>
                      <a:pt x="872" y="19"/>
                      <a:pt x="813"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a:extLst>
                  <a:ext uri="{FF2B5EF4-FFF2-40B4-BE49-F238E27FC236}">
                    <a16:creationId xmlns:a16="http://schemas.microsoft.com/office/drawing/2014/main" id="{CB0999B8-5912-DCD4-AB8C-055F9F1B90F2}"/>
                  </a:ext>
                </a:extLst>
              </p:cNvPr>
              <p:cNvSpPr/>
              <p:nvPr/>
            </p:nvSpPr>
            <p:spPr>
              <a:xfrm>
                <a:off x="5301862" y="2893838"/>
                <a:ext cx="44727" cy="127078"/>
              </a:xfrm>
              <a:custGeom>
                <a:avLst/>
                <a:gdLst/>
                <a:ahLst/>
                <a:cxnLst/>
                <a:rect l="l" t="t" r="r" b="b"/>
                <a:pathLst>
                  <a:path w="233" h="662" extrusionOk="0">
                    <a:moveTo>
                      <a:pt x="164" y="0"/>
                    </a:moveTo>
                    <a:lnTo>
                      <a:pt x="1" y="25"/>
                    </a:lnTo>
                    <a:cubicBezTo>
                      <a:pt x="17" y="142"/>
                      <a:pt x="54" y="474"/>
                      <a:pt x="5" y="605"/>
                    </a:cubicBezTo>
                    <a:lnTo>
                      <a:pt x="160" y="661"/>
                    </a:lnTo>
                    <a:cubicBezTo>
                      <a:pt x="233" y="468"/>
                      <a:pt x="171" y="48"/>
                      <a:pt x="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a:extLst>
                  <a:ext uri="{FF2B5EF4-FFF2-40B4-BE49-F238E27FC236}">
                    <a16:creationId xmlns:a16="http://schemas.microsoft.com/office/drawing/2014/main" id="{4B43CCAE-F478-1C8F-E495-94FACC957C47}"/>
                  </a:ext>
                </a:extLst>
              </p:cNvPr>
              <p:cNvSpPr/>
              <p:nvPr/>
            </p:nvSpPr>
            <p:spPr>
              <a:xfrm>
                <a:off x="4885886" y="3000567"/>
                <a:ext cx="44727" cy="127461"/>
              </a:xfrm>
              <a:custGeom>
                <a:avLst/>
                <a:gdLst/>
                <a:ahLst/>
                <a:cxnLst/>
                <a:rect l="l" t="t" r="r" b="b"/>
                <a:pathLst>
                  <a:path w="233" h="664" extrusionOk="0">
                    <a:moveTo>
                      <a:pt x="163" y="1"/>
                    </a:moveTo>
                    <a:lnTo>
                      <a:pt x="0" y="27"/>
                    </a:lnTo>
                    <a:cubicBezTo>
                      <a:pt x="19" y="144"/>
                      <a:pt x="54" y="475"/>
                      <a:pt x="6" y="605"/>
                    </a:cubicBezTo>
                    <a:lnTo>
                      <a:pt x="160" y="664"/>
                    </a:lnTo>
                    <a:cubicBezTo>
                      <a:pt x="232" y="468"/>
                      <a:pt x="171" y="49"/>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a:extLst>
                  <a:ext uri="{FF2B5EF4-FFF2-40B4-BE49-F238E27FC236}">
                    <a16:creationId xmlns:a16="http://schemas.microsoft.com/office/drawing/2014/main" id="{42961400-4585-2B30-81D0-E3D194CF4FC7}"/>
                  </a:ext>
                </a:extLst>
              </p:cNvPr>
              <p:cNvSpPr/>
              <p:nvPr/>
            </p:nvSpPr>
            <p:spPr>
              <a:xfrm>
                <a:off x="4462616" y="2964095"/>
                <a:ext cx="45495" cy="126886"/>
              </a:xfrm>
              <a:custGeom>
                <a:avLst/>
                <a:gdLst/>
                <a:ahLst/>
                <a:cxnLst/>
                <a:rect l="l" t="t" r="r" b="b"/>
                <a:pathLst>
                  <a:path w="237" h="661" extrusionOk="0">
                    <a:moveTo>
                      <a:pt x="42" y="0"/>
                    </a:moveTo>
                    <a:cubicBezTo>
                      <a:pt x="38" y="48"/>
                      <a:pt x="1" y="469"/>
                      <a:pt x="86" y="660"/>
                    </a:cubicBezTo>
                    <a:lnTo>
                      <a:pt x="236" y="594"/>
                    </a:lnTo>
                    <a:cubicBezTo>
                      <a:pt x="181" y="465"/>
                      <a:pt x="196" y="132"/>
                      <a:pt x="207" y="14"/>
                    </a:cubicBezTo>
                    <a:lnTo>
                      <a:pt x="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a:extLst>
                  <a:ext uri="{FF2B5EF4-FFF2-40B4-BE49-F238E27FC236}">
                    <a16:creationId xmlns:a16="http://schemas.microsoft.com/office/drawing/2014/main" id="{440E8204-476B-4DC8-496E-8C54B7EB98E8}"/>
                  </a:ext>
                </a:extLst>
              </p:cNvPr>
              <p:cNvSpPr/>
              <p:nvPr/>
            </p:nvSpPr>
            <p:spPr>
              <a:xfrm>
                <a:off x="4594108" y="489548"/>
                <a:ext cx="501591" cy="734247"/>
              </a:xfrm>
              <a:custGeom>
                <a:avLst/>
                <a:gdLst/>
                <a:ahLst/>
                <a:cxnLst/>
                <a:rect l="l" t="t" r="r" b="b"/>
                <a:pathLst>
                  <a:path w="2613" h="3825" extrusionOk="0">
                    <a:moveTo>
                      <a:pt x="2" y="2610"/>
                    </a:moveTo>
                    <a:cubicBezTo>
                      <a:pt x="5" y="2673"/>
                      <a:pt x="716" y="3616"/>
                      <a:pt x="1563" y="3783"/>
                    </a:cubicBezTo>
                    <a:cubicBezTo>
                      <a:pt x="1746" y="3819"/>
                      <a:pt x="1894" y="3825"/>
                      <a:pt x="2015" y="3810"/>
                    </a:cubicBezTo>
                    <a:cubicBezTo>
                      <a:pt x="2452" y="3757"/>
                      <a:pt x="2517" y="3431"/>
                      <a:pt x="2485" y="3265"/>
                    </a:cubicBezTo>
                    <a:cubicBezTo>
                      <a:pt x="2443" y="3053"/>
                      <a:pt x="2331" y="3214"/>
                      <a:pt x="2323" y="2725"/>
                    </a:cubicBezTo>
                    <a:cubicBezTo>
                      <a:pt x="2320" y="2508"/>
                      <a:pt x="2383" y="2185"/>
                      <a:pt x="2448" y="1871"/>
                    </a:cubicBezTo>
                    <a:cubicBezTo>
                      <a:pt x="2529" y="1478"/>
                      <a:pt x="2612" y="1099"/>
                      <a:pt x="2565" y="965"/>
                    </a:cubicBezTo>
                    <a:cubicBezTo>
                      <a:pt x="2483" y="727"/>
                      <a:pt x="514" y="1"/>
                      <a:pt x="514" y="1"/>
                    </a:cubicBezTo>
                    <a:cubicBezTo>
                      <a:pt x="514" y="1"/>
                      <a:pt x="354" y="593"/>
                      <a:pt x="391" y="1108"/>
                    </a:cubicBezTo>
                    <a:cubicBezTo>
                      <a:pt x="427" y="1625"/>
                      <a:pt x="322" y="2242"/>
                      <a:pt x="223" y="2396"/>
                    </a:cubicBezTo>
                    <a:cubicBezTo>
                      <a:pt x="125" y="2551"/>
                      <a:pt x="0" y="2548"/>
                      <a:pt x="2" y="261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a:extLst>
                  <a:ext uri="{FF2B5EF4-FFF2-40B4-BE49-F238E27FC236}">
                    <a16:creationId xmlns:a16="http://schemas.microsoft.com/office/drawing/2014/main" id="{7DD1F624-1867-B3B0-0A1C-8BF5D5E9FCB3}"/>
                  </a:ext>
                </a:extLst>
              </p:cNvPr>
              <p:cNvSpPr/>
              <p:nvPr/>
            </p:nvSpPr>
            <p:spPr>
              <a:xfrm>
                <a:off x="4867266" y="848703"/>
                <a:ext cx="210004" cy="372210"/>
              </a:xfrm>
              <a:custGeom>
                <a:avLst/>
                <a:gdLst/>
                <a:ahLst/>
                <a:cxnLst/>
                <a:rect l="l" t="t" r="r" b="b"/>
                <a:pathLst>
                  <a:path w="1094" h="1939" extrusionOk="0">
                    <a:moveTo>
                      <a:pt x="617" y="1466"/>
                    </a:moveTo>
                    <a:cubicBezTo>
                      <a:pt x="634" y="1545"/>
                      <a:pt x="609" y="1791"/>
                      <a:pt x="592" y="1939"/>
                    </a:cubicBezTo>
                    <a:cubicBezTo>
                      <a:pt x="1029" y="1886"/>
                      <a:pt x="1094" y="1560"/>
                      <a:pt x="1062" y="1393"/>
                    </a:cubicBezTo>
                    <a:cubicBezTo>
                      <a:pt x="1020" y="1182"/>
                      <a:pt x="908" y="1343"/>
                      <a:pt x="900" y="854"/>
                    </a:cubicBezTo>
                    <a:cubicBezTo>
                      <a:pt x="897" y="637"/>
                      <a:pt x="960" y="314"/>
                      <a:pt x="1025" y="0"/>
                    </a:cubicBezTo>
                    <a:cubicBezTo>
                      <a:pt x="597" y="37"/>
                      <a:pt x="162" y="276"/>
                      <a:pt x="0" y="482"/>
                    </a:cubicBezTo>
                    <a:cubicBezTo>
                      <a:pt x="0" y="482"/>
                      <a:pt x="483" y="937"/>
                      <a:pt x="542" y="979"/>
                    </a:cubicBezTo>
                    <a:cubicBezTo>
                      <a:pt x="600" y="1019"/>
                      <a:pt x="592" y="1354"/>
                      <a:pt x="617" y="1466"/>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a:extLst>
                  <a:ext uri="{FF2B5EF4-FFF2-40B4-BE49-F238E27FC236}">
                    <a16:creationId xmlns:a16="http://schemas.microsoft.com/office/drawing/2014/main" id="{78737137-A10F-6552-3939-667616B937D1}"/>
                  </a:ext>
                </a:extLst>
              </p:cNvPr>
              <p:cNvSpPr/>
              <p:nvPr/>
            </p:nvSpPr>
            <p:spPr>
              <a:xfrm>
                <a:off x="4644593" y="134039"/>
                <a:ext cx="632892" cy="880329"/>
              </a:xfrm>
              <a:custGeom>
                <a:avLst/>
                <a:gdLst/>
                <a:ahLst/>
                <a:cxnLst/>
                <a:rect l="l" t="t" r="r" b="b"/>
                <a:pathLst>
                  <a:path w="3297" h="4586" extrusionOk="0">
                    <a:moveTo>
                      <a:pt x="2643" y="1"/>
                    </a:moveTo>
                    <a:cubicBezTo>
                      <a:pt x="2625" y="1"/>
                      <a:pt x="1980" y="3"/>
                      <a:pt x="1436" y="204"/>
                    </a:cubicBezTo>
                    <a:cubicBezTo>
                      <a:pt x="1105" y="326"/>
                      <a:pt x="656" y="669"/>
                      <a:pt x="348" y="995"/>
                    </a:cubicBezTo>
                    <a:cubicBezTo>
                      <a:pt x="142" y="1213"/>
                      <a:pt x="0" y="1425"/>
                      <a:pt x="2" y="1558"/>
                    </a:cubicBezTo>
                    <a:cubicBezTo>
                      <a:pt x="4" y="1768"/>
                      <a:pt x="179" y="2171"/>
                      <a:pt x="319" y="2467"/>
                    </a:cubicBezTo>
                    <a:cubicBezTo>
                      <a:pt x="400" y="2634"/>
                      <a:pt x="470" y="2765"/>
                      <a:pt x="488" y="2804"/>
                    </a:cubicBezTo>
                    <a:cubicBezTo>
                      <a:pt x="510" y="2853"/>
                      <a:pt x="534" y="2956"/>
                      <a:pt x="565" y="3090"/>
                    </a:cubicBezTo>
                    <a:cubicBezTo>
                      <a:pt x="605" y="3254"/>
                      <a:pt x="653" y="3465"/>
                      <a:pt x="728" y="3688"/>
                    </a:cubicBezTo>
                    <a:cubicBezTo>
                      <a:pt x="865" y="4090"/>
                      <a:pt x="1456" y="4443"/>
                      <a:pt x="1540" y="4517"/>
                    </a:cubicBezTo>
                    <a:cubicBezTo>
                      <a:pt x="1578" y="4549"/>
                      <a:pt x="1802" y="4585"/>
                      <a:pt x="2045" y="4585"/>
                    </a:cubicBezTo>
                    <a:cubicBezTo>
                      <a:pt x="2350" y="4585"/>
                      <a:pt x="2687" y="4529"/>
                      <a:pt x="2734" y="4340"/>
                    </a:cubicBezTo>
                    <a:cubicBezTo>
                      <a:pt x="2789" y="4122"/>
                      <a:pt x="2954" y="3485"/>
                      <a:pt x="3071" y="3017"/>
                    </a:cubicBezTo>
                    <a:cubicBezTo>
                      <a:pt x="3135" y="2756"/>
                      <a:pt x="3188" y="2545"/>
                      <a:pt x="3195" y="2494"/>
                    </a:cubicBezTo>
                    <a:cubicBezTo>
                      <a:pt x="3220" y="2348"/>
                      <a:pt x="3297" y="1531"/>
                      <a:pt x="3232" y="996"/>
                    </a:cubicBezTo>
                    <a:lnTo>
                      <a:pt x="3232" y="993"/>
                    </a:lnTo>
                    <a:cubicBezTo>
                      <a:pt x="3231" y="979"/>
                      <a:pt x="3228" y="965"/>
                      <a:pt x="3225" y="952"/>
                    </a:cubicBezTo>
                    <a:cubicBezTo>
                      <a:pt x="3138" y="435"/>
                      <a:pt x="2643" y="1"/>
                      <a:pt x="2643"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a:extLst>
                  <a:ext uri="{FF2B5EF4-FFF2-40B4-BE49-F238E27FC236}">
                    <a16:creationId xmlns:a16="http://schemas.microsoft.com/office/drawing/2014/main" id="{8A6F77FA-0792-C73F-8B2E-E2B7CAB743FB}"/>
                  </a:ext>
                </a:extLst>
              </p:cNvPr>
              <p:cNvSpPr/>
              <p:nvPr/>
            </p:nvSpPr>
            <p:spPr>
              <a:xfrm>
                <a:off x="4547654" y="31341"/>
                <a:ext cx="742309" cy="729256"/>
              </a:xfrm>
              <a:custGeom>
                <a:avLst/>
                <a:gdLst/>
                <a:ahLst/>
                <a:cxnLst/>
                <a:rect l="l" t="t" r="r" b="b"/>
                <a:pathLst>
                  <a:path w="3867" h="3799" extrusionOk="0">
                    <a:moveTo>
                      <a:pt x="2074" y="0"/>
                    </a:moveTo>
                    <a:cubicBezTo>
                      <a:pt x="1262" y="0"/>
                      <a:pt x="396" y="512"/>
                      <a:pt x="170" y="1034"/>
                    </a:cubicBezTo>
                    <a:cubicBezTo>
                      <a:pt x="82" y="1240"/>
                      <a:pt x="38" y="1487"/>
                      <a:pt x="26" y="1740"/>
                    </a:cubicBezTo>
                    <a:cubicBezTo>
                      <a:pt x="1" y="2183"/>
                      <a:pt x="69" y="2649"/>
                      <a:pt x="139" y="2954"/>
                    </a:cubicBezTo>
                    <a:lnTo>
                      <a:pt x="141" y="2954"/>
                    </a:lnTo>
                    <a:cubicBezTo>
                      <a:pt x="199" y="3205"/>
                      <a:pt x="335" y="3425"/>
                      <a:pt x="449" y="3577"/>
                    </a:cubicBezTo>
                    <a:cubicBezTo>
                      <a:pt x="553" y="3714"/>
                      <a:pt x="639" y="3799"/>
                      <a:pt x="639" y="3799"/>
                    </a:cubicBezTo>
                    <a:cubicBezTo>
                      <a:pt x="639" y="3799"/>
                      <a:pt x="669" y="3728"/>
                      <a:pt x="698" y="3639"/>
                    </a:cubicBezTo>
                    <a:cubicBezTo>
                      <a:pt x="722" y="3563"/>
                      <a:pt x="745" y="3474"/>
                      <a:pt x="747" y="3409"/>
                    </a:cubicBezTo>
                    <a:cubicBezTo>
                      <a:pt x="748" y="3323"/>
                      <a:pt x="787" y="3140"/>
                      <a:pt x="824" y="3002"/>
                    </a:cubicBezTo>
                    <a:cubicBezTo>
                      <a:pt x="847" y="2917"/>
                      <a:pt x="868" y="2848"/>
                      <a:pt x="881" y="2833"/>
                    </a:cubicBezTo>
                    <a:cubicBezTo>
                      <a:pt x="915" y="2791"/>
                      <a:pt x="919" y="2722"/>
                      <a:pt x="919" y="2722"/>
                    </a:cubicBezTo>
                    <a:cubicBezTo>
                      <a:pt x="919" y="2722"/>
                      <a:pt x="964" y="2706"/>
                      <a:pt x="1021" y="2706"/>
                    </a:cubicBezTo>
                    <a:cubicBezTo>
                      <a:pt x="1090" y="2706"/>
                      <a:pt x="1177" y="2729"/>
                      <a:pt x="1225" y="2829"/>
                    </a:cubicBezTo>
                    <a:cubicBezTo>
                      <a:pt x="1264" y="2906"/>
                      <a:pt x="1285" y="2992"/>
                      <a:pt x="1302" y="3077"/>
                    </a:cubicBezTo>
                    <a:cubicBezTo>
                      <a:pt x="1310" y="3120"/>
                      <a:pt x="1305" y="3222"/>
                      <a:pt x="1336" y="3249"/>
                    </a:cubicBezTo>
                    <a:cubicBezTo>
                      <a:pt x="1344" y="3257"/>
                      <a:pt x="1355" y="3263"/>
                      <a:pt x="1364" y="3266"/>
                    </a:cubicBezTo>
                    <a:cubicBezTo>
                      <a:pt x="1405" y="3285"/>
                      <a:pt x="1447" y="3305"/>
                      <a:pt x="1490" y="3323"/>
                    </a:cubicBezTo>
                    <a:cubicBezTo>
                      <a:pt x="1500" y="3328"/>
                      <a:pt x="1511" y="3332"/>
                      <a:pt x="1522" y="3332"/>
                    </a:cubicBezTo>
                    <a:cubicBezTo>
                      <a:pt x="1526" y="3332"/>
                      <a:pt x="1530" y="3331"/>
                      <a:pt x="1535" y="3329"/>
                    </a:cubicBezTo>
                    <a:cubicBezTo>
                      <a:pt x="1550" y="3323"/>
                      <a:pt x="1593" y="3028"/>
                      <a:pt x="1608" y="2988"/>
                    </a:cubicBezTo>
                    <a:cubicBezTo>
                      <a:pt x="1656" y="2859"/>
                      <a:pt x="1728" y="2736"/>
                      <a:pt x="1834" y="2645"/>
                    </a:cubicBezTo>
                    <a:cubicBezTo>
                      <a:pt x="2034" y="2473"/>
                      <a:pt x="2096" y="2196"/>
                      <a:pt x="2098" y="2037"/>
                    </a:cubicBezTo>
                    <a:cubicBezTo>
                      <a:pt x="2101" y="1879"/>
                      <a:pt x="2078" y="1396"/>
                      <a:pt x="2078" y="1396"/>
                    </a:cubicBezTo>
                    <a:cubicBezTo>
                      <a:pt x="2078" y="1396"/>
                      <a:pt x="2090" y="1377"/>
                      <a:pt x="2130" y="1365"/>
                    </a:cubicBezTo>
                    <a:cubicBezTo>
                      <a:pt x="2150" y="1358"/>
                      <a:pt x="2178" y="1353"/>
                      <a:pt x="2216" y="1353"/>
                    </a:cubicBezTo>
                    <a:cubicBezTo>
                      <a:pt x="2246" y="1353"/>
                      <a:pt x="2283" y="1356"/>
                      <a:pt x="2327" y="1365"/>
                    </a:cubicBezTo>
                    <a:lnTo>
                      <a:pt x="2328" y="1365"/>
                    </a:lnTo>
                    <a:cubicBezTo>
                      <a:pt x="2356" y="1370"/>
                      <a:pt x="2384" y="1376"/>
                      <a:pt x="2416" y="1385"/>
                    </a:cubicBezTo>
                    <a:cubicBezTo>
                      <a:pt x="2690" y="1465"/>
                      <a:pt x="2833" y="1624"/>
                      <a:pt x="3225" y="1624"/>
                    </a:cubicBezTo>
                    <a:cubicBezTo>
                      <a:pt x="3231" y="1624"/>
                      <a:pt x="3236" y="1624"/>
                      <a:pt x="3242" y="1623"/>
                    </a:cubicBezTo>
                    <a:cubicBezTo>
                      <a:pt x="3550" y="1619"/>
                      <a:pt x="3636" y="1607"/>
                      <a:pt x="3702" y="1524"/>
                    </a:cubicBezTo>
                    <a:lnTo>
                      <a:pt x="3703" y="1524"/>
                    </a:lnTo>
                    <a:cubicBezTo>
                      <a:pt x="3711" y="1513"/>
                      <a:pt x="3719" y="1500"/>
                      <a:pt x="3730" y="1487"/>
                    </a:cubicBezTo>
                    <a:cubicBezTo>
                      <a:pt x="3740" y="1468"/>
                      <a:pt x="3753" y="1447"/>
                      <a:pt x="3766" y="1420"/>
                    </a:cubicBezTo>
                    <a:cubicBezTo>
                      <a:pt x="3866" y="1247"/>
                      <a:pt x="3674" y="930"/>
                      <a:pt x="3605" y="813"/>
                    </a:cubicBezTo>
                    <a:cubicBezTo>
                      <a:pt x="3476" y="590"/>
                      <a:pt x="3142" y="108"/>
                      <a:pt x="2277" y="11"/>
                    </a:cubicBezTo>
                    <a:cubicBezTo>
                      <a:pt x="2210" y="4"/>
                      <a:pt x="2143" y="0"/>
                      <a:pt x="2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a:extLst>
                  <a:ext uri="{FF2B5EF4-FFF2-40B4-BE49-F238E27FC236}">
                    <a16:creationId xmlns:a16="http://schemas.microsoft.com/office/drawing/2014/main" id="{8C7D9617-7FAB-8DA9-FA77-E2B506818A3F}"/>
                  </a:ext>
                </a:extLst>
              </p:cNvPr>
              <p:cNvSpPr/>
              <p:nvPr/>
            </p:nvSpPr>
            <p:spPr>
              <a:xfrm>
                <a:off x="4631540" y="500489"/>
                <a:ext cx="142626" cy="246861"/>
              </a:xfrm>
              <a:custGeom>
                <a:avLst/>
                <a:gdLst/>
                <a:ahLst/>
                <a:cxnLst/>
                <a:rect l="l" t="t" r="r" b="b"/>
                <a:pathLst>
                  <a:path w="743" h="1286" extrusionOk="0">
                    <a:moveTo>
                      <a:pt x="98" y="582"/>
                    </a:moveTo>
                    <a:cubicBezTo>
                      <a:pt x="98" y="582"/>
                      <a:pt x="1" y="233"/>
                      <a:pt x="195" y="116"/>
                    </a:cubicBezTo>
                    <a:cubicBezTo>
                      <a:pt x="387" y="1"/>
                      <a:pt x="570" y="130"/>
                      <a:pt x="656" y="333"/>
                    </a:cubicBezTo>
                    <a:cubicBezTo>
                      <a:pt x="742" y="538"/>
                      <a:pt x="727" y="1098"/>
                      <a:pt x="638" y="1191"/>
                    </a:cubicBezTo>
                    <a:cubicBezTo>
                      <a:pt x="547" y="1285"/>
                      <a:pt x="381" y="1222"/>
                      <a:pt x="322" y="1151"/>
                    </a:cubicBezTo>
                    <a:cubicBezTo>
                      <a:pt x="265" y="1081"/>
                      <a:pt x="119" y="704"/>
                      <a:pt x="99" y="582"/>
                    </a:cubicBezTo>
                    <a:close/>
                  </a:path>
                </a:pathLst>
              </a:custGeom>
              <a:solidFill>
                <a:srgbClr val="FEC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a:extLst>
                  <a:ext uri="{FF2B5EF4-FFF2-40B4-BE49-F238E27FC236}">
                    <a16:creationId xmlns:a16="http://schemas.microsoft.com/office/drawing/2014/main" id="{BF524230-9245-F5FE-2C44-A3D71D497391}"/>
                  </a:ext>
                </a:extLst>
              </p:cNvPr>
              <p:cNvSpPr/>
              <p:nvPr/>
            </p:nvSpPr>
            <p:spPr>
              <a:xfrm>
                <a:off x="4656687" y="531779"/>
                <a:ext cx="95596" cy="162590"/>
              </a:xfrm>
              <a:custGeom>
                <a:avLst/>
                <a:gdLst/>
                <a:ahLst/>
                <a:cxnLst/>
                <a:rect l="l" t="t" r="r" b="b"/>
                <a:pathLst>
                  <a:path w="498" h="847" extrusionOk="0">
                    <a:moveTo>
                      <a:pt x="1" y="279"/>
                    </a:moveTo>
                    <a:cubicBezTo>
                      <a:pt x="1" y="279"/>
                      <a:pt x="8" y="69"/>
                      <a:pt x="99" y="42"/>
                    </a:cubicBezTo>
                    <a:cubicBezTo>
                      <a:pt x="190" y="16"/>
                      <a:pt x="327" y="1"/>
                      <a:pt x="393" y="133"/>
                    </a:cubicBezTo>
                    <a:cubicBezTo>
                      <a:pt x="459" y="266"/>
                      <a:pt x="494" y="385"/>
                      <a:pt x="496" y="544"/>
                    </a:cubicBezTo>
                    <a:cubicBezTo>
                      <a:pt x="497" y="702"/>
                      <a:pt x="467" y="835"/>
                      <a:pt x="380" y="841"/>
                    </a:cubicBezTo>
                    <a:cubicBezTo>
                      <a:pt x="294" y="847"/>
                      <a:pt x="128" y="707"/>
                      <a:pt x="1" y="281"/>
                    </a:cubicBezTo>
                    <a:close/>
                  </a:path>
                </a:pathLst>
              </a:custGeom>
              <a:solidFill>
                <a:srgbClr val="F7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a:extLst>
                  <a:ext uri="{FF2B5EF4-FFF2-40B4-BE49-F238E27FC236}">
                    <a16:creationId xmlns:a16="http://schemas.microsoft.com/office/drawing/2014/main" id="{1CB90ED3-18FF-6C12-1635-5C63C3CEB775}"/>
                  </a:ext>
                </a:extLst>
              </p:cNvPr>
              <p:cNvSpPr/>
              <p:nvPr/>
            </p:nvSpPr>
            <p:spPr>
              <a:xfrm>
                <a:off x="4527690" y="347882"/>
                <a:ext cx="172572" cy="367603"/>
              </a:xfrm>
              <a:custGeom>
                <a:avLst/>
                <a:gdLst/>
                <a:ahLst/>
                <a:cxnLst/>
                <a:rect l="l" t="t" r="r" b="b"/>
                <a:pathLst>
                  <a:path w="899" h="1915" extrusionOk="0">
                    <a:moveTo>
                      <a:pt x="133" y="1"/>
                    </a:moveTo>
                    <a:lnTo>
                      <a:pt x="0" y="247"/>
                    </a:lnTo>
                    <a:lnTo>
                      <a:pt x="0" y="274"/>
                    </a:lnTo>
                    <a:lnTo>
                      <a:pt x="40" y="900"/>
                    </a:lnTo>
                    <a:lnTo>
                      <a:pt x="223" y="1733"/>
                    </a:lnTo>
                    <a:cubicBezTo>
                      <a:pt x="223" y="1733"/>
                      <a:pt x="466" y="1848"/>
                      <a:pt x="705" y="1914"/>
                    </a:cubicBezTo>
                    <a:cubicBezTo>
                      <a:pt x="706" y="1914"/>
                      <a:pt x="707" y="1915"/>
                      <a:pt x="708" y="1915"/>
                    </a:cubicBezTo>
                    <a:cubicBezTo>
                      <a:pt x="777" y="1915"/>
                      <a:pt x="531" y="1080"/>
                      <a:pt x="638" y="1080"/>
                    </a:cubicBezTo>
                    <a:cubicBezTo>
                      <a:pt x="640" y="1080"/>
                      <a:pt x="641" y="1080"/>
                      <a:pt x="643" y="1080"/>
                    </a:cubicBezTo>
                    <a:cubicBezTo>
                      <a:pt x="719" y="1097"/>
                      <a:pt x="805" y="1116"/>
                      <a:pt x="899" y="1136"/>
                    </a:cubicBezTo>
                    <a:cubicBezTo>
                      <a:pt x="891" y="931"/>
                      <a:pt x="880" y="727"/>
                      <a:pt x="866" y="522"/>
                    </a:cubicBezTo>
                    <a:cubicBezTo>
                      <a:pt x="453" y="390"/>
                      <a:pt x="131" y="254"/>
                      <a:pt x="131" y="254"/>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a:extLst>
                  <a:ext uri="{FF2B5EF4-FFF2-40B4-BE49-F238E27FC236}">
                    <a16:creationId xmlns:a16="http://schemas.microsoft.com/office/drawing/2014/main" id="{044E5F69-C387-ACED-E44B-60D48D6FE1B5}"/>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solidFill>
                <a:srgbClr val="7ED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a:extLst>
                  <a:ext uri="{FF2B5EF4-FFF2-40B4-BE49-F238E27FC236}">
                    <a16:creationId xmlns:a16="http://schemas.microsoft.com/office/drawing/2014/main" id="{0834FFEF-6E92-9C49-4ADB-8C327B5C3A69}"/>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a:extLst>
                  <a:ext uri="{FF2B5EF4-FFF2-40B4-BE49-F238E27FC236}">
                    <a16:creationId xmlns:a16="http://schemas.microsoft.com/office/drawing/2014/main" id="{22E1B9FB-1376-1C43-BDEE-4509EEF10DF8}"/>
                  </a:ext>
                </a:extLst>
              </p:cNvPr>
              <p:cNvSpPr/>
              <p:nvPr/>
            </p:nvSpPr>
            <p:spPr>
              <a:xfrm>
                <a:off x="5804219" y="2212766"/>
                <a:ext cx="329979" cy="186777"/>
              </a:xfrm>
              <a:custGeom>
                <a:avLst/>
                <a:gdLst/>
                <a:ahLst/>
                <a:cxnLst/>
                <a:rect l="l" t="t" r="r" b="b"/>
                <a:pathLst>
                  <a:path w="1719" h="973" extrusionOk="0">
                    <a:moveTo>
                      <a:pt x="335" y="0"/>
                    </a:moveTo>
                    <a:cubicBezTo>
                      <a:pt x="326" y="0"/>
                      <a:pt x="318" y="1"/>
                      <a:pt x="311" y="2"/>
                    </a:cubicBezTo>
                    <a:cubicBezTo>
                      <a:pt x="177" y="29"/>
                      <a:pt x="17" y="159"/>
                      <a:pt x="18" y="212"/>
                    </a:cubicBezTo>
                    <a:cubicBezTo>
                      <a:pt x="18" y="262"/>
                      <a:pt x="0" y="532"/>
                      <a:pt x="52" y="593"/>
                    </a:cubicBezTo>
                    <a:cubicBezTo>
                      <a:pt x="105" y="655"/>
                      <a:pt x="326" y="767"/>
                      <a:pt x="383" y="767"/>
                    </a:cubicBezTo>
                    <a:cubicBezTo>
                      <a:pt x="440" y="767"/>
                      <a:pt x="706" y="738"/>
                      <a:pt x="706" y="738"/>
                    </a:cubicBezTo>
                    <a:lnTo>
                      <a:pt x="951" y="712"/>
                    </a:lnTo>
                    <a:cubicBezTo>
                      <a:pt x="951" y="712"/>
                      <a:pt x="1197" y="930"/>
                      <a:pt x="1277" y="950"/>
                    </a:cubicBezTo>
                    <a:cubicBezTo>
                      <a:pt x="1322" y="961"/>
                      <a:pt x="1399" y="973"/>
                      <a:pt x="1469" y="973"/>
                    </a:cubicBezTo>
                    <a:cubicBezTo>
                      <a:pt x="1522" y="973"/>
                      <a:pt x="1571" y="966"/>
                      <a:pt x="1595" y="947"/>
                    </a:cubicBezTo>
                    <a:cubicBezTo>
                      <a:pt x="1652" y="905"/>
                      <a:pt x="1718" y="848"/>
                      <a:pt x="1718" y="802"/>
                    </a:cubicBezTo>
                    <a:cubicBezTo>
                      <a:pt x="1718" y="755"/>
                      <a:pt x="1687" y="679"/>
                      <a:pt x="1631" y="679"/>
                    </a:cubicBezTo>
                    <a:cubicBezTo>
                      <a:pt x="1630" y="679"/>
                      <a:pt x="1630" y="679"/>
                      <a:pt x="1629" y="679"/>
                    </a:cubicBezTo>
                    <a:cubicBezTo>
                      <a:pt x="1572" y="679"/>
                      <a:pt x="1460" y="681"/>
                      <a:pt x="1460" y="681"/>
                    </a:cubicBezTo>
                    <a:cubicBezTo>
                      <a:pt x="1460" y="681"/>
                      <a:pt x="1207" y="315"/>
                      <a:pt x="1166" y="295"/>
                    </a:cubicBezTo>
                    <a:cubicBezTo>
                      <a:pt x="1124" y="275"/>
                      <a:pt x="948" y="224"/>
                      <a:pt x="948" y="224"/>
                    </a:cubicBezTo>
                    <a:cubicBezTo>
                      <a:pt x="948" y="224"/>
                      <a:pt x="496" y="0"/>
                      <a:pt x="33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a:extLst>
                  <a:ext uri="{FF2B5EF4-FFF2-40B4-BE49-F238E27FC236}">
                    <a16:creationId xmlns:a16="http://schemas.microsoft.com/office/drawing/2014/main" id="{D4378D6A-0145-01A5-0AE1-1E330B2D033F}"/>
                  </a:ext>
                </a:extLst>
              </p:cNvPr>
              <p:cNvSpPr/>
              <p:nvPr/>
            </p:nvSpPr>
            <p:spPr>
              <a:xfrm>
                <a:off x="4525962" y="18288"/>
                <a:ext cx="785884" cy="506774"/>
              </a:xfrm>
              <a:custGeom>
                <a:avLst/>
                <a:gdLst/>
                <a:ahLst/>
                <a:cxnLst/>
                <a:rect l="l" t="t" r="r" b="b"/>
                <a:pathLst>
                  <a:path w="4094" h="2640" extrusionOk="0">
                    <a:moveTo>
                      <a:pt x="1892" y="1"/>
                    </a:moveTo>
                    <a:cubicBezTo>
                      <a:pt x="496" y="1"/>
                      <a:pt x="102" y="1057"/>
                      <a:pt x="20" y="1590"/>
                    </a:cubicBezTo>
                    <a:cubicBezTo>
                      <a:pt x="6" y="1676"/>
                      <a:pt x="0" y="1747"/>
                      <a:pt x="0" y="1798"/>
                    </a:cubicBezTo>
                    <a:cubicBezTo>
                      <a:pt x="0" y="1902"/>
                      <a:pt x="3" y="2005"/>
                      <a:pt x="9" y="2101"/>
                    </a:cubicBezTo>
                    <a:cubicBezTo>
                      <a:pt x="22" y="2387"/>
                      <a:pt x="49" y="2617"/>
                      <a:pt x="49" y="2617"/>
                    </a:cubicBezTo>
                    <a:lnTo>
                      <a:pt x="1137" y="2639"/>
                    </a:lnTo>
                    <a:lnTo>
                      <a:pt x="937" y="2402"/>
                    </a:lnTo>
                    <a:lnTo>
                      <a:pt x="806" y="2247"/>
                    </a:lnTo>
                    <a:lnTo>
                      <a:pt x="806" y="2247"/>
                    </a:lnTo>
                    <a:cubicBezTo>
                      <a:pt x="846" y="2262"/>
                      <a:pt x="1502" y="2511"/>
                      <a:pt x="2518" y="2511"/>
                    </a:cubicBezTo>
                    <a:cubicBezTo>
                      <a:pt x="2770" y="2511"/>
                      <a:pt x="3043" y="2495"/>
                      <a:pt x="3335" y="2458"/>
                    </a:cubicBezTo>
                    <a:cubicBezTo>
                      <a:pt x="3983" y="2373"/>
                      <a:pt x="4073" y="2279"/>
                      <a:pt x="4087" y="2253"/>
                    </a:cubicBezTo>
                    <a:lnTo>
                      <a:pt x="4087" y="2251"/>
                    </a:lnTo>
                    <a:cubicBezTo>
                      <a:pt x="4092" y="2188"/>
                      <a:pt x="4093" y="2068"/>
                      <a:pt x="4081" y="1921"/>
                    </a:cubicBezTo>
                    <a:cubicBezTo>
                      <a:pt x="4035" y="1324"/>
                      <a:pt x="3752" y="224"/>
                      <a:pt x="2312" y="30"/>
                    </a:cubicBezTo>
                    <a:cubicBezTo>
                      <a:pt x="2163" y="10"/>
                      <a:pt x="202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a:extLst>
                  <a:ext uri="{FF2B5EF4-FFF2-40B4-BE49-F238E27FC236}">
                    <a16:creationId xmlns:a16="http://schemas.microsoft.com/office/drawing/2014/main" id="{D9759EF5-933F-3340-1915-C82BD62E1C52}"/>
                  </a:ext>
                </a:extLst>
              </p:cNvPr>
              <p:cNvSpPr/>
              <p:nvPr/>
            </p:nvSpPr>
            <p:spPr>
              <a:xfrm>
                <a:off x="4808526" y="18479"/>
                <a:ext cx="503511" cy="470110"/>
              </a:xfrm>
              <a:custGeom>
                <a:avLst/>
                <a:gdLst/>
                <a:ahLst/>
                <a:cxnLst/>
                <a:rect l="l" t="t" r="r" b="b"/>
                <a:pathLst>
                  <a:path w="2623" h="2449" extrusionOk="0">
                    <a:moveTo>
                      <a:pt x="427" y="1"/>
                    </a:moveTo>
                    <a:cubicBezTo>
                      <a:pt x="273" y="1"/>
                      <a:pt x="131" y="13"/>
                      <a:pt x="0" y="37"/>
                    </a:cubicBezTo>
                    <a:cubicBezTo>
                      <a:pt x="37" y="34"/>
                      <a:pt x="122" y="25"/>
                      <a:pt x="240" y="25"/>
                    </a:cubicBezTo>
                    <a:cubicBezTo>
                      <a:pt x="629" y="25"/>
                      <a:pt x="1374" y="126"/>
                      <a:pt x="1921" y="906"/>
                    </a:cubicBezTo>
                    <a:lnTo>
                      <a:pt x="1921" y="904"/>
                    </a:lnTo>
                    <a:lnTo>
                      <a:pt x="1921" y="904"/>
                    </a:lnTo>
                    <a:cubicBezTo>
                      <a:pt x="2240" y="1358"/>
                      <a:pt x="2411" y="2305"/>
                      <a:pt x="2018" y="2434"/>
                    </a:cubicBezTo>
                    <a:lnTo>
                      <a:pt x="2018" y="2434"/>
                    </a:lnTo>
                    <a:cubicBezTo>
                      <a:pt x="2526" y="2357"/>
                      <a:pt x="2602" y="2275"/>
                      <a:pt x="2615" y="2252"/>
                    </a:cubicBezTo>
                    <a:lnTo>
                      <a:pt x="2615" y="2250"/>
                    </a:lnTo>
                    <a:cubicBezTo>
                      <a:pt x="2620" y="2187"/>
                      <a:pt x="2623" y="2069"/>
                      <a:pt x="2611" y="1920"/>
                    </a:cubicBezTo>
                    <a:cubicBezTo>
                      <a:pt x="2564" y="1323"/>
                      <a:pt x="2281" y="223"/>
                      <a:pt x="840" y="29"/>
                    </a:cubicBezTo>
                    <a:cubicBezTo>
                      <a:pt x="694" y="10"/>
                      <a:pt x="556" y="1"/>
                      <a:pt x="427" y="1"/>
                    </a:cubicBezTo>
                    <a:close/>
                    <a:moveTo>
                      <a:pt x="2018" y="2434"/>
                    </a:moveTo>
                    <a:cubicBezTo>
                      <a:pt x="1986" y="2439"/>
                      <a:pt x="1952" y="2444"/>
                      <a:pt x="1917" y="2449"/>
                    </a:cubicBezTo>
                    <a:cubicBezTo>
                      <a:pt x="1918" y="2449"/>
                      <a:pt x="1920" y="2449"/>
                      <a:pt x="1921" y="2449"/>
                    </a:cubicBezTo>
                    <a:cubicBezTo>
                      <a:pt x="1957" y="2449"/>
                      <a:pt x="1989" y="2444"/>
                      <a:pt x="2018" y="2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a:extLst>
                  <a:ext uri="{FF2B5EF4-FFF2-40B4-BE49-F238E27FC236}">
                    <a16:creationId xmlns:a16="http://schemas.microsoft.com/office/drawing/2014/main" id="{52C9F186-BDEC-8362-E38A-0334AE5225DE}"/>
                  </a:ext>
                </a:extLst>
              </p:cNvPr>
              <p:cNvSpPr/>
              <p:nvPr/>
            </p:nvSpPr>
            <p:spPr>
              <a:xfrm>
                <a:off x="4556868" y="449428"/>
                <a:ext cx="251852" cy="273543"/>
              </a:xfrm>
              <a:custGeom>
                <a:avLst/>
                <a:gdLst/>
                <a:ahLst/>
                <a:cxnLst/>
                <a:rect l="l" t="t" r="r" b="b"/>
                <a:pathLst>
                  <a:path w="1312" h="1425" extrusionOk="0">
                    <a:moveTo>
                      <a:pt x="566" y="0"/>
                    </a:moveTo>
                    <a:cubicBezTo>
                      <a:pt x="354" y="0"/>
                      <a:pt x="169" y="144"/>
                      <a:pt x="99" y="393"/>
                    </a:cubicBezTo>
                    <a:cubicBezTo>
                      <a:pt x="1" y="745"/>
                      <a:pt x="170" y="1173"/>
                      <a:pt x="477" y="1350"/>
                    </a:cubicBezTo>
                    <a:cubicBezTo>
                      <a:pt x="567" y="1401"/>
                      <a:pt x="658" y="1425"/>
                      <a:pt x="745" y="1425"/>
                    </a:cubicBezTo>
                    <a:cubicBezTo>
                      <a:pt x="957" y="1425"/>
                      <a:pt x="1143" y="1281"/>
                      <a:pt x="1213" y="1031"/>
                    </a:cubicBezTo>
                    <a:cubicBezTo>
                      <a:pt x="1311" y="681"/>
                      <a:pt x="1142" y="252"/>
                      <a:pt x="834" y="76"/>
                    </a:cubicBezTo>
                    <a:cubicBezTo>
                      <a:pt x="745" y="25"/>
                      <a:pt x="653"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a:extLst>
                  <a:ext uri="{FF2B5EF4-FFF2-40B4-BE49-F238E27FC236}">
                    <a16:creationId xmlns:a16="http://schemas.microsoft.com/office/drawing/2014/main" id="{184E91B0-EAA0-1757-C41C-49D3A61634BF}"/>
                  </a:ext>
                </a:extLst>
              </p:cNvPr>
              <p:cNvSpPr/>
              <p:nvPr/>
            </p:nvSpPr>
            <p:spPr>
              <a:xfrm>
                <a:off x="4589309" y="484941"/>
                <a:ext cx="186585" cy="202518"/>
              </a:xfrm>
              <a:custGeom>
                <a:avLst/>
                <a:gdLst/>
                <a:ahLst/>
                <a:cxnLst/>
                <a:rect l="l" t="t" r="r" b="b"/>
                <a:pathLst>
                  <a:path w="972" h="1055" extrusionOk="0">
                    <a:moveTo>
                      <a:pt x="421" y="0"/>
                    </a:moveTo>
                    <a:cubicBezTo>
                      <a:pt x="264" y="0"/>
                      <a:pt x="126" y="107"/>
                      <a:pt x="75" y="291"/>
                    </a:cubicBezTo>
                    <a:cubicBezTo>
                      <a:pt x="1" y="551"/>
                      <a:pt x="127" y="868"/>
                      <a:pt x="355" y="999"/>
                    </a:cubicBezTo>
                    <a:cubicBezTo>
                      <a:pt x="421" y="1037"/>
                      <a:pt x="489" y="1055"/>
                      <a:pt x="554" y="1055"/>
                    </a:cubicBezTo>
                    <a:cubicBezTo>
                      <a:pt x="710" y="1055"/>
                      <a:pt x="848" y="948"/>
                      <a:pt x="899" y="763"/>
                    </a:cubicBezTo>
                    <a:cubicBezTo>
                      <a:pt x="971" y="503"/>
                      <a:pt x="847" y="186"/>
                      <a:pt x="619" y="56"/>
                    </a:cubicBezTo>
                    <a:cubicBezTo>
                      <a:pt x="553" y="18"/>
                      <a:pt x="485"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a:extLst>
                  <a:ext uri="{FF2B5EF4-FFF2-40B4-BE49-F238E27FC236}">
                    <a16:creationId xmlns:a16="http://schemas.microsoft.com/office/drawing/2014/main" id="{3CD1AFED-ACC9-D0AE-8927-10160F67C170}"/>
                  </a:ext>
                </a:extLst>
              </p:cNvPr>
              <p:cNvSpPr/>
              <p:nvPr/>
            </p:nvSpPr>
            <p:spPr>
              <a:xfrm>
                <a:off x="4607929" y="504904"/>
                <a:ext cx="149729" cy="162782"/>
              </a:xfrm>
              <a:custGeom>
                <a:avLst/>
                <a:gdLst/>
                <a:ahLst/>
                <a:cxnLst/>
                <a:rect l="l" t="t" r="r" b="b"/>
                <a:pathLst>
                  <a:path w="780" h="848" extrusionOk="0">
                    <a:moveTo>
                      <a:pt x="336" y="0"/>
                    </a:moveTo>
                    <a:cubicBezTo>
                      <a:pt x="210" y="0"/>
                      <a:pt x="101" y="85"/>
                      <a:pt x="59" y="233"/>
                    </a:cubicBezTo>
                    <a:cubicBezTo>
                      <a:pt x="1" y="442"/>
                      <a:pt x="101" y="698"/>
                      <a:pt x="284" y="802"/>
                    </a:cubicBezTo>
                    <a:cubicBezTo>
                      <a:pt x="337" y="833"/>
                      <a:pt x="391" y="847"/>
                      <a:pt x="443" y="847"/>
                    </a:cubicBezTo>
                    <a:cubicBezTo>
                      <a:pt x="569" y="847"/>
                      <a:pt x="679" y="762"/>
                      <a:pt x="721" y="613"/>
                    </a:cubicBezTo>
                    <a:cubicBezTo>
                      <a:pt x="779" y="404"/>
                      <a:pt x="679" y="150"/>
                      <a:pt x="496" y="46"/>
                    </a:cubicBezTo>
                    <a:cubicBezTo>
                      <a:pt x="442" y="15"/>
                      <a:pt x="388"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a:extLst>
                  <a:ext uri="{FF2B5EF4-FFF2-40B4-BE49-F238E27FC236}">
                    <a16:creationId xmlns:a16="http://schemas.microsoft.com/office/drawing/2014/main" id="{A0193CA6-ACF4-2DA1-93C0-96B1B37EC669}"/>
                  </a:ext>
                </a:extLst>
              </p:cNvPr>
              <p:cNvSpPr/>
              <p:nvPr/>
            </p:nvSpPr>
            <p:spPr>
              <a:xfrm>
                <a:off x="4699302" y="38635"/>
                <a:ext cx="285253" cy="135332"/>
              </a:xfrm>
              <a:custGeom>
                <a:avLst/>
                <a:gdLst/>
                <a:ahLst/>
                <a:cxnLst/>
                <a:rect l="l" t="t" r="r" b="b"/>
                <a:pathLst>
                  <a:path w="1486" h="705" extrusionOk="0">
                    <a:moveTo>
                      <a:pt x="863" y="1"/>
                    </a:moveTo>
                    <a:cubicBezTo>
                      <a:pt x="812" y="1"/>
                      <a:pt x="761" y="3"/>
                      <a:pt x="708" y="9"/>
                    </a:cubicBezTo>
                    <a:cubicBezTo>
                      <a:pt x="308" y="49"/>
                      <a:pt x="0" y="235"/>
                      <a:pt x="18" y="426"/>
                    </a:cubicBezTo>
                    <a:cubicBezTo>
                      <a:pt x="36" y="592"/>
                      <a:pt x="294" y="704"/>
                      <a:pt x="625" y="704"/>
                    </a:cubicBezTo>
                    <a:cubicBezTo>
                      <a:pt x="674" y="704"/>
                      <a:pt x="725" y="702"/>
                      <a:pt x="777" y="696"/>
                    </a:cubicBezTo>
                    <a:cubicBezTo>
                      <a:pt x="1177" y="656"/>
                      <a:pt x="1486" y="469"/>
                      <a:pt x="1466" y="280"/>
                    </a:cubicBezTo>
                    <a:cubicBezTo>
                      <a:pt x="1450" y="114"/>
                      <a:pt x="1192"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a:extLst>
                  <a:ext uri="{FF2B5EF4-FFF2-40B4-BE49-F238E27FC236}">
                    <a16:creationId xmlns:a16="http://schemas.microsoft.com/office/drawing/2014/main" id="{4EE293ED-A599-2994-E9F6-243CB9FA9C4C}"/>
                  </a:ext>
                </a:extLst>
              </p:cNvPr>
              <p:cNvSpPr/>
              <p:nvPr/>
            </p:nvSpPr>
            <p:spPr>
              <a:xfrm>
                <a:off x="4508686" y="327150"/>
                <a:ext cx="819669" cy="188313"/>
              </a:xfrm>
              <a:custGeom>
                <a:avLst/>
                <a:gdLst/>
                <a:ahLst/>
                <a:cxnLst/>
                <a:rect l="l" t="t" r="r" b="b"/>
                <a:pathLst>
                  <a:path w="4270" h="981" extrusionOk="0">
                    <a:moveTo>
                      <a:pt x="107" y="1"/>
                    </a:moveTo>
                    <a:lnTo>
                      <a:pt x="32" y="84"/>
                    </a:lnTo>
                    <a:lnTo>
                      <a:pt x="1" y="447"/>
                    </a:lnTo>
                    <a:cubicBezTo>
                      <a:pt x="1" y="447"/>
                      <a:pt x="1277" y="980"/>
                      <a:pt x="2537" y="980"/>
                    </a:cubicBezTo>
                    <a:cubicBezTo>
                      <a:pt x="2598" y="980"/>
                      <a:pt x="2659" y="979"/>
                      <a:pt x="2720" y="976"/>
                    </a:cubicBezTo>
                    <a:cubicBezTo>
                      <a:pt x="4037" y="918"/>
                      <a:pt x="4269" y="698"/>
                      <a:pt x="4269" y="698"/>
                    </a:cubicBezTo>
                    <a:lnTo>
                      <a:pt x="4269" y="327"/>
                    </a:lnTo>
                    <a:lnTo>
                      <a:pt x="4163" y="219"/>
                    </a:lnTo>
                    <a:cubicBezTo>
                      <a:pt x="3684" y="396"/>
                      <a:pt x="3165" y="460"/>
                      <a:pt x="2663" y="460"/>
                    </a:cubicBezTo>
                    <a:cubicBezTo>
                      <a:pt x="1322" y="460"/>
                      <a:pt x="107"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a:extLst>
                  <a:ext uri="{FF2B5EF4-FFF2-40B4-BE49-F238E27FC236}">
                    <a16:creationId xmlns:a16="http://schemas.microsoft.com/office/drawing/2014/main" id="{DEEC64FE-65D4-B07C-E441-DF8571E20C41}"/>
                  </a:ext>
                </a:extLst>
              </p:cNvPr>
              <p:cNvSpPr/>
              <p:nvPr/>
            </p:nvSpPr>
            <p:spPr>
              <a:xfrm>
                <a:off x="4744412" y="369189"/>
                <a:ext cx="583558" cy="146274"/>
              </a:xfrm>
              <a:custGeom>
                <a:avLst/>
                <a:gdLst/>
                <a:ahLst/>
                <a:cxnLst/>
                <a:rect l="l" t="t" r="r" b="b"/>
                <a:pathLst>
                  <a:path w="3040" h="762" extrusionOk="0">
                    <a:moveTo>
                      <a:pt x="2935" y="0"/>
                    </a:moveTo>
                    <a:cubicBezTo>
                      <a:pt x="2456" y="176"/>
                      <a:pt x="1938" y="241"/>
                      <a:pt x="1436" y="241"/>
                    </a:cubicBezTo>
                    <a:cubicBezTo>
                      <a:pt x="991" y="241"/>
                      <a:pt x="560" y="190"/>
                      <a:pt x="182" y="122"/>
                    </a:cubicBezTo>
                    <a:lnTo>
                      <a:pt x="27" y="139"/>
                    </a:lnTo>
                    <a:lnTo>
                      <a:pt x="0" y="603"/>
                    </a:lnTo>
                    <a:cubicBezTo>
                      <a:pt x="397" y="692"/>
                      <a:pt x="851" y="761"/>
                      <a:pt x="1303" y="761"/>
                    </a:cubicBezTo>
                    <a:cubicBezTo>
                      <a:pt x="1366" y="761"/>
                      <a:pt x="1429" y="760"/>
                      <a:pt x="1492" y="757"/>
                    </a:cubicBezTo>
                    <a:cubicBezTo>
                      <a:pt x="2809" y="699"/>
                      <a:pt x="3040" y="480"/>
                      <a:pt x="3040" y="480"/>
                    </a:cubicBezTo>
                    <a:lnTo>
                      <a:pt x="3040" y="108"/>
                    </a:lnTo>
                    <a:lnTo>
                      <a:pt x="2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a:extLst>
                  <a:ext uri="{FF2B5EF4-FFF2-40B4-BE49-F238E27FC236}">
                    <a16:creationId xmlns:a16="http://schemas.microsoft.com/office/drawing/2014/main" id="{3976A24C-D347-6224-7E63-12C3312EAA9C}"/>
                  </a:ext>
                </a:extLst>
              </p:cNvPr>
              <p:cNvSpPr/>
              <p:nvPr/>
            </p:nvSpPr>
            <p:spPr>
              <a:xfrm>
                <a:off x="4514637" y="327150"/>
                <a:ext cx="812759" cy="115944"/>
              </a:xfrm>
              <a:custGeom>
                <a:avLst/>
                <a:gdLst/>
                <a:ahLst/>
                <a:cxnLst/>
                <a:rect l="l" t="t" r="r" b="b"/>
                <a:pathLst>
                  <a:path w="4234" h="604" extrusionOk="0">
                    <a:moveTo>
                      <a:pt x="76" y="1"/>
                    </a:moveTo>
                    <a:lnTo>
                      <a:pt x="1" y="82"/>
                    </a:lnTo>
                    <a:cubicBezTo>
                      <a:pt x="204" y="164"/>
                      <a:pt x="1361" y="603"/>
                      <a:pt x="2505" y="603"/>
                    </a:cubicBezTo>
                    <a:cubicBezTo>
                      <a:pt x="2566" y="603"/>
                      <a:pt x="2628" y="602"/>
                      <a:pt x="2689" y="599"/>
                    </a:cubicBezTo>
                    <a:cubicBezTo>
                      <a:pt x="3918" y="544"/>
                      <a:pt x="4201" y="350"/>
                      <a:pt x="4234" y="324"/>
                    </a:cubicBezTo>
                    <a:lnTo>
                      <a:pt x="4132" y="219"/>
                    </a:lnTo>
                    <a:lnTo>
                      <a:pt x="4132" y="218"/>
                    </a:lnTo>
                    <a:cubicBezTo>
                      <a:pt x="3652" y="395"/>
                      <a:pt x="3132" y="459"/>
                      <a:pt x="2630" y="459"/>
                    </a:cubicBezTo>
                    <a:cubicBezTo>
                      <a:pt x="1290" y="459"/>
                      <a:pt x="76" y="1"/>
                      <a:pt x="76" y="1"/>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44">
              <a:extLst>
                <a:ext uri="{FF2B5EF4-FFF2-40B4-BE49-F238E27FC236}">
                  <a16:creationId xmlns:a16="http://schemas.microsoft.com/office/drawing/2014/main" id="{1F020E3D-3F28-B0AF-BDAC-6D2F9449AE7B}"/>
                </a:ext>
              </a:extLst>
            </p:cNvPr>
            <p:cNvSpPr/>
            <p:nvPr/>
          </p:nvSpPr>
          <p:spPr>
            <a:xfrm>
              <a:off x="6027083" y="2250582"/>
              <a:ext cx="160862" cy="350135"/>
            </a:xfrm>
            <a:custGeom>
              <a:avLst/>
              <a:gdLst/>
              <a:ahLst/>
              <a:cxnLst/>
              <a:rect l="l" t="t" r="r" b="b"/>
              <a:pathLst>
                <a:path w="838" h="1824" extrusionOk="0">
                  <a:moveTo>
                    <a:pt x="805" y="0"/>
                  </a:moveTo>
                  <a:cubicBezTo>
                    <a:pt x="790" y="0"/>
                    <a:pt x="776" y="10"/>
                    <a:pt x="773" y="27"/>
                  </a:cubicBezTo>
                  <a:lnTo>
                    <a:pt x="674" y="555"/>
                  </a:lnTo>
                  <a:lnTo>
                    <a:pt x="656" y="591"/>
                  </a:lnTo>
                  <a:lnTo>
                    <a:pt x="503" y="1457"/>
                  </a:lnTo>
                  <a:lnTo>
                    <a:pt x="410" y="1427"/>
                  </a:lnTo>
                  <a:cubicBezTo>
                    <a:pt x="406" y="1425"/>
                    <a:pt x="403" y="1425"/>
                    <a:pt x="400" y="1425"/>
                  </a:cubicBezTo>
                  <a:cubicBezTo>
                    <a:pt x="394" y="1427"/>
                    <a:pt x="386" y="1430"/>
                    <a:pt x="380" y="1436"/>
                  </a:cubicBezTo>
                  <a:cubicBezTo>
                    <a:pt x="379" y="1436"/>
                    <a:pt x="377" y="1438"/>
                    <a:pt x="377" y="1439"/>
                  </a:cubicBezTo>
                  <a:cubicBezTo>
                    <a:pt x="368" y="1448"/>
                    <a:pt x="362" y="1459"/>
                    <a:pt x="357" y="1471"/>
                  </a:cubicBezTo>
                  <a:cubicBezTo>
                    <a:pt x="354" y="1477"/>
                    <a:pt x="353" y="1484"/>
                    <a:pt x="351" y="1491"/>
                  </a:cubicBezTo>
                  <a:cubicBezTo>
                    <a:pt x="350" y="1501"/>
                    <a:pt x="350" y="1510"/>
                    <a:pt x="351" y="1519"/>
                  </a:cubicBezTo>
                  <a:cubicBezTo>
                    <a:pt x="354" y="1533"/>
                    <a:pt x="362" y="1542"/>
                    <a:pt x="371" y="1545"/>
                  </a:cubicBezTo>
                  <a:lnTo>
                    <a:pt x="491" y="1585"/>
                  </a:lnTo>
                  <a:cubicBezTo>
                    <a:pt x="496" y="1604"/>
                    <a:pt x="503" y="1621"/>
                    <a:pt x="520" y="1631"/>
                  </a:cubicBezTo>
                  <a:cubicBezTo>
                    <a:pt x="533" y="1640"/>
                    <a:pt x="547" y="1644"/>
                    <a:pt x="561" y="1644"/>
                  </a:cubicBezTo>
                  <a:cubicBezTo>
                    <a:pt x="598" y="1644"/>
                    <a:pt x="633" y="1617"/>
                    <a:pt x="637" y="1577"/>
                  </a:cubicBezTo>
                  <a:lnTo>
                    <a:pt x="774" y="608"/>
                  </a:lnTo>
                  <a:lnTo>
                    <a:pt x="768" y="561"/>
                  </a:lnTo>
                  <a:lnTo>
                    <a:pt x="836" y="36"/>
                  </a:lnTo>
                  <a:cubicBezTo>
                    <a:pt x="837" y="25"/>
                    <a:pt x="831" y="13"/>
                    <a:pt x="822" y="5"/>
                  </a:cubicBezTo>
                  <a:cubicBezTo>
                    <a:pt x="816" y="2"/>
                    <a:pt x="811" y="0"/>
                    <a:pt x="805" y="0"/>
                  </a:cubicBezTo>
                  <a:close/>
                  <a:moveTo>
                    <a:pt x="454" y="180"/>
                  </a:moveTo>
                  <a:cubicBezTo>
                    <a:pt x="440" y="180"/>
                    <a:pt x="427" y="190"/>
                    <a:pt x="423" y="205"/>
                  </a:cubicBezTo>
                  <a:lnTo>
                    <a:pt x="325" y="735"/>
                  </a:lnTo>
                  <a:lnTo>
                    <a:pt x="305" y="771"/>
                  </a:lnTo>
                  <a:lnTo>
                    <a:pt x="154" y="1637"/>
                  </a:lnTo>
                  <a:lnTo>
                    <a:pt x="60" y="1605"/>
                  </a:lnTo>
                  <a:lnTo>
                    <a:pt x="50" y="1605"/>
                  </a:lnTo>
                  <a:cubicBezTo>
                    <a:pt x="43" y="1605"/>
                    <a:pt x="37" y="1608"/>
                    <a:pt x="31" y="1614"/>
                  </a:cubicBezTo>
                  <a:cubicBezTo>
                    <a:pt x="30" y="1616"/>
                    <a:pt x="28" y="1617"/>
                    <a:pt x="26" y="1619"/>
                  </a:cubicBezTo>
                  <a:cubicBezTo>
                    <a:pt x="19" y="1627"/>
                    <a:pt x="11" y="1637"/>
                    <a:pt x="7" y="1650"/>
                  </a:cubicBezTo>
                  <a:cubicBezTo>
                    <a:pt x="5" y="1656"/>
                    <a:pt x="3" y="1664"/>
                    <a:pt x="2" y="1670"/>
                  </a:cubicBezTo>
                  <a:cubicBezTo>
                    <a:pt x="0" y="1679"/>
                    <a:pt x="0" y="1690"/>
                    <a:pt x="2" y="1697"/>
                  </a:cubicBezTo>
                  <a:cubicBezTo>
                    <a:pt x="5" y="1713"/>
                    <a:pt x="11" y="1722"/>
                    <a:pt x="20" y="1725"/>
                  </a:cubicBezTo>
                  <a:lnTo>
                    <a:pt x="140" y="1765"/>
                  </a:lnTo>
                  <a:cubicBezTo>
                    <a:pt x="145" y="1784"/>
                    <a:pt x="154" y="1799"/>
                    <a:pt x="170" y="1810"/>
                  </a:cubicBezTo>
                  <a:cubicBezTo>
                    <a:pt x="183" y="1819"/>
                    <a:pt x="198" y="1823"/>
                    <a:pt x="212" y="1823"/>
                  </a:cubicBezTo>
                  <a:cubicBezTo>
                    <a:pt x="249" y="1823"/>
                    <a:pt x="282" y="1797"/>
                    <a:pt x="288" y="1756"/>
                  </a:cubicBezTo>
                  <a:lnTo>
                    <a:pt x="423" y="787"/>
                  </a:lnTo>
                  <a:lnTo>
                    <a:pt x="419" y="741"/>
                  </a:lnTo>
                  <a:lnTo>
                    <a:pt x="485" y="216"/>
                  </a:lnTo>
                  <a:cubicBezTo>
                    <a:pt x="486" y="204"/>
                    <a:pt x="482" y="192"/>
                    <a:pt x="471" y="185"/>
                  </a:cubicBezTo>
                  <a:cubicBezTo>
                    <a:pt x="466" y="182"/>
                    <a:pt x="460" y="180"/>
                    <a:pt x="454"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44">
            <a:extLst>
              <a:ext uri="{FF2B5EF4-FFF2-40B4-BE49-F238E27FC236}">
                <a16:creationId xmlns:a16="http://schemas.microsoft.com/office/drawing/2014/main" id="{D7E1E49D-4EAE-93FB-0BE9-6A0218FA5BD2}"/>
              </a:ext>
            </a:extLst>
          </p:cNvPr>
          <p:cNvGrpSpPr/>
          <p:nvPr/>
        </p:nvGrpSpPr>
        <p:grpSpPr>
          <a:xfrm>
            <a:off x="4821689" y="601918"/>
            <a:ext cx="3042635" cy="1812471"/>
            <a:chOff x="3024078" y="1987423"/>
            <a:chExt cx="3101881" cy="1847763"/>
          </a:xfrm>
        </p:grpSpPr>
        <p:grpSp>
          <p:nvGrpSpPr>
            <p:cNvPr id="1076" name="Google Shape;1076;p44">
              <a:extLst>
                <a:ext uri="{FF2B5EF4-FFF2-40B4-BE49-F238E27FC236}">
                  <a16:creationId xmlns:a16="http://schemas.microsoft.com/office/drawing/2014/main" id="{8D50BE6E-C785-A13C-7ABE-23344948543A}"/>
                </a:ext>
              </a:extLst>
            </p:cNvPr>
            <p:cNvGrpSpPr/>
            <p:nvPr/>
          </p:nvGrpSpPr>
          <p:grpSpPr>
            <a:xfrm>
              <a:off x="3339466" y="2138929"/>
              <a:ext cx="2455292" cy="1617889"/>
              <a:chOff x="-3209756" y="1803812"/>
              <a:chExt cx="2235335" cy="1472951"/>
            </a:xfrm>
          </p:grpSpPr>
          <p:grpSp>
            <p:nvGrpSpPr>
              <p:cNvPr id="1077" name="Google Shape;1077;p44">
                <a:extLst>
                  <a:ext uri="{FF2B5EF4-FFF2-40B4-BE49-F238E27FC236}">
                    <a16:creationId xmlns:a16="http://schemas.microsoft.com/office/drawing/2014/main" id="{94B482A4-8497-5A39-9D21-DA5A285809FA}"/>
                  </a:ext>
                </a:extLst>
              </p:cNvPr>
              <p:cNvGrpSpPr/>
              <p:nvPr/>
            </p:nvGrpSpPr>
            <p:grpSpPr>
              <a:xfrm>
                <a:off x="-1885420" y="1803812"/>
                <a:ext cx="163333" cy="251385"/>
                <a:chOff x="-3916750" y="2838725"/>
                <a:chExt cx="106150" cy="163375"/>
              </a:xfrm>
            </p:grpSpPr>
            <p:sp>
              <p:nvSpPr>
                <p:cNvPr id="1078" name="Google Shape;1078;p44">
                  <a:extLst>
                    <a:ext uri="{FF2B5EF4-FFF2-40B4-BE49-F238E27FC236}">
                      <a16:creationId xmlns:a16="http://schemas.microsoft.com/office/drawing/2014/main" id="{B8D4B8AC-ACD1-FB92-90E0-D50C7A0264CB}"/>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a:extLst>
                    <a:ext uri="{FF2B5EF4-FFF2-40B4-BE49-F238E27FC236}">
                      <a16:creationId xmlns:a16="http://schemas.microsoft.com/office/drawing/2014/main" id="{2EC49B5C-4FBB-FE1B-5B48-FF0FED87768F}"/>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a:extLst>
                    <a:ext uri="{FF2B5EF4-FFF2-40B4-BE49-F238E27FC236}">
                      <a16:creationId xmlns:a16="http://schemas.microsoft.com/office/drawing/2014/main" id="{5994AE6F-9C1B-3109-128F-08C990876336}"/>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a:extLst>
                    <a:ext uri="{FF2B5EF4-FFF2-40B4-BE49-F238E27FC236}">
                      <a16:creationId xmlns:a16="http://schemas.microsoft.com/office/drawing/2014/main" id="{B3EF8B15-3FC0-7233-D349-ABD3BF941D78}"/>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a:extLst>
                    <a:ext uri="{FF2B5EF4-FFF2-40B4-BE49-F238E27FC236}">
                      <a16:creationId xmlns:a16="http://schemas.microsoft.com/office/drawing/2014/main" id="{B675DEF3-269C-C77D-AE7F-B591BE775AF5}"/>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a:extLst>
                    <a:ext uri="{FF2B5EF4-FFF2-40B4-BE49-F238E27FC236}">
                      <a16:creationId xmlns:a16="http://schemas.microsoft.com/office/drawing/2014/main" id="{64B035B8-DFC6-2866-321A-9284C5E410F5}"/>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4">
                <a:extLst>
                  <a:ext uri="{FF2B5EF4-FFF2-40B4-BE49-F238E27FC236}">
                    <a16:creationId xmlns:a16="http://schemas.microsoft.com/office/drawing/2014/main" id="{6DE32C9F-140B-BAD6-DD0F-41D0A9E497B1}"/>
                  </a:ext>
                </a:extLst>
              </p:cNvPr>
              <p:cNvGrpSpPr/>
              <p:nvPr/>
            </p:nvGrpSpPr>
            <p:grpSpPr>
              <a:xfrm>
                <a:off x="-1137754" y="2214606"/>
                <a:ext cx="163333" cy="251385"/>
                <a:chOff x="-3916750" y="2838725"/>
                <a:chExt cx="106150" cy="163375"/>
              </a:xfrm>
            </p:grpSpPr>
            <p:sp>
              <p:nvSpPr>
                <p:cNvPr id="1085" name="Google Shape;1085;p44">
                  <a:extLst>
                    <a:ext uri="{FF2B5EF4-FFF2-40B4-BE49-F238E27FC236}">
                      <a16:creationId xmlns:a16="http://schemas.microsoft.com/office/drawing/2014/main" id="{B08D42C5-A67F-B5E9-1C55-D438547894AC}"/>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a:extLst>
                    <a:ext uri="{FF2B5EF4-FFF2-40B4-BE49-F238E27FC236}">
                      <a16:creationId xmlns:a16="http://schemas.microsoft.com/office/drawing/2014/main" id="{C9CA7F9A-143C-8A20-B591-CBCE22B87705}"/>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a:extLst>
                    <a:ext uri="{FF2B5EF4-FFF2-40B4-BE49-F238E27FC236}">
                      <a16:creationId xmlns:a16="http://schemas.microsoft.com/office/drawing/2014/main" id="{182F0DBD-FF2A-A55F-AA89-E90BB0BB17AC}"/>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a:extLst>
                    <a:ext uri="{FF2B5EF4-FFF2-40B4-BE49-F238E27FC236}">
                      <a16:creationId xmlns:a16="http://schemas.microsoft.com/office/drawing/2014/main" id="{DEA6B94B-449D-0745-C9F9-B9AF036EFC42}"/>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a:extLst>
                    <a:ext uri="{FF2B5EF4-FFF2-40B4-BE49-F238E27FC236}">
                      <a16:creationId xmlns:a16="http://schemas.microsoft.com/office/drawing/2014/main" id="{F43CC7BE-9973-59E2-A40B-54A4297206FF}"/>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a:extLst>
                    <a:ext uri="{FF2B5EF4-FFF2-40B4-BE49-F238E27FC236}">
                      <a16:creationId xmlns:a16="http://schemas.microsoft.com/office/drawing/2014/main" id="{E42E3AED-7DB3-D34B-C1D8-4FB3C3678C2C}"/>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44">
                <a:extLst>
                  <a:ext uri="{FF2B5EF4-FFF2-40B4-BE49-F238E27FC236}">
                    <a16:creationId xmlns:a16="http://schemas.microsoft.com/office/drawing/2014/main" id="{558BBD45-B824-5BA9-1768-AC5937B07759}"/>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a:extLst>
                  <a:ext uri="{FF2B5EF4-FFF2-40B4-BE49-F238E27FC236}">
                    <a16:creationId xmlns:a16="http://schemas.microsoft.com/office/drawing/2014/main" id="{BCFACAD0-2E11-FBDA-B124-A4693AD137C5}"/>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a:extLst>
                  <a:ext uri="{FF2B5EF4-FFF2-40B4-BE49-F238E27FC236}">
                    <a16:creationId xmlns:a16="http://schemas.microsoft.com/office/drawing/2014/main" id="{CC13AB1B-3C44-94B4-2201-6AD97E1EBCD7}"/>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a:extLst>
                  <a:ext uri="{FF2B5EF4-FFF2-40B4-BE49-F238E27FC236}">
                    <a16:creationId xmlns:a16="http://schemas.microsoft.com/office/drawing/2014/main" id="{B54EDF56-A240-5307-6A25-912458DB9CC4}"/>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a:extLst>
                  <a:ext uri="{FF2B5EF4-FFF2-40B4-BE49-F238E27FC236}">
                    <a16:creationId xmlns:a16="http://schemas.microsoft.com/office/drawing/2014/main" id="{B2F592C5-52C6-B993-1F68-E1452841D4EA}"/>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a:extLst>
                  <a:ext uri="{FF2B5EF4-FFF2-40B4-BE49-F238E27FC236}">
                    <a16:creationId xmlns:a16="http://schemas.microsoft.com/office/drawing/2014/main" id="{9D973DDB-97B2-F750-CD25-B97440D64C4B}"/>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a:extLst>
                  <a:ext uri="{FF2B5EF4-FFF2-40B4-BE49-F238E27FC236}">
                    <a16:creationId xmlns:a16="http://schemas.microsoft.com/office/drawing/2014/main" id="{6689019F-AE13-310C-AD72-ADC58679D39B}"/>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a:extLst>
                  <a:ext uri="{FF2B5EF4-FFF2-40B4-BE49-F238E27FC236}">
                    <a16:creationId xmlns:a16="http://schemas.microsoft.com/office/drawing/2014/main" id="{88ECA519-9815-07FD-3011-5F7990DC4B3C}"/>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a:extLst>
                  <a:ext uri="{FF2B5EF4-FFF2-40B4-BE49-F238E27FC236}">
                    <a16:creationId xmlns:a16="http://schemas.microsoft.com/office/drawing/2014/main" id="{4B879D4C-1B3F-DEAB-E52A-B9A440686DD8}"/>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a:extLst>
                  <a:ext uri="{FF2B5EF4-FFF2-40B4-BE49-F238E27FC236}">
                    <a16:creationId xmlns:a16="http://schemas.microsoft.com/office/drawing/2014/main" id="{99B834BF-76DA-3963-EE72-749DB0D63E01}"/>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a:extLst>
                  <a:ext uri="{FF2B5EF4-FFF2-40B4-BE49-F238E27FC236}">
                    <a16:creationId xmlns:a16="http://schemas.microsoft.com/office/drawing/2014/main" id="{8847013A-0346-A35B-18B4-8AA7ABA517F6}"/>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a:extLst>
                  <a:ext uri="{FF2B5EF4-FFF2-40B4-BE49-F238E27FC236}">
                    <a16:creationId xmlns:a16="http://schemas.microsoft.com/office/drawing/2014/main" id="{DF866EC3-4B4F-6C2F-A401-F3373BA0BAD8}"/>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a:extLst>
                  <a:ext uri="{FF2B5EF4-FFF2-40B4-BE49-F238E27FC236}">
                    <a16:creationId xmlns:a16="http://schemas.microsoft.com/office/drawing/2014/main" id="{3E39EC25-AA50-15D1-F1CF-713568764DA6}"/>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a:extLst>
                  <a:ext uri="{FF2B5EF4-FFF2-40B4-BE49-F238E27FC236}">
                    <a16:creationId xmlns:a16="http://schemas.microsoft.com/office/drawing/2014/main" id="{78EE56A9-712F-1AE4-65AD-D51BBD3B3149}"/>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a:extLst>
                  <a:ext uri="{FF2B5EF4-FFF2-40B4-BE49-F238E27FC236}">
                    <a16:creationId xmlns:a16="http://schemas.microsoft.com/office/drawing/2014/main" id="{C21F3238-BA90-45C4-2107-C0B5C6327C4A}"/>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a:extLst>
                  <a:ext uri="{FF2B5EF4-FFF2-40B4-BE49-F238E27FC236}">
                    <a16:creationId xmlns:a16="http://schemas.microsoft.com/office/drawing/2014/main" id="{F3E3F33F-BEBD-995C-1F4B-00E35A618631}"/>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a:extLst>
                  <a:ext uri="{FF2B5EF4-FFF2-40B4-BE49-F238E27FC236}">
                    <a16:creationId xmlns:a16="http://schemas.microsoft.com/office/drawing/2014/main" id="{853A79A2-6994-4810-5DBD-1D4830685EAB}"/>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a:extLst>
                  <a:ext uri="{FF2B5EF4-FFF2-40B4-BE49-F238E27FC236}">
                    <a16:creationId xmlns:a16="http://schemas.microsoft.com/office/drawing/2014/main" id="{ABAEF2FC-BFED-BED5-011E-35D31D5E861B}"/>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a:extLst>
                  <a:ext uri="{FF2B5EF4-FFF2-40B4-BE49-F238E27FC236}">
                    <a16:creationId xmlns:a16="http://schemas.microsoft.com/office/drawing/2014/main" id="{52F1AD39-3B75-07A4-BF19-525CD0971B96}"/>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a:extLst>
                  <a:ext uri="{FF2B5EF4-FFF2-40B4-BE49-F238E27FC236}">
                    <a16:creationId xmlns:a16="http://schemas.microsoft.com/office/drawing/2014/main" id="{6C788820-2842-7962-33D4-4E5A9A09FF2D}"/>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a:extLst>
                  <a:ext uri="{FF2B5EF4-FFF2-40B4-BE49-F238E27FC236}">
                    <a16:creationId xmlns:a16="http://schemas.microsoft.com/office/drawing/2014/main" id="{29E39078-AEC2-60AA-AE48-6F176AC95AB2}"/>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a:extLst>
                  <a:ext uri="{FF2B5EF4-FFF2-40B4-BE49-F238E27FC236}">
                    <a16:creationId xmlns:a16="http://schemas.microsoft.com/office/drawing/2014/main" id="{4C3D1980-EE1B-6772-DCC9-4CCB83355935}"/>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a:extLst>
                  <a:ext uri="{FF2B5EF4-FFF2-40B4-BE49-F238E27FC236}">
                    <a16:creationId xmlns:a16="http://schemas.microsoft.com/office/drawing/2014/main" id="{D076C62C-C835-AD11-D3CC-D4F466CF7742}"/>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a:extLst>
                  <a:ext uri="{FF2B5EF4-FFF2-40B4-BE49-F238E27FC236}">
                    <a16:creationId xmlns:a16="http://schemas.microsoft.com/office/drawing/2014/main" id="{B63738C8-1963-A0C2-AEE2-4C05FCE884D2}"/>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a:extLst>
                  <a:ext uri="{FF2B5EF4-FFF2-40B4-BE49-F238E27FC236}">
                    <a16:creationId xmlns:a16="http://schemas.microsoft.com/office/drawing/2014/main" id="{B4E16E42-24F2-2933-D230-89CB7BA71D42}"/>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a:extLst>
                  <a:ext uri="{FF2B5EF4-FFF2-40B4-BE49-F238E27FC236}">
                    <a16:creationId xmlns:a16="http://schemas.microsoft.com/office/drawing/2014/main" id="{47039EC9-706A-B669-BD4B-E6299A2B5FA5}"/>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a:extLst>
                  <a:ext uri="{FF2B5EF4-FFF2-40B4-BE49-F238E27FC236}">
                    <a16:creationId xmlns:a16="http://schemas.microsoft.com/office/drawing/2014/main" id="{4D2A6895-888D-4800-4CEC-6648C463EA19}"/>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a:extLst>
                  <a:ext uri="{FF2B5EF4-FFF2-40B4-BE49-F238E27FC236}">
                    <a16:creationId xmlns:a16="http://schemas.microsoft.com/office/drawing/2014/main" id="{ED0A6B7E-9AB4-ABAA-ADAB-B344A30A1E8E}"/>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a:extLst>
                  <a:ext uri="{FF2B5EF4-FFF2-40B4-BE49-F238E27FC236}">
                    <a16:creationId xmlns:a16="http://schemas.microsoft.com/office/drawing/2014/main" id="{231DA476-FD1D-5FCB-C5DF-2AED71B2D872}"/>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a:extLst>
                  <a:ext uri="{FF2B5EF4-FFF2-40B4-BE49-F238E27FC236}">
                    <a16:creationId xmlns:a16="http://schemas.microsoft.com/office/drawing/2014/main" id="{F15C1AAE-4DEE-E91F-2CE7-259AA9E8CD80}"/>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a:extLst>
                  <a:ext uri="{FF2B5EF4-FFF2-40B4-BE49-F238E27FC236}">
                    <a16:creationId xmlns:a16="http://schemas.microsoft.com/office/drawing/2014/main" id="{336876AD-7A4D-D44D-6DB3-3259FB0986B1}"/>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a:extLst>
                  <a:ext uri="{FF2B5EF4-FFF2-40B4-BE49-F238E27FC236}">
                    <a16:creationId xmlns:a16="http://schemas.microsoft.com/office/drawing/2014/main" id="{74580782-D01E-3252-8BD2-89FFC0B1EA7D}"/>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a:extLst>
                  <a:ext uri="{FF2B5EF4-FFF2-40B4-BE49-F238E27FC236}">
                    <a16:creationId xmlns:a16="http://schemas.microsoft.com/office/drawing/2014/main" id="{90FFF154-0206-6E91-F1F9-D2BE1D31377C}"/>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a:extLst>
                  <a:ext uri="{FF2B5EF4-FFF2-40B4-BE49-F238E27FC236}">
                    <a16:creationId xmlns:a16="http://schemas.microsoft.com/office/drawing/2014/main" id="{9C1EDAEA-9C37-4A31-E907-E993E5392164}"/>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a:extLst>
                  <a:ext uri="{FF2B5EF4-FFF2-40B4-BE49-F238E27FC236}">
                    <a16:creationId xmlns:a16="http://schemas.microsoft.com/office/drawing/2014/main" id="{259FB65A-56B5-9981-117B-D6DE9E24FF47}"/>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a:extLst>
                  <a:ext uri="{FF2B5EF4-FFF2-40B4-BE49-F238E27FC236}">
                    <a16:creationId xmlns:a16="http://schemas.microsoft.com/office/drawing/2014/main" id="{E4AA9429-4B47-1C40-DA81-33EE081B23A1}"/>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a:extLst>
                  <a:ext uri="{FF2B5EF4-FFF2-40B4-BE49-F238E27FC236}">
                    <a16:creationId xmlns:a16="http://schemas.microsoft.com/office/drawing/2014/main" id="{C782D967-D358-9F35-D471-90ED33173A88}"/>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a:extLst>
                  <a:ext uri="{FF2B5EF4-FFF2-40B4-BE49-F238E27FC236}">
                    <a16:creationId xmlns:a16="http://schemas.microsoft.com/office/drawing/2014/main" id="{788706E3-B0E9-9187-3298-D71C125157C4}"/>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a:extLst>
                  <a:ext uri="{FF2B5EF4-FFF2-40B4-BE49-F238E27FC236}">
                    <a16:creationId xmlns:a16="http://schemas.microsoft.com/office/drawing/2014/main" id="{C8D13CE1-E90E-A3DE-CDA8-7D612A87CAA0}"/>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a:extLst>
                  <a:ext uri="{FF2B5EF4-FFF2-40B4-BE49-F238E27FC236}">
                    <a16:creationId xmlns:a16="http://schemas.microsoft.com/office/drawing/2014/main" id="{2FEDAAB6-81EA-3312-C972-84BC349E2FC5}"/>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a:extLst>
                  <a:ext uri="{FF2B5EF4-FFF2-40B4-BE49-F238E27FC236}">
                    <a16:creationId xmlns:a16="http://schemas.microsoft.com/office/drawing/2014/main" id="{1BF633E6-C88C-A520-EA2B-B61E2A4864BB}"/>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a:extLst>
                  <a:ext uri="{FF2B5EF4-FFF2-40B4-BE49-F238E27FC236}">
                    <a16:creationId xmlns:a16="http://schemas.microsoft.com/office/drawing/2014/main" id="{FC145174-2BBE-6497-41AD-57319069F0C0}"/>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a:extLst>
                  <a:ext uri="{FF2B5EF4-FFF2-40B4-BE49-F238E27FC236}">
                    <a16:creationId xmlns:a16="http://schemas.microsoft.com/office/drawing/2014/main" id="{FF6AAFC0-BD16-2244-4D00-8FAD27983D9B}"/>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a:extLst>
                  <a:ext uri="{FF2B5EF4-FFF2-40B4-BE49-F238E27FC236}">
                    <a16:creationId xmlns:a16="http://schemas.microsoft.com/office/drawing/2014/main" id="{1B52C7C0-1624-C8D0-AE1B-84518869D4DD}"/>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a:extLst>
                  <a:ext uri="{FF2B5EF4-FFF2-40B4-BE49-F238E27FC236}">
                    <a16:creationId xmlns:a16="http://schemas.microsoft.com/office/drawing/2014/main" id="{568EAD1C-4E16-F71B-052D-A2A06BA5C844}"/>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a:extLst>
                  <a:ext uri="{FF2B5EF4-FFF2-40B4-BE49-F238E27FC236}">
                    <a16:creationId xmlns:a16="http://schemas.microsoft.com/office/drawing/2014/main" id="{332EC2A8-53AF-30E0-C6A2-5B0694974B53}"/>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a:extLst>
                  <a:ext uri="{FF2B5EF4-FFF2-40B4-BE49-F238E27FC236}">
                    <a16:creationId xmlns:a16="http://schemas.microsoft.com/office/drawing/2014/main" id="{32055A6C-8C37-CE4C-9D91-D14F165B2A38}"/>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a:extLst>
                  <a:ext uri="{FF2B5EF4-FFF2-40B4-BE49-F238E27FC236}">
                    <a16:creationId xmlns:a16="http://schemas.microsoft.com/office/drawing/2014/main" id="{C7081B87-8136-774B-4BD5-FB962F892709}"/>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a:extLst>
                  <a:ext uri="{FF2B5EF4-FFF2-40B4-BE49-F238E27FC236}">
                    <a16:creationId xmlns:a16="http://schemas.microsoft.com/office/drawing/2014/main" id="{880ABFE8-A496-2CB6-8940-9AC33F87BFA0}"/>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a:extLst>
                  <a:ext uri="{FF2B5EF4-FFF2-40B4-BE49-F238E27FC236}">
                    <a16:creationId xmlns:a16="http://schemas.microsoft.com/office/drawing/2014/main" id="{DB6E5D7A-9BF6-14BB-25C5-E47BFBC446CF}"/>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a:extLst>
                  <a:ext uri="{FF2B5EF4-FFF2-40B4-BE49-F238E27FC236}">
                    <a16:creationId xmlns:a16="http://schemas.microsoft.com/office/drawing/2014/main" id="{A2116FD6-0AAB-C6DA-3D4D-5D84C0887A3A}"/>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a:extLst>
                  <a:ext uri="{FF2B5EF4-FFF2-40B4-BE49-F238E27FC236}">
                    <a16:creationId xmlns:a16="http://schemas.microsoft.com/office/drawing/2014/main" id="{DAA05321-CE06-0A05-6ACF-8829982CD25E}"/>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a:extLst>
                  <a:ext uri="{FF2B5EF4-FFF2-40B4-BE49-F238E27FC236}">
                    <a16:creationId xmlns:a16="http://schemas.microsoft.com/office/drawing/2014/main" id="{E01A835D-9440-2EB2-70AA-3BAD8BBE665E}"/>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a:extLst>
                  <a:ext uri="{FF2B5EF4-FFF2-40B4-BE49-F238E27FC236}">
                    <a16:creationId xmlns:a16="http://schemas.microsoft.com/office/drawing/2014/main" id="{D4EECE92-6114-2E33-0407-DB9CE7C56AAF}"/>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a:extLst>
                  <a:ext uri="{FF2B5EF4-FFF2-40B4-BE49-F238E27FC236}">
                    <a16:creationId xmlns:a16="http://schemas.microsoft.com/office/drawing/2014/main" id="{FA2B2F0D-D593-1174-F1BA-ADE007182868}"/>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a:extLst>
                  <a:ext uri="{FF2B5EF4-FFF2-40B4-BE49-F238E27FC236}">
                    <a16:creationId xmlns:a16="http://schemas.microsoft.com/office/drawing/2014/main" id="{36C37480-94DB-577C-0898-C53C69CF9348}"/>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a:extLst>
                  <a:ext uri="{FF2B5EF4-FFF2-40B4-BE49-F238E27FC236}">
                    <a16:creationId xmlns:a16="http://schemas.microsoft.com/office/drawing/2014/main" id="{BE52DDF2-D6F1-D088-79C8-ED166092CB30}"/>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a:extLst>
                  <a:ext uri="{FF2B5EF4-FFF2-40B4-BE49-F238E27FC236}">
                    <a16:creationId xmlns:a16="http://schemas.microsoft.com/office/drawing/2014/main" id="{3D2A0210-51C2-72FC-4BD4-4B7091D5FF44}"/>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a:extLst>
                  <a:ext uri="{FF2B5EF4-FFF2-40B4-BE49-F238E27FC236}">
                    <a16:creationId xmlns:a16="http://schemas.microsoft.com/office/drawing/2014/main" id="{C0E73222-7321-AFFF-B3E3-AD85B9457A36}"/>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a:extLst>
                  <a:ext uri="{FF2B5EF4-FFF2-40B4-BE49-F238E27FC236}">
                    <a16:creationId xmlns:a16="http://schemas.microsoft.com/office/drawing/2014/main" id="{8BAA31E6-2F5B-1F9E-299E-5707A298A1B2}"/>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a:extLst>
                  <a:ext uri="{FF2B5EF4-FFF2-40B4-BE49-F238E27FC236}">
                    <a16:creationId xmlns:a16="http://schemas.microsoft.com/office/drawing/2014/main" id="{D847B3FA-D02E-C66F-7789-542A8DAF8580}"/>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a:extLst>
                  <a:ext uri="{FF2B5EF4-FFF2-40B4-BE49-F238E27FC236}">
                    <a16:creationId xmlns:a16="http://schemas.microsoft.com/office/drawing/2014/main" id="{6CBE1A66-DBB9-D0EC-4A00-AB9C41B9DDC0}"/>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a:extLst>
                  <a:ext uri="{FF2B5EF4-FFF2-40B4-BE49-F238E27FC236}">
                    <a16:creationId xmlns:a16="http://schemas.microsoft.com/office/drawing/2014/main" id="{AE9B21E1-08E8-60DC-F9D5-98006C614DFB}"/>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a:extLst>
                  <a:ext uri="{FF2B5EF4-FFF2-40B4-BE49-F238E27FC236}">
                    <a16:creationId xmlns:a16="http://schemas.microsoft.com/office/drawing/2014/main" id="{75A38894-C3E1-1B04-B9E4-9B2C35228AF8}"/>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a:extLst>
                  <a:ext uri="{FF2B5EF4-FFF2-40B4-BE49-F238E27FC236}">
                    <a16:creationId xmlns:a16="http://schemas.microsoft.com/office/drawing/2014/main" id="{D2190079-49E1-BB49-EA78-DAA389F830BB}"/>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4">
                <a:extLst>
                  <a:ext uri="{FF2B5EF4-FFF2-40B4-BE49-F238E27FC236}">
                    <a16:creationId xmlns:a16="http://schemas.microsoft.com/office/drawing/2014/main" id="{389CBD4B-B9B7-34EB-3A29-6F277A3A9A45}"/>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4">
                <a:extLst>
                  <a:ext uri="{FF2B5EF4-FFF2-40B4-BE49-F238E27FC236}">
                    <a16:creationId xmlns:a16="http://schemas.microsoft.com/office/drawing/2014/main" id="{8F5B2539-A250-D6C0-13E9-C9E892CB987E}"/>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a:extLst>
                  <a:ext uri="{FF2B5EF4-FFF2-40B4-BE49-F238E27FC236}">
                    <a16:creationId xmlns:a16="http://schemas.microsoft.com/office/drawing/2014/main" id="{26566683-3B37-0E49-4EFC-4ADFE90881F1}"/>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a:extLst>
                  <a:ext uri="{FF2B5EF4-FFF2-40B4-BE49-F238E27FC236}">
                    <a16:creationId xmlns:a16="http://schemas.microsoft.com/office/drawing/2014/main" id="{40246D04-A693-7D66-86B5-4B48247C06C0}"/>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a:extLst>
                  <a:ext uri="{FF2B5EF4-FFF2-40B4-BE49-F238E27FC236}">
                    <a16:creationId xmlns:a16="http://schemas.microsoft.com/office/drawing/2014/main" id="{B1225AD3-7BE0-B018-FEB0-0984450B30E6}"/>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44">
                <a:extLst>
                  <a:ext uri="{FF2B5EF4-FFF2-40B4-BE49-F238E27FC236}">
                    <a16:creationId xmlns:a16="http://schemas.microsoft.com/office/drawing/2014/main" id="{63AFCAED-7AEA-B319-42DD-5941D8480EE2}"/>
                  </a:ext>
                </a:extLst>
              </p:cNvPr>
              <p:cNvGrpSpPr/>
              <p:nvPr/>
            </p:nvGrpSpPr>
            <p:grpSpPr>
              <a:xfrm>
                <a:off x="-3209756" y="2554613"/>
                <a:ext cx="163333" cy="251385"/>
                <a:chOff x="-3916750" y="2838725"/>
                <a:chExt cx="106150" cy="163375"/>
              </a:xfrm>
            </p:grpSpPr>
            <p:sp>
              <p:nvSpPr>
                <p:cNvPr id="1162" name="Google Shape;1162;p44">
                  <a:extLst>
                    <a:ext uri="{FF2B5EF4-FFF2-40B4-BE49-F238E27FC236}">
                      <a16:creationId xmlns:a16="http://schemas.microsoft.com/office/drawing/2014/main" id="{00F2F2AD-467E-5975-6408-29E03D0F71CE}"/>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a:extLst>
                    <a:ext uri="{FF2B5EF4-FFF2-40B4-BE49-F238E27FC236}">
                      <a16:creationId xmlns:a16="http://schemas.microsoft.com/office/drawing/2014/main" id="{EBB7E70C-E2AE-6C52-080E-2D90F86464DB}"/>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a:extLst>
                    <a:ext uri="{FF2B5EF4-FFF2-40B4-BE49-F238E27FC236}">
                      <a16:creationId xmlns:a16="http://schemas.microsoft.com/office/drawing/2014/main" id="{3968EBBD-DEC4-68F7-375C-01149E03240E}"/>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a:extLst>
                    <a:ext uri="{FF2B5EF4-FFF2-40B4-BE49-F238E27FC236}">
                      <a16:creationId xmlns:a16="http://schemas.microsoft.com/office/drawing/2014/main" id="{16453A7E-41E1-BD55-5F94-7BD12E314717}"/>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a:extLst>
                    <a:ext uri="{FF2B5EF4-FFF2-40B4-BE49-F238E27FC236}">
                      <a16:creationId xmlns:a16="http://schemas.microsoft.com/office/drawing/2014/main" id="{38B4FB6C-0D47-E7A3-C06A-3DA57951BA7D}"/>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a:extLst>
                    <a:ext uri="{FF2B5EF4-FFF2-40B4-BE49-F238E27FC236}">
                      <a16:creationId xmlns:a16="http://schemas.microsoft.com/office/drawing/2014/main" id="{EA3A73AF-B93D-4B89-3A35-296F9ADD0B8D}"/>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4">
                <a:extLst>
                  <a:ext uri="{FF2B5EF4-FFF2-40B4-BE49-F238E27FC236}">
                    <a16:creationId xmlns:a16="http://schemas.microsoft.com/office/drawing/2014/main" id="{929FB661-9FF6-9C38-A8EA-FAFE204332FF}"/>
                  </a:ext>
                </a:extLst>
              </p:cNvPr>
              <p:cNvGrpSpPr/>
              <p:nvPr/>
            </p:nvGrpSpPr>
            <p:grpSpPr>
              <a:xfrm>
                <a:off x="-2491885" y="3025377"/>
                <a:ext cx="163333" cy="251385"/>
                <a:chOff x="-3916750" y="2838725"/>
                <a:chExt cx="106150" cy="163375"/>
              </a:xfrm>
            </p:grpSpPr>
            <p:sp>
              <p:nvSpPr>
                <p:cNvPr id="1169" name="Google Shape;1169;p44">
                  <a:extLst>
                    <a:ext uri="{FF2B5EF4-FFF2-40B4-BE49-F238E27FC236}">
                      <a16:creationId xmlns:a16="http://schemas.microsoft.com/office/drawing/2014/main" id="{48D936DE-3A74-9A99-AF58-B820A9F781C0}"/>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a:extLst>
                    <a:ext uri="{FF2B5EF4-FFF2-40B4-BE49-F238E27FC236}">
                      <a16:creationId xmlns:a16="http://schemas.microsoft.com/office/drawing/2014/main" id="{4A5E428B-591A-4BD7-9157-FF5076C44910}"/>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a:extLst>
                    <a:ext uri="{FF2B5EF4-FFF2-40B4-BE49-F238E27FC236}">
                      <a16:creationId xmlns:a16="http://schemas.microsoft.com/office/drawing/2014/main" id="{4BD281DF-6893-3A95-C5FC-1D2AEDE2B398}"/>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a:extLst>
                    <a:ext uri="{FF2B5EF4-FFF2-40B4-BE49-F238E27FC236}">
                      <a16:creationId xmlns:a16="http://schemas.microsoft.com/office/drawing/2014/main" id="{A83BA0A8-02D2-43C8-C1B8-AAC929A26B66}"/>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a:extLst>
                    <a:ext uri="{FF2B5EF4-FFF2-40B4-BE49-F238E27FC236}">
                      <a16:creationId xmlns:a16="http://schemas.microsoft.com/office/drawing/2014/main" id="{A83E9694-FC91-1661-3046-766F0FE84287}"/>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a:extLst>
                    <a:ext uri="{FF2B5EF4-FFF2-40B4-BE49-F238E27FC236}">
                      <a16:creationId xmlns:a16="http://schemas.microsoft.com/office/drawing/2014/main" id="{DC9F38B8-A339-354D-D8AE-870BCFA5ACFF}"/>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5" name="Google Shape;1175;p44">
              <a:extLst>
                <a:ext uri="{FF2B5EF4-FFF2-40B4-BE49-F238E27FC236}">
                  <a16:creationId xmlns:a16="http://schemas.microsoft.com/office/drawing/2014/main" id="{3267F77A-5DC2-C8ED-DA17-7597558D7813}"/>
                </a:ext>
              </a:extLst>
            </p:cNvPr>
            <p:cNvGrpSpPr/>
            <p:nvPr/>
          </p:nvGrpSpPr>
          <p:grpSpPr>
            <a:xfrm>
              <a:off x="3792143" y="3346195"/>
              <a:ext cx="814292" cy="488991"/>
              <a:chOff x="3357500" y="1620888"/>
              <a:chExt cx="867375" cy="457300"/>
            </a:xfrm>
          </p:grpSpPr>
          <p:sp>
            <p:nvSpPr>
              <p:cNvPr id="1176" name="Google Shape;1176;p44">
                <a:extLst>
                  <a:ext uri="{FF2B5EF4-FFF2-40B4-BE49-F238E27FC236}">
                    <a16:creationId xmlns:a16="http://schemas.microsoft.com/office/drawing/2014/main" id="{0A540986-2B00-36FB-8459-7BCD593BC56E}"/>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a:extLst>
                  <a:ext uri="{FF2B5EF4-FFF2-40B4-BE49-F238E27FC236}">
                    <a16:creationId xmlns:a16="http://schemas.microsoft.com/office/drawing/2014/main" id="{4DEE39A1-8D00-4E10-E49D-51EDB0BB8512}"/>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a:extLst>
                  <a:ext uri="{FF2B5EF4-FFF2-40B4-BE49-F238E27FC236}">
                    <a16:creationId xmlns:a16="http://schemas.microsoft.com/office/drawing/2014/main" id="{06C272B1-FA4A-A0FA-E27E-F50308F1AD81}"/>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a:extLst>
                  <a:ext uri="{FF2B5EF4-FFF2-40B4-BE49-F238E27FC236}">
                    <a16:creationId xmlns:a16="http://schemas.microsoft.com/office/drawing/2014/main" id="{6E35475D-3C87-DB4E-3E82-E96949BB2F28}"/>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4">
              <a:extLst>
                <a:ext uri="{FF2B5EF4-FFF2-40B4-BE49-F238E27FC236}">
                  <a16:creationId xmlns:a16="http://schemas.microsoft.com/office/drawing/2014/main" id="{DE168AD3-57D7-87F5-8D58-AC41977A6692}"/>
                </a:ext>
              </a:extLst>
            </p:cNvPr>
            <p:cNvGrpSpPr/>
            <p:nvPr/>
          </p:nvGrpSpPr>
          <p:grpSpPr>
            <a:xfrm>
              <a:off x="3024078" y="2806336"/>
              <a:ext cx="814292" cy="488991"/>
              <a:chOff x="3357500" y="1620888"/>
              <a:chExt cx="867375" cy="457300"/>
            </a:xfrm>
          </p:grpSpPr>
          <p:sp>
            <p:nvSpPr>
              <p:cNvPr id="1181" name="Google Shape;1181;p44">
                <a:extLst>
                  <a:ext uri="{FF2B5EF4-FFF2-40B4-BE49-F238E27FC236}">
                    <a16:creationId xmlns:a16="http://schemas.microsoft.com/office/drawing/2014/main" id="{58C0069F-7015-A5BE-D7E9-2E24E1BA71B7}"/>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a:extLst>
                  <a:ext uri="{FF2B5EF4-FFF2-40B4-BE49-F238E27FC236}">
                    <a16:creationId xmlns:a16="http://schemas.microsoft.com/office/drawing/2014/main" id="{703C3852-4EDE-2DAC-8BC9-DC056A10B888}"/>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a:extLst>
                  <a:ext uri="{FF2B5EF4-FFF2-40B4-BE49-F238E27FC236}">
                    <a16:creationId xmlns:a16="http://schemas.microsoft.com/office/drawing/2014/main" id="{1044D9E2-F9B0-72D7-E45F-05977F93B03B}"/>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a:extLst>
                  <a:ext uri="{FF2B5EF4-FFF2-40B4-BE49-F238E27FC236}">
                    <a16:creationId xmlns:a16="http://schemas.microsoft.com/office/drawing/2014/main" id="{ACDFEFF8-12EA-0F9C-463B-850BD92F4738}"/>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4">
              <a:extLst>
                <a:ext uri="{FF2B5EF4-FFF2-40B4-BE49-F238E27FC236}">
                  <a16:creationId xmlns:a16="http://schemas.microsoft.com/office/drawing/2014/main" id="{6FC5075B-260E-AEE9-253B-4EE573253A3F}"/>
                </a:ext>
              </a:extLst>
            </p:cNvPr>
            <p:cNvGrpSpPr/>
            <p:nvPr/>
          </p:nvGrpSpPr>
          <p:grpSpPr>
            <a:xfrm>
              <a:off x="4482582" y="1987423"/>
              <a:ext cx="814292" cy="488991"/>
              <a:chOff x="3357500" y="1620888"/>
              <a:chExt cx="867375" cy="457300"/>
            </a:xfrm>
          </p:grpSpPr>
          <p:sp>
            <p:nvSpPr>
              <p:cNvPr id="1186" name="Google Shape;1186;p44">
                <a:extLst>
                  <a:ext uri="{FF2B5EF4-FFF2-40B4-BE49-F238E27FC236}">
                    <a16:creationId xmlns:a16="http://schemas.microsoft.com/office/drawing/2014/main" id="{893120AB-4CD4-4245-EAE7-0CFFDD70D194}"/>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4">
                <a:extLst>
                  <a:ext uri="{FF2B5EF4-FFF2-40B4-BE49-F238E27FC236}">
                    <a16:creationId xmlns:a16="http://schemas.microsoft.com/office/drawing/2014/main" id="{E95953D5-3610-C068-3B57-6FD6FFA7CECC}"/>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a:extLst>
                  <a:ext uri="{FF2B5EF4-FFF2-40B4-BE49-F238E27FC236}">
                    <a16:creationId xmlns:a16="http://schemas.microsoft.com/office/drawing/2014/main" id="{7B7E1236-97D5-7555-7D52-B4498EB5EA1E}"/>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a:extLst>
                  <a:ext uri="{FF2B5EF4-FFF2-40B4-BE49-F238E27FC236}">
                    <a16:creationId xmlns:a16="http://schemas.microsoft.com/office/drawing/2014/main" id="{102BA115-361D-2331-1DDF-3DCD31ED43FE}"/>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4">
              <a:extLst>
                <a:ext uri="{FF2B5EF4-FFF2-40B4-BE49-F238E27FC236}">
                  <a16:creationId xmlns:a16="http://schemas.microsoft.com/office/drawing/2014/main" id="{089A35DC-4DF7-E826-6252-5E6462B25173}"/>
                </a:ext>
              </a:extLst>
            </p:cNvPr>
            <p:cNvGrpSpPr/>
            <p:nvPr/>
          </p:nvGrpSpPr>
          <p:grpSpPr>
            <a:xfrm>
              <a:off x="5311667" y="2439653"/>
              <a:ext cx="814292" cy="488991"/>
              <a:chOff x="3357500" y="1620888"/>
              <a:chExt cx="867375" cy="457300"/>
            </a:xfrm>
          </p:grpSpPr>
          <p:sp>
            <p:nvSpPr>
              <p:cNvPr id="1191" name="Google Shape;1191;p44">
                <a:extLst>
                  <a:ext uri="{FF2B5EF4-FFF2-40B4-BE49-F238E27FC236}">
                    <a16:creationId xmlns:a16="http://schemas.microsoft.com/office/drawing/2014/main" id="{BC5F5E0B-E82B-E8A0-512C-E6BE6CBA2472}"/>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a:extLst>
                  <a:ext uri="{FF2B5EF4-FFF2-40B4-BE49-F238E27FC236}">
                    <a16:creationId xmlns:a16="http://schemas.microsoft.com/office/drawing/2014/main" id="{64FCEC9B-7EAF-508A-0E63-39AAA9D377B1}"/>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a:extLst>
                  <a:ext uri="{FF2B5EF4-FFF2-40B4-BE49-F238E27FC236}">
                    <a16:creationId xmlns:a16="http://schemas.microsoft.com/office/drawing/2014/main" id="{196E08ED-8324-905B-3A7A-5213D73C1B9A}"/>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a:extLst>
                  <a:ext uri="{FF2B5EF4-FFF2-40B4-BE49-F238E27FC236}">
                    <a16:creationId xmlns:a16="http://schemas.microsoft.com/office/drawing/2014/main" id="{0A59DF1C-EA3F-3449-BE84-E167424C016B}"/>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5" name="Google Shape;1195;p44">
            <a:extLst>
              <a:ext uri="{FF2B5EF4-FFF2-40B4-BE49-F238E27FC236}">
                <a16:creationId xmlns:a16="http://schemas.microsoft.com/office/drawing/2014/main" id="{BACFCEAD-B8E0-876A-A185-15C9626A1D80}"/>
              </a:ext>
            </a:extLst>
          </p:cNvPr>
          <p:cNvGrpSpPr/>
          <p:nvPr/>
        </p:nvGrpSpPr>
        <p:grpSpPr>
          <a:xfrm>
            <a:off x="6268263" y="2960175"/>
            <a:ext cx="757976" cy="672190"/>
            <a:chOff x="7464925" y="-1654250"/>
            <a:chExt cx="757976" cy="672190"/>
          </a:xfrm>
        </p:grpSpPr>
        <p:sp>
          <p:nvSpPr>
            <p:cNvPr id="1196" name="Google Shape;1196;p44">
              <a:extLst>
                <a:ext uri="{FF2B5EF4-FFF2-40B4-BE49-F238E27FC236}">
                  <a16:creationId xmlns:a16="http://schemas.microsoft.com/office/drawing/2014/main" id="{6F2D8D1B-8D8E-6C73-01EC-EA39A748BA6B}"/>
                </a:ext>
              </a:extLst>
            </p:cNvPr>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a:extLst>
                <a:ext uri="{FF2B5EF4-FFF2-40B4-BE49-F238E27FC236}">
                  <a16:creationId xmlns:a16="http://schemas.microsoft.com/office/drawing/2014/main" id="{6326A219-3BC4-2D1C-B80F-0BC6F2D87425}"/>
                </a:ext>
              </a:extLst>
            </p:cNvPr>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6912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E01B8438-1C94-1E4B-E435-F0192345570B}"/>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2DE52AF2-D6B1-FE06-4769-196515F003AE}"/>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IMPORTANT POINTS</a:t>
            </a:r>
            <a:endParaRPr dirty="0"/>
          </a:p>
        </p:txBody>
      </p:sp>
      <p:sp>
        <p:nvSpPr>
          <p:cNvPr id="1228" name="Google Shape;1228;p46">
            <a:extLst>
              <a:ext uri="{FF2B5EF4-FFF2-40B4-BE49-F238E27FC236}">
                <a16:creationId xmlns:a16="http://schemas.microsoft.com/office/drawing/2014/main" id="{7483F15B-EF47-C59E-685A-670938ECBBAA}"/>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r>
              <a:rPr lang="en-US" dirty="0"/>
              <a:t>The APF Algorithm is widely used for many reasons:</a:t>
            </a:r>
          </a:p>
          <a:p>
            <a:pPr marL="457200" lvl="0" indent="-317500" algn="l" rtl="0">
              <a:spcBef>
                <a:spcPts val="0"/>
              </a:spcBef>
              <a:spcAft>
                <a:spcPts val="0"/>
              </a:spcAft>
              <a:buSzPts val="1400"/>
              <a:buChar char="●"/>
            </a:pPr>
            <a:r>
              <a:rPr lang="en-US" dirty="0"/>
              <a:t>Low Computational Complexity</a:t>
            </a:r>
          </a:p>
          <a:p>
            <a:pPr marL="457200" lvl="0" indent="-317500" algn="l" rtl="0">
              <a:spcBef>
                <a:spcPts val="0"/>
              </a:spcBef>
              <a:spcAft>
                <a:spcPts val="0"/>
              </a:spcAft>
              <a:buSzPts val="1400"/>
              <a:buChar char="●"/>
            </a:pPr>
            <a:r>
              <a:rPr lang="en-US" dirty="0"/>
              <a:t>Efficiency</a:t>
            </a:r>
          </a:p>
          <a:p>
            <a:pPr marL="457200" lvl="0" indent="-317500" algn="l" rtl="0">
              <a:spcBef>
                <a:spcPts val="0"/>
              </a:spcBef>
              <a:spcAft>
                <a:spcPts val="0"/>
              </a:spcAft>
              <a:buSzPts val="1400"/>
              <a:buChar char="●"/>
            </a:pPr>
            <a:r>
              <a:rPr lang="en-US" dirty="0"/>
              <a:t>Smooth and Continuous Path</a:t>
            </a:r>
          </a:p>
          <a:p>
            <a:pPr marL="457200" lvl="0" indent="-317500" algn="l" rtl="0">
              <a:spcBef>
                <a:spcPts val="0"/>
              </a:spcBef>
              <a:spcAft>
                <a:spcPts val="0"/>
              </a:spcAft>
              <a:buSzPts val="1400"/>
              <a:buChar char="●"/>
            </a:pPr>
            <a:r>
              <a:rPr lang="en-US" dirty="0"/>
              <a:t>Real-Time Behavior</a:t>
            </a:r>
          </a:p>
        </p:txBody>
      </p:sp>
      <p:sp>
        <p:nvSpPr>
          <p:cNvPr id="1581" name="Google Shape;1581;p46">
            <a:extLst>
              <a:ext uri="{FF2B5EF4-FFF2-40B4-BE49-F238E27FC236}">
                <a16:creationId xmlns:a16="http://schemas.microsoft.com/office/drawing/2014/main" id="{1B8F2CF3-0E43-E413-4B09-470178DB3EE6}"/>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161;p51">
            <a:extLst>
              <a:ext uri="{FF2B5EF4-FFF2-40B4-BE49-F238E27FC236}">
                <a16:creationId xmlns:a16="http://schemas.microsoft.com/office/drawing/2014/main" id="{31FBCDAE-319D-4624-A362-2B592828B950}"/>
              </a:ext>
            </a:extLst>
          </p:cNvPr>
          <p:cNvGrpSpPr/>
          <p:nvPr/>
        </p:nvGrpSpPr>
        <p:grpSpPr>
          <a:xfrm flipH="1">
            <a:off x="7307603" y="2189294"/>
            <a:ext cx="1457593" cy="1069711"/>
            <a:chOff x="746248" y="747560"/>
            <a:chExt cx="3070556" cy="2253447"/>
          </a:xfrm>
        </p:grpSpPr>
        <p:sp>
          <p:nvSpPr>
            <p:cNvPr id="1802" name="Google Shape;2162;p51">
              <a:extLst>
                <a:ext uri="{FF2B5EF4-FFF2-40B4-BE49-F238E27FC236}">
                  <a16:creationId xmlns:a16="http://schemas.microsoft.com/office/drawing/2014/main" id="{49016149-D0AC-8B30-B7C1-0EEE34505807}"/>
                </a:ext>
              </a:extLst>
            </p:cNvPr>
            <p:cNvSpPr/>
            <p:nvPr/>
          </p:nvSpPr>
          <p:spPr>
            <a:xfrm>
              <a:off x="1051108" y="1350543"/>
              <a:ext cx="65548" cy="80903"/>
            </a:xfrm>
            <a:custGeom>
              <a:avLst/>
              <a:gdLst/>
              <a:ahLst/>
              <a:cxnLst/>
              <a:rect l="l" t="t" r="r" b="b"/>
              <a:pathLst>
                <a:path w="1430" h="1765" extrusionOk="0">
                  <a:moveTo>
                    <a:pt x="1429" y="297"/>
                  </a:moveTo>
                  <a:lnTo>
                    <a:pt x="1031" y="66"/>
                  </a:lnTo>
                  <a:cubicBezTo>
                    <a:pt x="922" y="0"/>
                    <a:pt x="770" y="9"/>
                    <a:pt x="602" y="106"/>
                  </a:cubicBezTo>
                  <a:cubicBezTo>
                    <a:pt x="270" y="297"/>
                    <a:pt x="0" y="765"/>
                    <a:pt x="0" y="1148"/>
                  </a:cubicBezTo>
                  <a:cubicBezTo>
                    <a:pt x="0" y="1337"/>
                    <a:pt x="67" y="1471"/>
                    <a:pt x="173" y="1534"/>
                  </a:cubicBezTo>
                  <a:lnTo>
                    <a:pt x="571" y="1765"/>
                  </a:lnTo>
                  <a:lnTo>
                    <a:pt x="1429" y="297"/>
                  </a:lnTo>
                  <a:close/>
                </a:path>
              </a:pathLst>
            </a:custGeom>
            <a:solidFill>
              <a:srgbClr val="E2D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2163;p51">
              <a:extLst>
                <a:ext uri="{FF2B5EF4-FFF2-40B4-BE49-F238E27FC236}">
                  <a16:creationId xmlns:a16="http://schemas.microsoft.com/office/drawing/2014/main" id="{8ECCDFD8-B440-98B6-003C-6783BE09166A}"/>
                </a:ext>
              </a:extLst>
            </p:cNvPr>
            <p:cNvSpPr/>
            <p:nvPr/>
          </p:nvSpPr>
          <p:spPr>
            <a:xfrm>
              <a:off x="746248" y="944842"/>
              <a:ext cx="701864" cy="906070"/>
            </a:xfrm>
            <a:custGeom>
              <a:avLst/>
              <a:gdLst/>
              <a:ahLst/>
              <a:cxnLst/>
              <a:rect l="l" t="t" r="r" b="b"/>
              <a:pathLst>
                <a:path w="15312" h="19767" extrusionOk="0">
                  <a:moveTo>
                    <a:pt x="11078" y="0"/>
                  </a:moveTo>
                  <a:cubicBezTo>
                    <a:pt x="10025" y="0"/>
                    <a:pt x="8855" y="351"/>
                    <a:pt x="7656" y="1043"/>
                  </a:cubicBezTo>
                  <a:cubicBezTo>
                    <a:pt x="5625" y="2215"/>
                    <a:pt x="3678" y="4270"/>
                    <a:pt x="2243" y="6758"/>
                  </a:cubicBezTo>
                  <a:cubicBezTo>
                    <a:pt x="806" y="9245"/>
                    <a:pt x="0" y="11958"/>
                    <a:pt x="0" y="14303"/>
                  </a:cubicBezTo>
                  <a:cubicBezTo>
                    <a:pt x="0" y="16647"/>
                    <a:pt x="806" y="18430"/>
                    <a:pt x="2243" y="19259"/>
                  </a:cubicBezTo>
                  <a:cubicBezTo>
                    <a:pt x="2830" y="19598"/>
                    <a:pt x="3504" y="19766"/>
                    <a:pt x="4233" y="19766"/>
                  </a:cubicBezTo>
                  <a:cubicBezTo>
                    <a:pt x="5286" y="19766"/>
                    <a:pt x="6457" y="19416"/>
                    <a:pt x="7656" y="18723"/>
                  </a:cubicBezTo>
                  <a:cubicBezTo>
                    <a:pt x="9686" y="17551"/>
                    <a:pt x="11634" y="15495"/>
                    <a:pt x="13069" y="13009"/>
                  </a:cubicBezTo>
                  <a:cubicBezTo>
                    <a:pt x="14504" y="10522"/>
                    <a:pt x="15312" y="7808"/>
                    <a:pt x="15312" y="5464"/>
                  </a:cubicBezTo>
                  <a:cubicBezTo>
                    <a:pt x="15312" y="3118"/>
                    <a:pt x="14504" y="1336"/>
                    <a:pt x="13069" y="508"/>
                  </a:cubicBezTo>
                  <a:cubicBezTo>
                    <a:pt x="12481" y="169"/>
                    <a:pt x="11808" y="0"/>
                    <a:pt x="11078"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2164;p51">
              <a:extLst>
                <a:ext uri="{FF2B5EF4-FFF2-40B4-BE49-F238E27FC236}">
                  <a16:creationId xmlns:a16="http://schemas.microsoft.com/office/drawing/2014/main" id="{254A0B31-A9AE-9B55-9854-8D06587EB27E}"/>
                </a:ext>
              </a:extLst>
            </p:cNvPr>
            <p:cNvSpPr/>
            <p:nvPr/>
          </p:nvSpPr>
          <p:spPr>
            <a:xfrm>
              <a:off x="746294" y="968448"/>
              <a:ext cx="701772" cy="858903"/>
            </a:xfrm>
            <a:custGeom>
              <a:avLst/>
              <a:gdLst/>
              <a:ahLst/>
              <a:cxnLst/>
              <a:rect l="l" t="t" r="r" b="b"/>
              <a:pathLst>
                <a:path w="15310" h="18738" extrusionOk="0">
                  <a:moveTo>
                    <a:pt x="13083" y="1"/>
                  </a:moveTo>
                  <a:lnTo>
                    <a:pt x="7705" y="9316"/>
                  </a:lnTo>
                  <a:lnTo>
                    <a:pt x="7705" y="9316"/>
                  </a:lnTo>
                  <a:lnTo>
                    <a:pt x="15309" y="4926"/>
                  </a:lnTo>
                  <a:cubicBezTo>
                    <a:pt x="15303" y="2505"/>
                    <a:pt x="14455" y="801"/>
                    <a:pt x="13083" y="1"/>
                  </a:cubicBezTo>
                  <a:close/>
                  <a:moveTo>
                    <a:pt x="7705" y="9316"/>
                  </a:moveTo>
                  <a:lnTo>
                    <a:pt x="7703" y="9318"/>
                  </a:lnTo>
                  <a:lnTo>
                    <a:pt x="7704" y="9318"/>
                  </a:lnTo>
                  <a:lnTo>
                    <a:pt x="7705" y="9316"/>
                  </a:lnTo>
                  <a:close/>
                  <a:moveTo>
                    <a:pt x="7635" y="542"/>
                  </a:moveTo>
                  <a:cubicBezTo>
                    <a:pt x="5534" y="1760"/>
                    <a:pt x="3634" y="3837"/>
                    <a:pt x="2256" y="6218"/>
                  </a:cubicBezTo>
                  <a:lnTo>
                    <a:pt x="7635" y="9324"/>
                  </a:lnTo>
                  <a:lnTo>
                    <a:pt x="7635" y="542"/>
                  </a:lnTo>
                  <a:close/>
                  <a:moveTo>
                    <a:pt x="7675" y="9413"/>
                  </a:moveTo>
                  <a:lnTo>
                    <a:pt x="7675" y="18196"/>
                  </a:lnTo>
                  <a:cubicBezTo>
                    <a:pt x="9775" y="16976"/>
                    <a:pt x="11674" y="14900"/>
                    <a:pt x="13054" y="12520"/>
                  </a:cubicBezTo>
                  <a:lnTo>
                    <a:pt x="7675" y="9413"/>
                  </a:lnTo>
                  <a:close/>
                  <a:moveTo>
                    <a:pt x="7606" y="9421"/>
                  </a:moveTo>
                  <a:lnTo>
                    <a:pt x="1" y="13811"/>
                  </a:lnTo>
                  <a:cubicBezTo>
                    <a:pt x="5" y="16233"/>
                    <a:pt x="854" y="17938"/>
                    <a:pt x="2227" y="18738"/>
                  </a:cubicBezTo>
                  <a:lnTo>
                    <a:pt x="7606" y="942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2165;p51">
              <a:extLst>
                <a:ext uri="{FF2B5EF4-FFF2-40B4-BE49-F238E27FC236}">
                  <a16:creationId xmlns:a16="http://schemas.microsoft.com/office/drawing/2014/main" id="{A8BB830D-C703-3FC4-A4CA-46505FE49622}"/>
                </a:ext>
              </a:extLst>
            </p:cNvPr>
            <p:cNvSpPr/>
            <p:nvPr/>
          </p:nvSpPr>
          <p:spPr>
            <a:xfrm>
              <a:off x="1066738" y="1360672"/>
              <a:ext cx="148559" cy="127749"/>
            </a:xfrm>
            <a:custGeom>
              <a:avLst/>
              <a:gdLst/>
              <a:ahLst/>
              <a:cxnLst/>
              <a:rect l="l" t="t" r="r" b="b"/>
              <a:pathLst>
                <a:path w="3241" h="2787" extrusionOk="0">
                  <a:moveTo>
                    <a:pt x="871" y="0"/>
                  </a:moveTo>
                  <a:cubicBezTo>
                    <a:pt x="791" y="0"/>
                    <a:pt x="700" y="27"/>
                    <a:pt x="602" y="82"/>
                  </a:cubicBezTo>
                  <a:cubicBezTo>
                    <a:pt x="270" y="275"/>
                    <a:pt x="1" y="741"/>
                    <a:pt x="1" y="1124"/>
                  </a:cubicBezTo>
                  <a:cubicBezTo>
                    <a:pt x="1" y="1313"/>
                    <a:pt x="67" y="1447"/>
                    <a:pt x="173" y="1511"/>
                  </a:cubicBezTo>
                  <a:lnTo>
                    <a:pt x="2382" y="2786"/>
                  </a:lnTo>
                  <a:lnTo>
                    <a:pt x="3240" y="1317"/>
                  </a:lnTo>
                  <a:lnTo>
                    <a:pt x="1032" y="42"/>
                  </a:lnTo>
                  <a:cubicBezTo>
                    <a:pt x="985" y="15"/>
                    <a:pt x="931" y="0"/>
                    <a:pt x="871" y="0"/>
                  </a:cubicBezTo>
                  <a:close/>
                </a:path>
              </a:pathLst>
            </a:custGeom>
            <a:solidFill>
              <a:srgbClr val="383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2166;p51">
              <a:extLst>
                <a:ext uri="{FF2B5EF4-FFF2-40B4-BE49-F238E27FC236}">
                  <a16:creationId xmlns:a16="http://schemas.microsoft.com/office/drawing/2014/main" id="{27141F03-6271-7331-2F32-16CA6B46E0C0}"/>
                </a:ext>
              </a:extLst>
            </p:cNvPr>
            <p:cNvSpPr/>
            <p:nvPr/>
          </p:nvSpPr>
          <p:spPr>
            <a:xfrm>
              <a:off x="1643135" y="801556"/>
              <a:ext cx="222724" cy="752377"/>
            </a:xfrm>
            <a:custGeom>
              <a:avLst/>
              <a:gdLst/>
              <a:ahLst/>
              <a:cxnLst/>
              <a:rect l="l" t="t" r="r" b="b"/>
              <a:pathLst>
                <a:path w="4859" h="16414" extrusionOk="0">
                  <a:moveTo>
                    <a:pt x="4599" y="1"/>
                  </a:moveTo>
                  <a:lnTo>
                    <a:pt x="1" y="16263"/>
                  </a:lnTo>
                  <a:lnTo>
                    <a:pt x="259" y="16413"/>
                  </a:lnTo>
                  <a:lnTo>
                    <a:pt x="4858" y="152"/>
                  </a:lnTo>
                  <a:lnTo>
                    <a:pt x="4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2167;p51">
              <a:extLst>
                <a:ext uri="{FF2B5EF4-FFF2-40B4-BE49-F238E27FC236}">
                  <a16:creationId xmlns:a16="http://schemas.microsoft.com/office/drawing/2014/main" id="{47616EF1-3FCB-95AC-5E6C-FDAACBED41C5}"/>
                </a:ext>
              </a:extLst>
            </p:cNvPr>
            <p:cNvSpPr/>
            <p:nvPr/>
          </p:nvSpPr>
          <p:spPr>
            <a:xfrm>
              <a:off x="1386633" y="747560"/>
              <a:ext cx="467313" cy="799452"/>
            </a:xfrm>
            <a:custGeom>
              <a:avLst/>
              <a:gdLst/>
              <a:ahLst/>
              <a:cxnLst/>
              <a:rect l="l" t="t" r="r" b="b"/>
              <a:pathLst>
                <a:path w="10195" h="17441" extrusionOk="0">
                  <a:moveTo>
                    <a:pt x="8069" y="1"/>
                  </a:moveTo>
                  <a:lnTo>
                    <a:pt x="1" y="14340"/>
                  </a:lnTo>
                  <a:lnTo>
                    <a:pt x="5597" y="17441"/>
                  </a:lnTo>
                  <a:lnTo>
                    <a:pt x="10195" y="1179"/>
                  </a:lnTo>
                  <a:lnTo>
                    <a:pt x="806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2168;p51">
              <a:extLst>
                <a:ext uri="{FF2B5EF4-FFF2-40B4-BE49-F238E27FC236}">
                  <a16:creationId xmlns:a16="http://schemas.microsoft.com/office/drawing/2014/main" id="{E9B0A204-CA4B-6B8B-842E-E38C013FFE10}"/>
                </a:ext>
              </a:extLst>
            </p:cNvPr>
            <p:cNvSpPr/>
            <p:nvPr/>
          </p:nvSpPr>
          <p:spPr>
            <a:xfrm>
              <a:off x="1429994" y="1823394"/>
              <a:ext cx="93188" cy="269112"/>
            </a:xfrm>
            <a:custGeom>
              <a:avLst/>
              <a:gdLst/>
              <a:ahLst/>
              <a:cxnLst/>
              <a:rect l="l" t="t" r="r" b="b"/>
              <a:pathLst>
                <a:path w="2033" h="5871" extrusionOk="0">
                  <a:moveTo>
                    <a:pt x="2033" y="1"/>
                  </a:moveTo>
                  <a:lnTo>
                    <a:pt x="1679" y="207"/>
                  </a:lnTo>
                  <a:lnTo>
                    <a:pt x="1" y="5871"/>
                  </a:lnTo>
                  <a:lnTo>
                    <a:pt x="353" y="5665"/>
                  </a:lnTo>
                  <a:lnTo>
                    <a:pt x="2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2169;p51">
              <a:extLst>
                <a:ext uri="{FF2B5EF4-FFF2-40B4-BE49-F238E27FC236}">
                  <a16:creationId xmlns:a16="http://schemas.microsoft.com/office/drawing/2014/main" id="{11294D0C-3570-A821-E026-D2354E93EE89}"/>
                </a:ext>
              </a:extLst>
            </p:cNvPr>
            <p:cNvSpPr/>
            <p:nvPr/>
          </p:nvSpPr>
          <p:spPr>
            <a:xfrm>
              <a:off x="1285838" y="1695739"/>
              <a:ext cx="237347" cy="137192"/>
            </a:xfrm>
            <a:custGeom>
              <a:avLst/>
              <a:gdLst/>
              <a:ahLst/>
              <a:cxnLst/>
              <a:rect l="l" t="t" r="r" b="b"/>
              <a:pathLst>
                <a:path w="5178" h="2993" extrusionOk="0">
                  <a:moveTo>
                    <a:pt x="352" y="0"/>
                  </a:moveTo>
                  <a:lnTo>
                    <a:pt x="0" y="206"/>
                  </a:lnTo>
                  <a:lnTo>
                    <a:pt x="4824" y="2992"/>
                  </a:lnTo>
                  <a:lnTo>
                    <a:pt x="5178" y="2786"/>
                  </a:lnTo>
                  <a:lnTo>
                    <a:pt x="352" y="0"/>
                  </a:lnTo>
                  <a:close/>
                </a:path>
              </a:pathLst>
            </a:custGeom>
            <a:solidFill>
              <a:srgbClr val="99A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2170;p51">
              <a:extLst>
                <a:ext uri="{FF2B5EF4-FFF2-40B4-BE49-F238E27FC236}">
                  <a16:creationId xmlns:a16="http://schemas.microsoft.com/office/drawing/2014/main" id="{4FF60177-7184-2A10-2AB4-DB59DF714448}"/>
                </a:ext>
              </a:extLst>
            </p:cNvPr>
            <p:cNvSpPr/>
            <p:nvPr/>
          </p:nvSpPr>
          <p:spPr>
            <a:xfrm>
              <a:off x="1285700" y="1705181"/>
              <a:ext cx="221258" cy="387327"/>
            </a:xfrm>
            <a:custGeom>
              <a:avLst/>
              <a:gdLst/>
              <a:ahLst/>
              <a:cxnLst/>
              <a:rect l="l" t="t" r="r" b="b"/>
              <a:pathLst>
                <a:path w="4827" h="8450" extrusionOk="0">
                  <a:moveTo>
                    <a:pt x="3" y="0"/>
                  </a:moveTo>
                  <a:lnTo>
                    <a:pt x="0" y="6633"/>
                  </a:lnTo>
                  <a:lnTo>
                    <a:pt x="3149" y="8450"/>
                  </a:lnTo>
                  <a:lnTo>
                    <a:pt x="4827" y="2786"/>
                  </a:lnTo>
                  <a:lnTo>
                    <a:pt x="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2171;p51">
              <a:extLst>
                <a:ext uri="{FF2B5EF4-FFF2-40B4-BE49-F238E27FC236}">
                  <a16:creationId xmlns:a16="http://schemas.microsoft.com/office/drawing/2014/main" id="{98A59294-5ABA-7889-E49E-DCF969136232}"/>
                </a:ext>
              </a:extLst>
            </p:cNvPr>
            <p:cNvSpPr/>
            <p:nvPr/>
          </p:nvSpPr>
          <p:spPr>
            <a:xfrm>
              <a:off x="2684179" y="1439145"/>
              <a:ext cx="1038128" cy="793905"/>
            </a:xfrm>
            <a:custGeom>
              <a:avLst/>
              <a:gdLst/>
              <a:ahLst/>
              <a:cxnLst/>
              <a:rect l="l" t="t" r="r" b="b"/>
              <a:pathLst>
                <a:path w="22648" h="17320" extrusionOk="0">
                  <a:moveTo>
                    <a:pt x="22648" y="1"/>
                  </a:moveTo>
                  <a:lnTo>
                    <a:pt x="2" y="16870"/>
                  </a:lnTo>
                  <a:lnTo>
                    <a:pt x="0" y="17319"/>
                  </a:lnTo>
                  <a:lnTo>
                    <a:pt x="22646" y="451"/>
                  </a:lnTo>
                  <a:lnTo>
                    <a:pt x="226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2172;p51">
              <a:extLst>
                <a:ext uri="{FF2B5EF4-FFF2-40B4-BE49-F238E27FC236}">
                  <a16:creationId xmlns:a16="http://schemas.microsoft.com/office/drawing/2014/main" id="{D738BB66-3FC5-5E53-A244-12DACBE180B6}"/>
                </a:ext>
              </a:extLst>
            </p:cNvPr>
            <p:cNvSpPr/>
            <p:nvPr/>
          </p:nvSpPr>
          <p:spPr>
            <a:xfrm>
              <a:off x="2408654" y="2053357"/>
              <a:ext cx="275621" cy="179683"/>
            </a:xfrm>
            <a:custGeom>
              <a:avLst/>
              <a:gdLst/>
              <a:ahLst/>
              <a:cxnLst/>
              <a:rect l="l" t="t" r="r" b="b"/>
              <a:pathLst>
                <a:path w="6013" h="3920" extrusionOk="0">
                  <a:moveTo>
                    <a:pt x="2" y="0"/>
                  </a:moveTo>
                  <a:lnTo>
                    <a:pt x="0" y="449"/>
                  </a:lnTo>
                  <a:lnTo>
                    <a:pt x="6011" y="3919"/>
                  </a:lnTo>
                  <a:lnTo>
                    <a:pt x="6013" y="3470"/>
                  </a:lnTo>
                  <a:lnTo>
                    <a:pt x="2" y="0"/>
                  </a:lnTo>
                  <a:close/>
                </a:path>
              </a:pathLst>
            </a:custGeom>
            <a:solidFill>
              <a:srgbClr val="CBC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2173;p51">
              <a:extLst>
                <a:ext uri="{FF2B5EF4-FFF2-40B4-BE49-F238E27FC236}">
                  <a16:creationId xmlns:a16="http://schemas.microsoft.com/office/drawing/2014/main" id="{7097DBB0-5620-B97B-5415-BBCB45CEB519}"/>
                </a:ext>
              </a:extLst>
            </p:cNvPr>
            <p:cNvSpPr/>
            <p:nvPr/>
          </p:nvSpPr>
          <p:spPr>
            <a:xfrm>
              <a:off x="2408700" y="1364844"/>
              <a:ext cx="1313611" cy="847627"/>
            </a:xfrm>
            <a:custGeom>
              <a:avLst/>
              <a:gdLst/>
              <a:ahLst/>
              <a:cxnLst/>
              <a:rect l="l" t="t" r="r" b="b"/>
              <a:pathLst>
                <a:path w="28658" h="18492" extrusionOk="0">
                  <a:moveTo>
                    <a:pt x="25847" y="0"/>
                  </a:moveTo>
                  <a:lnTo>
                    <a:pt x="1" y="15021"/>
                  </a:lnTo>
                  <a:lnTo>
                    <a:pt x="6012" y="18491"/>
                  </a:lnTo>
                  <a:lnTo>
                    <a:pt x="28658" y="1622"/>
                  </a:lnTo>
                  <a:lnTo>
                    <a:pt x="258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2174;p51">
              <a:extLst>
                <a:ext uri="{FF2B5EF4-FFF2-40B4-BE49-F238E27FC236}">
                  <a16:creationId xmlns:a16="http://schemas.microsoft.com/office/drawing/2014/main" id="{0D9437E6-9382-E8F4-EAD3-9AD5A3D58F08}"/>
                </a:ext>
              </a:extLst>
            </p:cNvPr>
            <p:cNvSpPr/>
            <p:nvPr/>
          </p:nvSpPr>
          <p:spPr>
            <a:xfrm>
              <a:off x="1075860" y="1344538"/>
              <a:ext cx="164190" cy="213878"/>
            </a:xfrm>
            <a:custGeom>
              <a:avLst/>
              <a:gdLst/>
              <a:ahLst/>
              <a:cxnLst/>
              <a:rect l="l" t="t" r="r" b="b"/>
              <a:pathLst>
                <a:path w="3582" h="4666" extrusionOk="0">
                  <a:moveTo>
                    <a:pt x="3577" y="108"/>
                  </a:moveTo>
                  <a:lnTo>
                    <a:pt x="3581" y="108"/>
                  </a:lnTo>
                  <a:cubicBezTo>
                    <a:pt x="3580" y="108"/>
                    <a:pt x="3579" y="108"/>
                    <a:pt x="3577" y="108"/>
                  </a:cubicBezTo>
                  <a:close/>
                  <a:moveTo>
                    <a:pt x="2209" y="0"/>
                  </a:moveTo>
                  <a:cubicBezTo>
                    <a:pt x="2012" y="0"/>
                    <a:pt x="1789" y="62"/>
                    <a:pt x="1554" y="194"/>
                  </a:cubicBezTo>
                  <a:cubicBezTo>
                    <a:pt x="709" y="665"/>
                    <a:pt x="16" y="1839"/>
                    <a:pt x="3" y="2817"/>
                  </a:cubicBezTo>
                  <a:cubicBezTo>
                    <a:pt x="0" y="3141"/>
                    <a:pt x="71" y="3405"/>
                    <a:pt x="200" y="3592"/>
                  </a:cubicBezTo>
                  <a:lnTo>
                    <a:pt x="933" y="4666"/>
                  </a:lnTo>
                  <a:cubicBezTo>
                    <a:pt x="769" y="4426"/>
                    <a:pt x="679" y="4094"/>
                    <a:pt x="683" y="3680"/>
                  </a:cubicBezTo>
                  <a:cubicBezTo>
                    <a:pt x="699" y="2439"/>
                    <a:pt x="1580" y="948"/>
                    <a:pt x="2651" y="351"/>
                  </a:cubicBezTo>
                  <a:cubicBezTo>
                    <a:pt x="2950" y="184"/>
                    <a:pt x="3233" y="104"/>
                    <a:pt x="3485" y="104"/>
                  </a:cubicBezTo>
                  <a:cubicBezTo>
                    <a:pt x="3516" y="104"/>
                    <a:pt x="3547" y="105"/>
                    <a:pt x="3577" y="108"/>
                  </a:cubicBezTo>
                  <a:lnTo>
                    <a:pt x="3577" y="108"/>
                  </a:lnTo>
                  <a:lnTo>
                    <a:pt x="2286" y="2"/>
                  </a:lnTo>
                  <a:lnTo>
                    <a:pt x="2286" y="4"/>
                  </a:lnTo>
                  <a:cubicBezTo>
                    <a:pt x="2261" y="1"/>
                    <a:pt x="2235" y="0"/>
                    <a:pt x="2209" y="0"/>
                  </a:cubicBezTo>
                  <a:close/>
                </a:path>
              </a:pathLst>
            </a:custGeom>
            <a:solidFill>
              <a:srgbClr val="383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2175;p51">
              <a:extLst>
                <a:ext uri="{FF2B5EF4-FFF2-40B4-BE49-F238E27FC236}">
                  <a16:creationId xmlns:a16="http://schemas.microsoft.com/office/drawing/2014/main" id="{A032A705-DB5A-4147-06D3-ED47F8859548}"/>
                </a:ext>
              </a:extLst>
            </p:cNvPr>
            <p:cNvSpPr/>
            <p:nvPr/>
          </p:nvSpPr>
          <p:spPr>
            <a:xfrm>
              <a:off x="1323699" y="1695006"/>
              <a:ext cx="2492781" cy="1306002"/>
            </a:xfrm>
            <a:custGeom>
              <a:avLst/>
              <a:gdLst/>
              <a:ahLst/>
              <a:cxnLst/>
              <a:rect l="l" t="t" r="r" b="b"/>
              <a:pathLst>
                <a:path w="54383" h="28492" extrusionOk="0">
                  <a:moveTo>
                    <a:pt x="12" y="1"/>
                  </a:moveTo>
                  <a:lnTo>
                    <a:pt x="12" y="1"/>
                  </a:lnTo>
                  <a:cubicBezTo>
                    <a:pt x="0" y="979"/>
                    <a:pt x="339" y="1670"/>
                    <a:pt x="889" y="1991"/>
                  </a:cubicBezTo>
                  <a:lnTo>
                    <a:pt x="34911" y="21722"/>
                  </a:lnTo>
                  <a:cubicBezTo>
                    <a:pt x="36053" y="22383"/>
                    <a:pt x="37174" y="23082"/>
                    <a:pt x="38299" y="23775"/>
                  </a:cubicBezTo>
                  <a:cubicBezTo>
                    <a:pt x="42260" y="26223"/>
                    <a:pt x="47652" y="28492"/>
                    <a:pt x="52146" y="28492"/>
                  </a:cubicBezTo>
                  <a:cubicBezTo>
                    <a:pt x="52246" y="28492"/>
                    <a:pt x="52346" y="28491"/>
                    <a:pt x="52445" y="28488"/>
                  </a:cubicBezTo>
                  <a:cubicBezTo>
                    <a:pt x="52790" y="28471"/>
                    <a:pt x="53247" y="28392"/>
                    <a:pt x="53588" y="28342"/>
                  </a:cubicBezTo>
                  <a:lnTo>
                    <a:pt x="54382" y="28133"/>
                  </a:lnTo>
                  <a:lnTo>
                    <a:pt x="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2176;p51">
              <a:extLst>
                <a:ext uri="{FF2B5EF4-FFF2-40B4-BE49-F238E27FC236}">
                  <a16:creationId xmlns:a16="http://schemas.microsoft.com/office/drawing/2014/main" id="{8ADB6366-35AA-EE3B-7FF5-9707B4E71081}"/>
                </a:ext>
              </a:extLst>
            </p:cNvPr>
            <p:cNvSpPr/>
            <p:nvPr/>
          </p:nvSpPr>
          <p:spPr>
            <a:xfrm>
              <a:off x="1107166" y="1349305"/>
              <a:ext cx="2709638" cy="1635299"/>
            </a:xfrm>
            <a:custGeom>
              <a:avLst/>
              <a:gdLst/>
              <a:ahLst/>
              <a:cxnLst/>
              <a:rect l="l" t="t" r="r" b="b"/>
              <a:pathLst>
                <a:path w="59114" h="35676" extrusionOk="0">
                  <a:moveTo>
                    <a:pt x="9638" y="2067"/>
                  </a:moveTo>
                  <a:cubicBezTo>
                    <a:pt x="9638" y="2067"/>
                    <a:pt x="9699" y="2103"/>
                    <a:pt x="9819" y="2173"/>
                  </a:cubicBezTo>
                  <a:lnTo>
                    <a:pt x="9819" y="2173"/>
                  </a:lnTo>
                  <a:cubicBezTo>
                    <a:pt x="9834" y="2181"/>
                    <a:pt x="9849" y="2189"/>
                    <a:pt x="9863" y="2198"/>
                  </a:cubicBezTo>
                  <a:cubicBezTo>
                    <a:pt x="9713" y="2111"/>
                    <a:pt x="9638" y="2067"/>
                    <a:pt x="9638" y="2067"/>
                  </a:cubicBezTo>
                  <a:close/>
                  <a:moveTo>
                    <a:pt x="2805" y="1"/>
                  </a:moveTo>
                  <a:cubicBezTo>
                    <a:pt x="2552" y="1"/>
                    <a:pt x="2268" y="80"/>
                    <a:pt x="1968" y="247"/>
                  </a:cubicBezTo>
                  <a:cubicBezTo>
                    <a:pt x="897" y="844"/>
                    <a:pt x="16" y="2335"/>
                    <a:pt x="0" y="3577"/>
                  </a:cubicBezTo>
                  <a:lnTo>
                    <a:pt x="4736" y="7543"/>
                  </a:lnTo>
                  <a:lnTo>
                    <a:pt x="40898" y="28515"/>
                  </a:lnTo>
                  <a:cubicBezTo>
                    <a:pt x="41392" y="28839"/>
                    <a:pt x="50794" y="35011"/>
                    <a:pt x="59106" y="35675"/>
                  </a:cubicBezTo>
                  <a:cubicBezTo>
                    <a:pt x="59114" y="35666"/>
                    <a:pt x="59014" y="34458"/>
                    <a:pt x="57666" y="32462"/>
                  </a:cubicBezTo>
                  <a:cubicBezTo>
                    <a:pt x="57280" y="31891"/>
                    <a:pt x="56928" y="31294"/>
                    <a:pt x="56583" y="30697"/>
                  </a:cubicBezTo>
                  <a:cubicBezTo>
                    <a:pt x="55540" y="28889"/>
                    <a:pt x="52538" y="25043"/>
                    <a:pt x="47774" y="23545"/>
                  </a:cubicBezTo>
                  <a:cubicBezTo>
                    <a:pt x="46322" y="23088"/>
                    <a:pt x="44907" y="22522"/>
                    <a:pt x="43590" y="21757"/>
                  </a:cubicBezTo>
                  <a:lnTo>
                    <a:pt x="9873" y="2204"/>
                  </a:lnTo>
                  <a:cubicBezTo>
                    <a:pt x="9854" y="2193"/>
                    <a:pt x="9836" y="2182"/>
                    <a:pt x="9819" y="2173"/>
                  </a:cubicBezTo>
                  <a:lnTo>
                    <a:pt x="9819" y="2173"/>
                  </a:lnTo>
                  <a:cubicBezTo>
                    <a:pt x="7558" y="900"/>
                    <a:pt x="5420" y="230"/>
                    <a:pt x="2895" y="4"/>
                  </a:cubicBezTo>
                  <a:cubicBezTo>
                    <a:pt x="2866" y="2"/>
                    <a:pt x="2835" y="1"/>
                    <a:pt x="2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2177;p51">
              <a:extLst>
                <a:ext uri="{FF2B5EF4-FFF2-40B4-BE49-F238E27FC236}">
                  <a16:creationId xmlns:a16="http://schemas.microsoft.com/office/drawing/2014/main" id="{13B53940-02A8-229C-F3A6-99F9A58FC07C}"/>
                </a:ext>
              </a:extLst>
            </p:cNvPr>
            <p:cNvSpPr/>
            <p:nvPr/>
          </p:nvSpPr>
          <p:spPr>
            <a:xfrm>
              <a:off x="1137739" y="2337270"/>
              <a:ext cx="1331534" cy="624444"/>
            </a:xfrm>
            <a:custGeom>
              <a:avLst/>
              <a:gdLst/>
              <a:ahLst/>
              <a:cxnLst/>
              <a:rect l="l" t="t" r="r" b="b"/>
              <a:pathLst>
                <a:path w="29049" h="13623" extrusionOk="0">
                  <a:moveTo>
                    <a:pt x="29048" y="0"/>
                  </a:moveTo>
                  <a:lnTo>
                    <a:pt x="1" y="13172"/>
                  </a:lnTo>
                  <a:lnTo>
                    <a:pt x="1" y="13623"/>
                  </a:lnTo>
                  <a:lnTo>
                    <a:pt x="29048" y="450"/>
                  </a:lnTo>
                  <a:lnTo>
                    <a:pt x="29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2178;p51">
              <a:extLst>
                <a:ext uri="{FF2B5EF4-FFF2-40B4-BE49-F238E27FC236}">
                  <a16:creationId xmlns:a16="http://schemas.microsoft.com/office/drawing/2014/main" id="{8CB53C02-C017-3074-C9C6-05C5C93CF96C}"/>
                </a:ext>
              </a:extLst>
            </p:cNvPr>
            <p:cNvSpPr/>
            <p:nvPr/>
          </p:nvSpPr>
          <p:spPr>
            <a:xfrm>
              <a:off x="1008938" y="2866638"/>
              <a:ext cx="128849" cy="95067"/>
            </a:xfrm>
            <a:custGeom>
              <a:avLst/>
              <a:gdLst/>
              <a:ahLst/>
              <a:cxnLst/>
              <a:rect l="l" t="t" r="r" b="b"/>
              <a:pathLst>
                <a:path w="2811" h="2074" extrusionOk="0">
                  <a:moveTo>
                    <a:pt x="1" y="0"/>
                  </a:moveTo>
                  <a:lnTo>
                    <a:pt x="1" y="451"/>
                  </a:lnTo>
                  <a:lnTo>
                    <a:pt x="2811" y="2074"/>
                  </a:lnTo>
                  <a:lnTo>
                    <a:pt x="2811" y="1623"/>
                  </a:lnTo>
                  <a:lnTo>
                    <a:pt x="1" y="0"/>
                  </a:lnTo>
                  <a:close/>
                </a:path>
              </a:pathLst>
            </a:custGeom>
            <a:solidFill>
              <a:srgbClr val="CBC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2179;p51">
              <a:extLst>
                <a:ext uri="{FF2B5EF4-FFF2-40B4-BE49-F238E27FC236}">
                  <a16:creationId xmlns:a16="http://schemas.microsoft.com/office/drawing/2014/main" id="{7590C50F-2839-2F74-8EB3-A7422E3EC6C5}"/>
                </a:ext>
              </a:extLst>
            </p:cNvPr>
            <p:cNvSpPr/>
            <p:nvPr/>
          </p:nvSpPr>
          <p:spPr>
            <a:xfrm>
              <a:off x="1008938" y="2178125"/>
              <a:ext cx="1460337" cy="762919"/>
            </a:xfrm>
            <a:custGeom>
              <a:avLst/>
              <a:gdLst/>
              <a:ahLst/>
              <a:cxnLst/>
              <a:rect l="l" t="t" r="r" b="b"/>
              <a:pathLst>
                <a:path w="31859" h="16644" extrusionOk="0">
                  <a:moveTo>
                    <a:pt x="25849" y="1"/>
                  </a:moveTo>
                  <a:lnTo>
                    <a:pt x="1" y="15021"/>
                  </a:lnTo>
                  <a:lnTo>
                    <a:pt x="2811" y="16644"/>
                  </a:lnTo>
                  <a:lnTo>
                    <a:pt x="31858" y="3472"/>
                  </a:lnTo>
                  <a:lnTo>
                    <a:pt x="258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2180;p51">
              <a:extLst>
                <a:ext uri="{FF2B5EF4-FFF2-40B4-BE49-F238E27FC236}">
                  <a16:creationId xmlns:a16="http://schemas.microsoft.com/office/drawing/2014/main" id="{CEE6954A-2204-DEE0-AF73-8DF8E82E5058}"/>
                </a:ext>
              </a:extLst>
            </p:cNvPr>
            <p:cNvSpPr/>
            <p:nvPr/>
          </p:nvSpPr>
          <p:spPr>
            <a:xfrm>
              <a:off x="1106937" y="1513263"/>
              <a:ext cx="257561" cy="273054"/>
            </a:xfrm>
            <a:custGeom>
              <a:avLst/>
              <a:gdLst/>
              <a:ahLst/>
              <a:cxnLst/>
              <a:rect l="l" t="t" r="r" b="b"/>
              <a:pathLst>
                <a:path w="5619" h="5957" extrusionOk="0">
                  <a:moveTo>
                    <a:pt x="5" y="0"/>
                  </a:moveTo>
                  <a:cubicBezTo>
                    <a:pt x="1" y="411"/>
                    <a:pt x="91" y="743"/>
                    <a:pt x="261" y="993"/>
                  </a:cubicBezTo>
                  <a:cubicBezTo>
                    <a:pt x="1717" y="3086"/>
                    <a:pt x="3371" y="4617"/>
                    <a:pt x="5618" y="5956"/>
                  </a:cubicBezTo>
                  <a:lnTo>
                    <a:pt x="4741" y="3967"/>
                  </a:lnTo>
                  <a:lnTo>
                    <a:pt x="4741" y="3966"/>
                  </a:lnTo>
                  <a:lnTo>
                    <a:pt x="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2181;p51">
              <a:extLst>
                <a:ext uri="{FF2B5EF4-FFF2-40B4-BE49-F238E27FC236}">
                  <a16:creationId xmlns:a16="http://schemas.microsoft.com/office/drawing/2014/main" id="{DC65F846-2944-874C-E9EC-830A49CE8265}"/>
                </a:ext>
              </a:extLst>
            </p:cNvPr>
            <p:cNvSpPr/>
            <p:nvPr/>
          </p:nvSpPr>
          <p:spPr>
            <a:xfrm>
              <a:off x="1017464" y="1286142"/>
              <a:ext cx="481110" cy="385860"/>
            </a:xfrm>
            <a:custGeom>
              <a:avLst/>
              <a:gdLst/>
              <a:ahLst/>
              <a:cxnLst/>
              <a:rect l="l" t="t" r="r" b="b"/>
              <a:pathLst>
                <a:path w="10496" h="8418" extrusionOk="0">
                  <a:moveTo>
                    <a:pt x="228" y="1"/>
                  </a:moveTo>
                  <a:lnTo>
                    <a:pt x="1" y="368"/>
                  </a:lnTo>
                  <a:lnTo>
                    <a:pt x="10268" y="8418"/>
                  </a:lnTo>
                  <a:lnTo>
                    <a:pt x="10496" y="8050"/>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2182;p51">
              <a:extLst>
                <a:ext uri="{FF2B5EF4-FFF2-40B4-BE49-F238E27FC236}">
                  <a16:creationId xmlns:a16="http://schemas.microsoft.com/office/drawing/2014/main" id="{F4F93762-5402-9778-8217-4FCF076A6B47}"/>
                </a:ext>
              </a:extLst>
            </p:cNvPr>
            <p:cNvSpPr/>
            <p:nvPr/>
          </p:nvSpPr>
          <p:spPr>
            <a:xfrm>
              <a:off x="919282" y="1233980"/>
              <a:ext cx="108681" cy="69077"/>
            </a:xfrm>
            <a:custGeom>
              <a:avLst/>
              <a:gdLst/>
              <a:ahLst/>
              <a:cxnLst/>
              <a:rect l="l" t="t" r="r" b="b"/>
              <a:pathLst>
                <a:path w="2371" h="1507" extrusionOk="0">
                  <a:moveTo>
                    <a:pt x="228" y="1"/>
                  </a:moveTo>
                  <a:lnTo>
                    <a:pt x="0" y="367"/>
                  </a:lnTo>
                  <a:lnTo>
                    <a:pt x="2143" y="1506"/>
                  </a:lnTo>
                  <a:lnTo>
                    <a:pt x="2370" y="1139"/>
                  </a:lnTo>
                  <a:lnTo>
                    <a:pt x="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2183;p51">
              <a:extLst>
                <a:ext uri="{FF2B5EF4-FFF2-40B4-BE49-F238E27FC236}">
                  <a16:creationId xmlns:a16="http://schemas.microsoft.com/office/drawing/2014/main" id="{A5E74757-8212-2781-E98A-B4AB462730FE}"/>
                </a:ext>
              </a:extLst>
            </p:cNvPr>
            <p:cNvSpPr/>
            <p:nvPr/>
          </p:nvSpPr>
          <p:spPr>
            <a:xfrm>
              <a:off x="919282" y="1250756"/>
              <a:ext cx="568889" cy="421247"/>
            </a:xfrm>
            <a:custGeom>
              <a:avLst/>
              <a:gdLst/>
              <a:ahLst/>
              <a:cxnLst/>
              <a:rect l="l" t="t" r="r" b="b"/>
              <a:pathLst>
                <a:path w="12411" h="9190" extrusionOk="0">
                  <a:moveTo>
                    <a:pt x="0" y="1"/>
                  </a:moveTo>
                  <a:lnTo>
                    <a:pt x="6762" y="6186"/>
                  </a:lnTo>
                  <a:lnTo>
                    <a:pt x="12410" y="9190"/>
                  </a:lnTo>
                  <a:lnTo>
                    <a:pt x="12410" y="9190"/>
                  </a:lnTo>
                  <a:lnTo>
                    <a:pt x="2143" y="1140"/>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2184;p51">
              <a:extLst>
                <a:ext uri="{FF2B5EF4-FFF2-40B4-BE49-F238E27FC236}">
                  <a16:creationId xmlns:a16="http://schemas.microsoft.com/office/drawing/2014/main" id="{D238952D-9F37-2128-A3D5-56C99461C284}"/>
                </a:ext>
              </a:extLst>
            </p:cNvPr>
            <p:cNvSpPr/>
            <p:nvPr/>
          </p:nvSpPr>
          <p:spPr>
            <a:xfrm>
              <a:off x="1283088" y="1364935"/>
              <a:ext cx="605834" cy="386043"/>
            </a:xfrm>
            <a:custGeom>
              <a:avLst/>
              <a:gdLst/>
              <a:ahLst/>
              <a:cxnLst/>
              <a:rect l="l" t="t" r="r" b="b"/>
              <a:pathLst>
                <a:path w="13217" h="8422" extrusionOk="0">
                  <a:moveTo>
                    <a:pt x="2824" y="145"/>
                  </a:moveTo>
                  <a:cubicBezTo>
                    <a:pt x="2574" y="0"/>
                    <a:pt x="0" y="1246"/>
                    <a:pt x="3" y="2124"/>
                  </a:cubicBezTo>
                  <a:lnTo>
                    <a:pt x="6" y="2393"/>
                  </a:lnTo>
                  <a:lnTo>
                    <a:pt x="10398" y="8422"/>
                  </a:lnTo>
                  <a:lnTo>
                    <a:pt x="13216" y="4498"/>
                  </a:lnTo>
                  <a:lnTo>
                    <a:pt x="9909" y="2575"/>
                  </a:lnTo>
                  <a:cubicBezTo>
                    <a:pt x="8706" y="1877"/>
                    <a:pt x="7416" y="1344"/>
                    <a:pt x="6071" y="992"/>
                  </a:cubicBezTo>
                  <a:lnTo>
                    <a:pt x="2824" y="1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2185;p51">
              <a:extLst>
                <a:ext uri="{FF2B5EF4-FFF2-40B4-BE49-F238E27FC236}">
                  <a16:creationId xmlns:a16="http://schemas.microsoft.com/office/drawing/2014/main" id="{8AB9BDA1-DB46-3E2A-6D56-B0B27FBEBDB7}"/>
                </a:ext>
              </a:extLst>
            </p:cNvPr>
            <p:cNvSpPr/>
            <p:nvPr/>
          </p:nvSpPr>
          <p:spPr>
            <a:xfrm>
              <a:off x="1759423" y="1566800"/>
              <a:ext cx="148193" cy="184175"/>
            </a:xfrm>
            <a:custGeom>
              <a:avLst/>
              <a:gdLst/>
              <a:ahLst/>
              <a:cxnLst/>
              <a:rect l="l" t="t" r="r" b="b"/>
              <a:pathLst>
                <a:path w="3233" h="4018" extrusionOk="0">
                  <a:moveTo>
                    <a:pt x="2462" y="0"/>
                  </a:moveTo>
                  <a:cubicBezTo>
                    <a:pt x="2276" y="0"/>
                    <a:pt x="2066" y="61"/>
                    <a:pt x="1843" y="189"/>
                  </a:cubicBezTo>
                  <a:lnTo>
                    <a:pt x="1379" y="458"/>
                  </a:lnTo>
                  <a:cubicBezTo>
                    <a:pt x="619" y="897"/>
                    <a:pt x="0" y="1967"/>
                    <a:pt x="3" y="2844"/>
                  </a:cubicBezTo>
                  <a:lnTo>
                    <a:pt x="6" y="4018"/>
                  </a:lnTo>
                  <a:cubicBezTo>
                    <a:pt x="6" y="4018"/>
                    <a:pt x="1615" y="1990"/>
                    <a:pt x="3228" y="1990"/>
                  </a:cubicBezTo>
                  <a:cubicBezTo>
                    <a:pt x="3230" y="1990"/>
                    <a:pt x="3231" y="1990"/>
                    <a:pt x="3232" y="1990"/>
                  </a:cubicBezTo>
                  <a:lnTo>
                    <a:pt x="3229" y="983"/>
                  </a:lnTo>
                  <a:cubicBezTo>
                    <a:pt x="3227" y="360"/>
                    <a:pt x="2915" y="0"/>
                    <a:pt x="2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2186;p51">
              <a:extLst>
                <a:ext uri="{FF2B5EF4-FFF2-40B4-BE49-F238E27FC236}">
                  <a16:creationId xmlns:a16="http://schemas.microsoft.com/office/drawing/2014/main" id="{158257B8-CFA0-64B0-79F9-39B8BE01055E}"/>
                </a:ext>
              </a:extLst>
            </p:cNvPr>
            <p:cNvSpPr/>
            <p:nvPr/>
          </p:nvSpPr>
          <p:spPr>
            <a:xfrm>
              <a:off x="1772120" y="1579405"/>
              <a:ext cx="122799" cy="157177"/>
            </a:xfrm>
            <a:custGeom>
              <a:avLst/>
              <a:gdLst/>
              <a:ahLst/>
              <a:cxnLst/>
              <a:rect l="l" t="t" r="r" b="b"/>
              <a:pathLst>
                <a:path w="2679" h="3429" extrusionOk="0">
                  <a:moveTo>
                    <a:pt x="2186" y="0"/>
                  </a:moveTo>
                  <a:cubicBezTo>
                    <a:pt x="2043" y="0"/>
                    <a:pt x="1877" y="54"/>
                    <a:pt x="1705" y="154"/>
                  </a:cubicBezTo>
                  <a:lnTo>
                    <a:pt x="1240" y="422"/>
                  </a:lnTo>
                  <a:cubicBezTo>
                    <a:pt x="566" y="811"/>
                    <a:pt x="0" y="1794"/>
                    <a:pt x="2" y="2569"/>
                  </a:cubicBezTo>
                  <a:lnTo>
                    <a:pt x="3" y="3429"/>
                  </a:lnTo>
                  <a:cubicBezTo>
                    <a:pt x="489" y="2903"/>
                    <a:pt x="1560" y="1886"/>
                    <a:pt x="2678" y="1735"/>
                  </a:cubicBezTo>
                  <a:lnTo>
                    <a:pt x="2675" y="708"/>
                  </a:lnTo>
                  <a:cubicBezTo>
                    <a:pt x="2675" y="496"/>
                    <a:pt x="2626" y="0"/>
                    <a:pt x="2186"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2187;p51">
              <a:extLst>
                <a:ext uri="{FF2B5EF4-FFF2-40B4-BE49-F238E27FC236}">
                  <a16:creationId xmlns:a16="http://schemas.microsoft.com/office/drawing/2014/main" id="{CD36A0FF-DC1A-8DCD-854C-37E6350D0BBB}"/>
                </a:ext>
              </a:extLst>
            </p:cNvPr>
            <p:cNvSpPr/>
            <p:nvPr/>
          </p:nvSpPr>
          <p:spPr>
            <a:xfrm>
              <a:off x="1893220" y="1719207"/>
              <a:ext cx="1074248" cy="620227"/>
            </a:xfrm>
            <a:custGeom>
              <a:avLst/>
              <a:gdLst/>
              <a:ahLst/>
              <a:cxnLst/>
              <a:rect l="l" t="t" r="r" b="b"/>
              <a:pathLst>
                <a:path w="23436" h="13531" extrusionOk="0">
                  <a:moveTo>
                    <a:pt x="399" y="0"/>
                  </a:moveTo>
                  <a:lnTo>
                    <a:pt x="1" y="230"/>
                  </a:lnTo>
                  <a:lnTo>
                    <a:pt x="23039" y="13531"/>
                  </a:lnTo>
                  <a:lnTo>
                    <a:pt x="23435" y="13300"/>
                  </a:lnTo>
                  <a:lnTo>
                    <a:pt x="3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2188;p51">
              <a:extLst>
                <a:ext uri="{FF2B5EF4-FFF2-40B4-BE49-F238E27FC236}">
                  <a16:creationId xmlns:a16="http://schemas.microsoft.com/office/drawing/2014/main" id="{FCABE6C5-7B93-C7A0-DDF8-37842A69C495}"/>
                </a:ext>
              </a:extLst>
            </p:cNvPr>
            <p:cNvSpPr/>
            <p:nvPr/>
          </p:nvSpPr>
          <p:spPr>
            <a:xfrm>
              <a:off x="3284915" y="2450441"/>
              <a:ext cx="321871" cy="220433"/>
            </a:xfrm>
            <a:custGeom>
              <a:avLst/>
              <a:gdLst/>
              <a:ahLst/>
              <a:cxnLst/>
              <a:rect l="l" t="t" r="r" b="b"/>
              <a:pathLst>
                <a:path w="7022" h="4809" extrusionOk="0">
                  <a:moveTo>
                    <a:pt x="301" y="0"/>
                  </a:moveTo>
                  <a:cubicBezTo>
                    <a:pt x="245" y="0"/>
                    <a:pt x="191" y="3"/>
                    <a:pt x="138" y="8"/>
                  </a:cubicBezTo>
                  <a:cubicBezTo>
                    <a:pt x="62" y="14"/>
                    <a:pt x="0" y="86"/>
                    <a:pt x="5" y="163"/>
                  </a:cubicBezTo>
                  <a:cubicBezTo>
                    <a:pt x="108" y="2172"/>
                    <a:pt x="5224" y="4776"/>
                    <a:pt x="6800" y="4809"/>
                  </a:cubicBezTo>
                  <a:cubicBezTo>
                    <a:pt x="6802" y="4809"/>
                    <a:pt x="6804" y="4809"/>
                    <a:pt x="6805" y="4809"/>
                  </a:cubicBezTo>
                  <a:cubicBezTo>
                    <a:pt x="6928" y="4809"/>
                    <a:pt x="7022" y="4698"/>
                    <a:pt x="6994" y="4578"/>
                  </a:cubicBezTo>
                  <a:cubicBezTo>
                    <a:pt x="6665" y="3167"/>
                    <a:pt x="2324" y="0"/>
                    <a:pt x="30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2941;p60">
            <a:extLst>
              <a:ext uri="{FF2B5EF4-FFF2-40B4-BE49-F238E27FC236}">
                <a16:creationId xmlns:a16="http://schemas.microsoft.com/office/drawing/2014/main" id="{C2CEFF94-7F5B-0293-2503-AAD2BA1BCBEE}"/>
              </a:ext>
            </a:extLst>
          </p:cNvPr>
          <p:cNvGrpSpPr/>
          <p:nvPr/>
        </p:nvGrpSpPr>
        <p:grpSpPr>
          <a:xfrm>
            <a:off x="5834731" y="3444856"/>
            <a:ext cx="1712875" cy="1038244"/>
            <a:chOff x="-2606365" y="928847"/>
            <a:chExt cx="1290885" cy="782458"/>
          </a:xfrm>
        </p:grpSpPr>
        <p:grpSp>
          <p:nvGrpSpPr>
            <p:cNvPr id="1233" name="Google Shape;2942;p60">
              <a:extLst>
                <a:ext uri="{FF2B5EF4-FFF2-40B4-BE49-F238E27FC236}">
                  <a16:creationId xmlns:a16="http://schemas.microsoft.com/office/drawing/2014/main" id="{C3279C4B-C466-BB53-E368-110A648CA812}"/>
                </a:ext>
              </a:extLst>
            </p:cNvPr>
            <p:cNvGrpSpPr/>
            <p:nvPr/>
          </p:nvGrpSpPr>
          <p:grpSpPr>
            <a:xfrm flipH="1">
              <a:off x="-1657968" y="928847"/>
              <a:ext cx="328872" cy="216021"/>
              <a:chOff x="-2592190" y="928847"/>
              <a:chExt cx="328872" cy="216021"/>
            </a:xfrm>
          </p:grpSpPr>
          <p:sp>
            <p:nvSpPr>
              <p:cNvPr id="1885" name="Google Shape;2943;p60">
                <a:extLst>
                  <a:ext uri="{FF2B5EF4-FFF2-40B4-BE49-F238E27FC236}">
                    <a16:creationId xmlns:a16="http://schemas.microsoft.com/office/drawing/2014/main" id="{83E87F4C-B55D-3059-F98B-0BBE3B6B3099}"/>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2944;p60">
                <a:extLst>
                  <a:ext uri="{FF2B5EF4-FFF2-40B4-BE49-F238E27FC236}">
                    <a16:creationId xmlns:a16="http://schemas.microsoft.com/office/drawing/2014/main" id="{FC4E4222-1EA6-46C9-162B-D08CD87DBDF2}"/>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2945;p60">
                <a:extLst>
                  <a:ext uri="{FF2B5EF4-FFF2-40B4-BE49-F238E27FC236}">
                    <a16:creationId xmlns:a16="http://schemas.microsoft.com/office/drawing/2014/main" id="{B638DDF6-E274-F3B2-1064-EE367296231F}"/>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2946;p60">
                <a:extLst>
                  <a:ext uri="{FF2B5EF4-FFF2-40B4-BE49-F238E27FC236}">
                    <a16:creationId xmlns:a16="http://schemas.microsoft.com/office/drawing/2014/main" id="{933989EC-687E-6D4F-F437-B215AA90C130}"/>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2947;p60">
                <a:extLst>
                  <a:ext uri="{FF2B5EF4-FFF2-40B4-BE49-F238E27FC236}">
                    <a16:creationId xmlns:a16="http://schemas.microsoft.com/office/drawing/2014/main" id="{F506EC26-8047-0A16-3D49-3439878595D8}"/>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2948;p60">
                <a:extLst>
                  <a:ext uri="{FF2B5EF4-FFF2-40B4-BE49-F238E27FC236}">
                    <a16:creationId xmlns:a16="http://schemas.microsoft.com/office/drawing/2014/main" id="{1676E7F5-5514-0643-7F90-0B699C3BE17A}"/>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2949;p60">
                <a:extLst>
                  <a:ext uri="{FF2B5EF4-FFF2-40B4-BE49-F238E27FC236}">
                    <a16:creationId xmlns:a16="http://schemas.microsoft.com/office/drawing/2014/main" id="{6A0D583D-0423-3647-C8C7-E2FA131409C2}"/>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2950;p60">
                <a:extLst>
                  <a:ext uri="{FF2B5EF4-FFF2-40B4-BE49-F238E27FC236}">
                    <a16:creationId xmlns:a16="http://schemas.microsoft.com/office/drawing/2014/main" id="{889F15B7-6028-686F-6A13-0670AD476736}"/>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2951;p60">
                <a:extLst>
                  <a:ext uri="{FF2B5EF4-FFF2-40B4-BE49-F238E27FC236}">
                    <a16:creationId xmlns:a16="http://schemas.microsoft.com/office/drawing/2014/main" id="{10F2F8BE-C1CE-B1AB-EBCA-85BFA6D2EBCA}"/>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2952;p60">
                <a:extLst>
                  <a:ext uri="{FF2B5EF4-FFF2-40B4-BE49-F238E27FC236}">
                    <a16:creationId xmlns:a16="http://schemas.microsoft.com/office/drawing/2014/main" id="{F0160653-0FAB-EC0F-3535-3C19607C2803}"/>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2953;p60">
                <a:extLst>
                  <a:ext uri="{FF2B5EF4-FFF2-40B4-BE49-F238E27FC236}">
                    <a16:creationId xmlns:a16="http://schemas.microsoft.com/office/drawing/2014/main" id="{DC3A7160-9F65-080D-418B-0A6D87414989}"/>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2954;p60">
                <a:extLst>
                  <a:ext uri="{FF2B5EF4-FFF2-40B4-BE49-F238E27FC236}">
                    <a16:creationId xmlns:a16="http://schemas.microsoft.com/office/drawing/2014/main" id="{FDD716D3-86FB-D633-E921-BA46A3842A4D}"/>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2955;p60">
                <a:extLst>
                  <a:ext uri="{FF2B5EF4-FFF2-40B4-BE49-F238E27FC236}">
                    <a16:creationId xmlns:a16="http://schemas.microsoft.com/office/drawing/2014/main" id="{90CB973F-5AD2-C650-CF76-AC693A5D7303}"/>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2956;p60">
              <a:extLst>
                <a:ext uri="{FF2B5EF4-FFF2-40B4-BE49-F238E27FC236}">
                  <a16:creationId xmlns:a16="http://schemas.microsoft.com/office/drawing/2014/main" id="{171507CF-44AA-C0FE-7A76-E44472A888BD}"/>
                </a:ext>
              </a:extLst>
            </p:cNvPr>
            <p:cNvSpPr/>
            <p:nvPr/>
          </p:nvSpPr>
          <p:spPr>
            <a:xfrm>
              <a:off x="-2179305" y="1358176"/>
              <a:ext cx="429328" cy="239517"/>
            </a:xfrm>
            <a:custGeom>
              <a:avLst/>
              <a:gdLst/>
              <a:ahLst/>
              <a:cxnLst/>
              <a:rect l="l" t="t" r="r" b="b"/>
              <a:pathLst>
                <a:path w="10287" h="5739" extrusionOk="0">
                  <a:moveTo>
                    <a:pt x="5074" y="1"/>
                  </a:moveTo>
                  <a:cubicBezTo>
                    <a:pt x="5015" y="1"/>
                    <a:pt x="4964" y="2"/>
                    <a:pt x="4878" y="6"/>
                  </a:cubicBezTo>
                  <a:cubicBezTo>
                    <a:pt x="4507" y="18"/>
                    <a:pt x="4233" y="56"/>
                    <a:pt x="4232" y="58"/>
                  </a:cubicBezTo>
                  <a:cubicBezTo>
                    <a:pt x="3840" y="170"/>
                    <a:pt x="3804" y="119"/>
                    <a:pt x="3581" y="170"/>
                  </a:cubicBezTo>
                  <a:cubicBezTo>
                    <a:pt x="3315" y="232"/>
                    <a:pt x="3286" y="239"/>
                    <a:pt x="2926" y="355"/>
                  </a:cubicBezTo>
                  <a:cubicBezTo>
                    <a:pt x="2812" y="390"/>
                    <a:pt x="2663" y="447"/>
                    <a:pt x="2554" y="496"/>
                  </a:cubicBezTo>
                  <a:cubicBezTo>
                    <a:pt x="2383" y="572"/>
                    <a:pt x="2158" y="679"/>
                    <a:pt x="1994" y="767"/>
                  </a:cubicBezTo>
                  <a:cubicBezTo>
                    <a:pt x="1837" y="852"/>
                    <a:pt x="1491" y="1072"/>
                    <a:pt x="1234" y="1299"/>
                  </a:cubicBezTo>
                  <a:cubicBezTo>
                    <a:pt x="1151" y="1373"/>
                    <a:pt x="1042" y="1473"/>
                    <a:pt x="968" y="1556"/>
                  </a:cubicBezTo>
                  <a:cubicBezTo>
                    <a:pt x="778" y="1771"/>
                    <a:pt x="772" y="1775"/>
                    <a:pt x="638" y="1974"/>
                  </a:cubicBezTo>
                  <a:cubicBezTo>
                    <a:pt x="0" y="2940"/>
                    <a:pt x="360" y="4090"/>
                    <a:pt x="1695" y="4889"/>
                  </a:cubicBezTo>
                  <a:cubicBezTo>
                    <a:pt x="2641" y="5454"/>
                    <a:pt x="3898" y="5738"/>
                    <a:pt x="5155" y="5738"/>
                  </a:cubicBezTo>
                  <a:cubicBezTo>
                    <a:pt x="6356" y="5738"/>
                    <a:pt x="7557" y="5479"/>
                    <a:pt x="8486" y="4957"/>
                  </a:cubicBezTo>
                  <a:cubicBezTo>
                    <a:pt x="9892" y="4170"/>
                    <a:pt x="10286" y="3000"/>
                    <a:pt x="9646" y="2001"/>
                  </a:cubicBezTo>
                  <a:cubicBezTo>
                    <a:pt x="9229" y="1350"/>
                    <a:pt x="8620" y="981"/>
                    <a:pt x="8391" y="841"/>
                  </a:cubicBezTo>
                  <a:cubicBezTo>
                    <a:pt x="8000" y="601"/>
                    <a:pt x="7587" y="447"/>
                    <a:pt x="7430" y="389"/>
                  </a:cubicBezTo>
                  <a:cubicBezTo>
                    <a:pt x="7164" y="290"/>
                    <a:pt x="6787" y="187"/>
                    <a:pt x="6481" y="130"/>
                  </a:cubicBezTo>
                  <a:cubicBezTo>
                    <a:pt x="5951" y="30"/>
                    <a:pt x="5590" y="15"/>
                    <a:pt x="5522" y="12"/>
                  </a:cubicBezTo>
                  <a:cubicBezTo>
                    <a:pt x="5265" y="4"/>
                    <a:pt x="5162" y="1"/>
                    <a:pt x="5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2957;p60">
              <a:extLst>
                <a:ext uri="{FF2B5EF4-FFF2-40B4-BE49-F238E27FC236}">
                  <a16:creationId xmlns:a16="http://schemas.microsoft.com/office/drawing/2014/main" id="{8341FCB7-836C-1F0D-37A0-F583A9008CA7}"/>
                </a:ext>
              </a:extLst>
            </p:cNvPr>
            <p:cNvSpPr/>
            <p:nvPr/>
          </p:nvSpPr>
          <p:spPr>
            <a:xfrm>
              <a:off x="-2127887" y="1456670"/>
              <a:ext cx="14649" cy="78170"/>
            </a:xfrm>
            <a:custGeom>
              <a:avLst/>
              <a:gdLst/>
              <a:ahLst/>
              <a:cxnLst/>
              <a:rect l="l" t="t" r="r" b="b"/>
              <a:pathLst>
                <a:path w="351" h="1873" extrusionOk="0">
                  <a:moveTo>
                    <a:pt x="150" y="1"/>
                  </a:moveTo>
                  <a:cubicBezTo>
                    <a:pt x="137" y="1"/>
                    <a:pt x="127" y="6"/>
                    <a:pt x="120" y="14"/>
                  </a:cubicBezTo>
                  <a:cubicBezTo>
                    <a:pt x="117" y="16"/>
                    <a:pt x="116" y="17"/>
                    <a:pt x="114" y="21"/>
                  </a:cubicBezTo>
                  <a:cubicBezTo>
                    <a:pt x="111" y="27"/>
                    <a:pt x="108" y="36"/>
                    <a:pt x="108" y="47"/>
                  </a:cubicBezTo>
                  <a:lnTo>
                    <a:pt x="3" y="1599"/>
                  </a:lnTo>
                  <a:cubicBezTo>
                    <a:pt x="0" y="1642"/>
                    <a:pt x="28" y="1696"/>
                    <a:pt x="65" y="1725"/>
                  </a:cubicBezTo>
                  <a:lnTo>
                    <a:pt x="242" y="1856"/>
                  </a:lnTo>
                  <a:cubicBezTo>
                    <a:pt x="246" y="1859"/>
                    <a:pt x="249" y="1862"/>
                    <a:pt x="253" y="1863"/>
                  </a:cubicBezTo>
                  <a:cubicBezTo>
                    <a:pt x="263" y="1868"/>
                    <a:pt x="273" y="1871"/>
                    <a:pt x="280" y="1873"/>
                  </a:cubicBezTo>
                  <a:cubicBezTo>
                    <a:pt x="283" y="1873"/>
                    <a:pt x="285" y="1871"/>
                    <a:pt x="288" y="1871"/>
                  </a:cubicBezTo>
                  <a:cubicBezTo>
                    <a:pt x="292" y="1871"/>
                    <a:pt x="297" y="1871"/>
                    <a:pt x="302" y="1868"/>
                  </a:cubicBezTo>
                  <a:cubicBezTo>
                    <a:pt x="312" y="1863"/>
                    <a:pt x="322" y="1854"/>
                    <a:pt x="325" y="1839"/>
                  </a:cubicBezTo>
                  <a:lnTo>
                    <a:pt x="334" y="1802"/>
                  </a:lnTo>
                  <a:lnTo>
                    <a:pt x="351" y="1730"/>
                  </a:lnTo>
                  <a:lnTo>
                    <a:pt x="222" y="1634"/>
                  </a:lnTo>
                  <a:cubicBezTo>
                    <a:pt x="183" y="1606"/>
                    <a:pt x="156" y="1551"/>
                    <a:pt x="159" y="1508"/>
                  </a:cubicBezTo>
                  <a:lnTo>
                    <a:pt x="256" y="65"/>
                  </a:lnTo>
                  <a:lnTo>
                    <a:pt x="191" y="17"/>
                  </a:lnTo>
                  <a:cubicBezTo>
                    <a:pt x="188" y="14"/>
                    <a:pt x="185" y="11"/>
                    <a:pt x="180" y="10"/>
                  </a:cubicBezTo>
                  <a:cubicBezTo>
                    <a:pt x="179" y="8"/>
                    <a:pt x="177" y="8"/>
                    <a:pt x="174" y="7"/>
                  </a:cubicBezTo>
                  <a:cubicBezTo>
                    <a:pt x="165" y="3"/>
                    <a:pt x="157" y="1"/>
                    <a:pt x="150" y="1"/>
                  </a:cubicBez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2958;p60">
              <a:extLst>
                <a:ext uri="{FF2B5EF4-FFF2-40B4-BE49-F238E27FC236}">
                  <a16:creationId xmlns:a16="http://schemas.microsoft.com/office/drawing/2014/main" id="{0D2EB095-C05E-C28E-2163-866B4AA22428}"/>
                </a:ext>
              </a:extLst>
            </p:cNvPr>
            <p:cNvSpPr/>
            <p:nvPr/>
          </p:nvSpPr>
          <p:spPr>
            <a:xfrm>
              <a:off x="-2120625" y="1378709"/>
              <a:ext cx="26335" cy="80757"/>
            </a:xfrm>
            <a:custGeom>
              <a:avLst/>
              <a:gdLst/>
              <a:ahLst/>
              <a:cxnLst/>
              <a:rect l="l" t="t" r="r" b="b"/>
              <a:pathLst>
                <a:path w="631" h="1935" extrusionOk="0">
                  <a:moveTo>
                    <a:pt x="429" y="1"/>
                  </a:moveTo>
                  <a:cubicBezTo>
                    <a:pt x="417" y="1"/>
                    <a:pt x="408" y="5"/>
                    <a:pt x="400" y="12"/>
                  </a:cubicBezTo>
                  <a:cubicBezTo>
                    <a:pt x="398" y="14"/>
                    <a:pt x="397" y="15"/>
                    <a:pt x="395" y="17"/>
                  </a:cubicBezTo>
                  <a:cubicBezTo>
                    <a:pt x="391" y="21"/>
                    <a:pt x="386" y="27"/>
                    <a:pt x="385" y="37"/>
                  </a:cubicBezTo>
                  <a:lnTo>
                    <a:pt x="12" y="1376"/>
                  </a:lnTo>
                  <a:cubicBezTo>
                    <a:pt x="0" y="1419"/>
                    <a:pt x="26" y="1489"/>
                    <a:pt x="71" y="1529"/>
                  </a:cubicBezTo>
                  <a:lnTo>
                    <a:pt x="497" y="1909"/>
                  </a:lnTo>
                  <a:lnTo>
                    <a:pt x="498" y="1909"/>
                  </a:lnTo>
                  <a:cubicBezTo>
                    <a:pt x="506" y="1915"/>
                    <a:pt x="512" y="1921"/>
                    <a:pt x="520" y="1924"/>
                  </a:cubicBezTo>
                  <a:cubicBezTo>
                    <a:pt x="531" y="1932"/>
                    <a:pt x="542" y="1933"/>
                    <a:pt x="549" y="1935"/>
                  </a:cubicBezTo>
                  <a:lnTo>
                    <a:pt x="558" y="1935"/>
                  </a:lnTo>
                  <a:cubicBezTo>
                    <a:pt x="565" y="1935"/>
                    <a:pt x="571" y="1933"/>
                    <a:pt x="575" y="1932"/>
                  </a:cubicBezTo>
                  <a:cubicBezTo>
                    <a:pt x="588" y="1925"/>
                    <a:pt x="597" y="1916"/>
                    <a:pt x="601" y="1899"/>
                  </a:cubicBezTo>
                  <a:lnTo>
                    <a:pt x="618" y="1838"/>
                  </a:lnTo>
                  <a:lnTo>
                    <a:pt x="631" y="1796"/>
                  </a:lnTo>
                  <a:lnTo>
                    <a:pt x="226" y="1438"/>
                  </a:lnTo>
                  <a:cubicBezTo>
                    <a:pt x="183" y="1396"/>
                    <a:pt x="155" y="1329"/>
                    <a:pt x="169" y="1286"/>
                  </a:cubicBezTo>
                  <a:lnTo>
                    <a:pt x="514" y="41"/>
                  </a:lnTo>
                  <a:lnTo>
                    <a:pt x="468" y="12"/>
                  </a:lnTo>
                  <a:cubicBezTo>
                    <a:pt x="458" y="7"/>
                    <a:pt x="451" y="4"/>
                    <a:pt x="443" y="3"/>
                  </a:cubicBezTo>
                  <a:cubicBezTo>
                    <a:pt x="438" y="1"/>
                    <a:pt x="434" y="1"/>
                    <a:pt x="429" y="1"/>
                  </a:cubicBez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2959;p60">
              <a:extLst>
                <a:ext uri="{FF2B5EF4-FFF2-40B4-BE49-F238E27FC236}">
                  <a16:creationId xmlns:a16="http://schemas.microsoft.com/office/drawing/2014/main" id="{3FD0CB14-1569-7640-8F40-ED0E0E476B93}"/>
                </a:ext>
              </a:extLst>
            </p:cNvPr>
            <p:cNvSpPr/>
            <p:nvPr/>
          </p:nvSpPr>
          <p:spPr>
            <a:xfrm>
              <a:off x="-2102929" y="1330672"/>
              <a:ext cx="319732" cy="184636"/>
            </a:xfrm>
            <a:custGeom>
              <a:avLst/>
              <a:gdLst/>
              <a:ahLst/>
              <a:cxnLst/>
              <a:rect l="l" t="t" r="r" b="b"/>
              <a:pathLst>
                <a:path w="7661" h="4424" extrusionOk="0">
                  <a:moveTo>
                    <a:pt x="156" y="0"/>
                  </a:moveTo>
                  <a:lnTo>
                    <a:pt x="1" y="91"/>
                  </a:lnTo>
                  <a:lnTo>
                    <a:pt x="1140" y="749"/>
                  </a:lnTo>
                  <a:lnTo>
                    <a:pt x="1953" y="2157"/>
                  </a:lnTo>
                  <a:lnTo>
                    <a:pt x="5547" y="4232"/>
                  </a:lnTo>
                  <a:lnTo>
                    <a:pt x="6364" y="3766"/>
                  </a:lnTo>
                  <a:lnTo>
                    <a:pt x="7506" y="4424"/>
                  </a:lnTo>
                  <a:lnTo>
                    <a:pt x="7661" y="4333"/>
                  </a:lnTo>
                  <a:lnTo>
                    <a:pt x="6521" y="3675"/>
                  </a:lnTo>
                  <a:lnTo>
                    <a:pt x="5703" y="4141"/>
                  </a:lnTo>
                  <a:lnTo>
                    <a:pt x="2109" y="2066"/>
                  </a:lnTo>
                  <a:lnTo>
                    <a:pt x="1297" y="658"/>
                  </a:lnTo>
                  <a:lnTo>
                    <a:pt x="15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2960;p60">
              <a:extLst>
                <a:ext uri="{FF2B5EF4-FFF2-40B4-BE49-F238E27FC236}">
                  <a16:creationId xmlns:a16="http://schemas.microsoft.com/office/drawing/2014/main" id="{22C8F685-8E44-7A8E-6D2B-E0FE7C9A6567}"/>
                </a:ext>
              </a:extLst>
            </p:cNvPr>
            <p:cNvSpPr/>
            <p:nvPr/>
          </p:nvSpPr>
          <p:spPr>
            <a:xfrm>
              <a:off x="-1840917" y="1461804"/>
              <a:ext cx="51251" cy="53504"/>
            </a:xfrm>
            <a:custGeom>
              <a:avLst/>
              <a:gdLst/>
              <a:ahLst/>
              <a:cxnLst/>
              <a:rect l="l" t="t" r="r" b="b"/>
              <a:pathLst>
                <a:path w="1228" h="1282" extrusionOk="0">
                  <a:moveTo>
                    <a:pt x="981" y="1"/>
                  </a:moveTo>
                  <a:lnTo>
                    <a:pt x="0" y="176"/>
                  </a:lnTo>
                  <a:lnTo>
                    <a:pt x="86" y="624"/>
                  </a:lnTo>
                  <a:lnTo>
                    <a:pt x="1228" y="1282"/>
                  </a:lnTo>
                  <a:lnTo>
                    <a:pt x="981" y="1"/>
                  </a:lnTo>
                  <a:close/>
                </a:path>
              </a:pathLst>
            </a:custGeom>
            <a:solidFill>
              <a:srgbClr val="DDE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2961;p60">
              <a:extLst>
                <a:ext uri="{FF2B5EF4-FFF2-40B4-BE49-F238E27FC236}">
                  <a16:creationId xmlns:a16="http://schemas.microsoft.com/office/drawing/2014/main" id="{4E60EA8B-EFF9-63E8-0E7A-7323BF4E48EA}"/>
                </a:ext>
              </a:extLst>
            </p:cNvPr>
            <p:cNvSpPr/>
            <p:nvPr/>
          </p:nvSpPr>
          <p:spPr>
            <a:xfrm>
              <a:off x="-1799641" y="1461804"/>
              <a:ext cx="16444" cy="53504"/>
            </a:xfrm>
            <a:custGeom>
              <a:avLst/>
              <a:gdLst/>
              <a:ahLst/>
              <a:cxnLst/>
              <a:rect l="l" t="t" r="r" b="b"/>
              <a:pathLst>
                <a:path w="394" h="1282" extrusionOk="0">
                  <a:moveTo>
                    <a:pt x="143" y="1"/>
                  </a:moveTo>
                  <a:lnTo>
                    <a:pt x="0" y="67"/>
                  </a:lnTo>
                  <a:lnTo>
                    <a:pt x="239" y="1282"/>
                  </a:lnTo>
                  <a:lnTo>
                    <a:pt x="394" y="1191"/>
                  </a:lnTo>
                  <a:lnTo>
                    <a:pt x="143"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2962;p60">
              <a:extLst>
                <a:ext uri="{FF2B5EF4-FFF2-40B4-BE49-F238E27FC236}">
                  <a16:creationId xmlns:a16="http://schemas.microsoft.com/office/drawing/2014/main" id="{9B722613-EC01-0628-94CE-BA2FD8602D45}"/>
                </a:ext>
              </a:extLst>
            </p:cNvPr>
            <p:cNvSpPr/>
            <p:nvPr/>
          </p:nvSpPr>
          <p:spPr>
            <a:xfrm>
              <a:off x="-2156142" y="1363017"/>
              <a:ext cx="319815" cy="184677"/>
            </a:xfrm>
            <a:custGeom>
              <a:avLst/>
              <a:gdLst/>
              <a:ahLst/>
              <a:cxnLst/>
              <a:rect l="l" t="t" r="r" b="b"/>
              <a:pathLst>
                <a:path w="7663" h="4425" extrusionOk="0">
                  <a:moveTo>
                    <a:pt x="157" y="0"/>
                  </a:moveTo>
                  <a:lnTo>
                    <a:pt x="0" y="91"/>
                  </a:lnTo>
                  <a:lnTo>
                    <a:pt x="1142" y="749"/>
                  </a:lnTo>
                  <a:lnTo>
                    <a:pt x="1954" y="2157"/>
                  </a:lnTo>
                  <a:lnTo>
                    <a:pt x="5549" y="4233"/>
                  </a:lnTo>
                  <a:lnTo>
                    <a:pt x="6366" y="3766"/>
                  </a:lnTo>
                  <a:lnTo>
                    <a:pt x="7505" y="4424"/>
                  </a:lnTo>
                  <a:lnTo>
                    <a:pt x="7662" y="4333"/>
                  </a:lnTo>
                  <a:lnTo>
                    <a:pt x="6521" y="3675"/>
                  </a:lnTo>
                  <a:lnTo>
                    <a:pt x="5704" y="4141"/>
                  </a:lnTo>
                  <a:lnTo>
                    <a:pt x="2109" y="2066"/>
                  </a:lnTo>
                  <a:lnTo>
                    <a:pt x="1297" y="659"/>
                  </a:lnTo>
                  <a:lnTo>
                    <a:pt x="15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2963;p60">
              <a:extLst>
                <a:ext uri="{FF2B5EF4-FFF2-40B4-BE49-F238E27FC236}">
                  <a16:creationId xmlns:a16="http://schemas.microsoft.com/office/drawing/2014/main" id="{02DA6366-3122-9760-EFD6-98506793A012}"/>
                </a:ext>
              </a:extLst>
            </p:cNvPr>
            <p:cNvSpPr/>
            <p:nvPr/>
          </p:nvSpPr>
          <p:spPr>
            <a:xfrm>
              <a:off x="-1894087" y="1494149"/>
              <a:ext cx="51209" cy="53546"/>
            </a:xfrm>
            <a:custGeom>
              <a:avLst/>
              <a:gdLst/>
              <a:ahLst/>
              <a:cxnLst/>
              <a:rect l="l" t="t" r="r" b="b"/>
              <a:pathLst>
                <a:path w="1227" h="1283" extrusionOk="0">
                  <a:moveTo>
                    <a:pt x="982" y="1"/>
                  </a:moveTo>
                  <a:lnTo>
                    <a:pt x="0" y="176"/>
                  </a:lnTo>
                  <a:lnTo>
                    <a:pt x="87" y="624"/>
                  </a:lnTo>
                  <a:lnTo>
                    <a:pt x="1226" y="1282"/>
                  </a:lnTo>
                  <a:lnTo>
                    <a:pt x="982" y="1"/>
                  </a:lnTo>
                  <a:close/>
                </a:path>
              </a:pathLst>
            </a:custGeom>
            <a:solidFill>
              <a:srgbClr val="DDE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2964;p60">
              <a:extLst>
                <a:ext uri="{FF2B5EF4-FFF2-40B4-BE49-F238E27FC236}">
                  <a16:creationId xmlns:a16="http://schemas.microsoft.com/office/drawing/2014/main" id="{CEB9BC2E-DBA6-2AC6-48C2-80B8574F550B}"/>
                </a:ext>
              </a:extLst>
            </p:cNvPr>
            <p:cNvSpPr/>
            <p:nvPr/>
          </p:nvSpPr>
          <p:spPr>
            <a:xfrm>
              <a:off x="-1852811" y="1494149"/>
              <a:ext cx="16485" cy="53546"/>
            </a:xfrm>
            <a:custGeom>
              <a:avLst/>
              <a:gdLst/>
              <a:ahLst/>
              <a:cxnLst/>
              <a:rect l="l" t="t" r="r" b="b"/>
              <a:pathLst>
                <a:path w="395" h="1283" extrusionOk="0">
                  <a:moveTo>
                    <a:pt x="142" y="1"/>
                  </a:moveTo>
                  <a:lnTo>
                    <a:pt x="0" y="69"/>
                  </a:lnTo>
                  <a:lnTo>
                    <a:pt x="237" y="1282"/>
                  </a:lnTo>
                  <a:lnTo>
                    <a:pt x="394" y="1191"/>
                  </a:lnTo>
                  <a:lnTo>
                    <a:pt x="142"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2965;p60">
              <a:extLst>
                <a:ext uri="{FF2B5EF4-FFF2-40B4-BE49-F238E27FC236}">
                  <a16:creationId xmlns:a16="http://schemas.microsoft.com/office/drawing/2014/main" id="{5F924CF3-5DEB-BBC0-B04C-A6E4E168563A}"/>
                </a:ext>
              </a:extLst>
            </p:cNvPr>
            <p:cNvSpPr/>
            <p:nvPr/>
          </p:nvSpPr>
          <p:spPr>
            <a:xfrm>
              <a:off x="-1847427" y="1119910"/>
              <a:ext cx="339055" cy="208007"/>
            </a:xfrm>
            <a:custGeom>
              <a:avLst/>
              <a:gdLst/>
              <a:ahLst/>
              <a:cxnLst/>
              <a:rect l="l" t="t" r="r" b="b"/>
              <a:pathLst>
                <a:path w="8124" h="4984" extrusionOk="0">
                  <a:moveTo>
                    <a:pt x="8124" y="0"/>
                  </a:moveTo>
                  <a:lnTo>
                    <a:pt x="1" y="4721"/>
                  </a:lnTo>
                  <a:lnTo>
                    <a:pt x="1" y="4984"/>
                  </a:lnTo>
                  <a:lnTo>
                    <a:pt x="8122" y="263"/>
                  </a:lnTo>
                  <a:lnTo>
                    <a:pt x="81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2966;p60">
              <a:extLst>
                <a:ext uri="{FF2B5EF4-FFF2-40B4-BE49-F238E27FC236}">
                  <a16:creationId xmlns:a16="http://schemas.microsoft.com/office/drawing/2014/main" id="{2F5B7892-F4FF-2716-57DB-C4C919D221C5}"/>
                </a:ext>
              </a:extLst>
            </p:cNvPr>
            <p:cNvSpPr/>
            <p:nvPr/>
          </p:nvSpPr>
          <p:spPr>
            <a:xfrm>
              <a:off x="-1856985" y="1114359"/>
              <a:ext cx="348612" cy="202582"/>
            </a:xfrm>
            <a:custGeom>
              <a:avLst/>
              <a:gdLst/>
              <a:ahLst/>
              <a:cxnLst/>
              <a:rect l="l" t="t" r="r" b="b"/>
              <a:pathLst>
                <a:path w="8353" h="4854" extrusionOk="0">
                  <a:moveTo>
                    <a:pt x="8124" y="1"/>
                  </a:moveTo>
                  <a:lnTo>
                    <a:pt x="0" y="4722"/>
                  </a:lnTo>
                  <a:lnTo>
                    <a:pt x="230" y="4854"/>
                  </a:lnTo>
                  <a:lnTo>
                    <a:pt x="8353" y="133"/>
                  </a:lnTo>
                  <a:lnTo>
                    <a:pt x="81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2967;p60">
              <a:extLst>
                <a:ext uri="{FF2B5EF4-FFF2-40B4-BE49-F238E27FC236}">
                  <a16:creationId xmlns:a16="http://schemas.microsoft.com/office/drawing/2014/main" id="{8F3F9B92-71F8-4420-D91F-4F4A99354C38}"/>
                </a:ext>
              </a:extLst>
            </p:cNvPr>
            <p:cNvSpPr/>
            <p:nvPr/>
          </p:nvSpPr>
          <p:spPr>
            <a:xfrm>
              <a:off x="-1856985" y="1311391"/>
              <a:ext cx="9599" cy="16527"/>
            </a:xfrm>
            <a:custGeom>
              <a:avLst/>
              <a:gdLst/>
              <a:ahLst/>
              <a:cxnLst/>
              <a:rect l="l" t="t" r="r" b="b"/>
              <a:pathLst>
                <a:path w="230" h="396" extrusionOk="0">
                  <a:moveTo>
                    <a:pt x="0" y="1"/>
                  </a:moveTo>
                  <a:lnTo>
                    <a:pt x="0" y="264"/>
                  </a:lnTo>
                  <a:lnTo>
                    <a:pt x="230" y="396"/>
                  </a:lnTo>
                  <a:lnTo>
                    <a:pt x="230" y="133"/>
                  </a:lnTo>
                  <a:lnTo>
                    <a:pt x="0"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2968;p60">
              <a:extLst>
                <a:ext uri="{FF2B5EF4-FFF2-40B4-BE49-F238E27FC236}">
                  <a16:creationId xmlns:a16="http://schemas.microsoft.com/office/drawing/2014/main" id="{E4AE0429-7431-5FE2-10AB-364A60E01689}"/>
                </a:ext>
              </a:extLst>
            </p:cNvPr>
            <p:cNvSpPr/>
            <p:nvPr/>
          </p:nvSpPr>
          <p:spPr>
            <a:xfrm>
              <a:off x="-1847344" y="1093784"/>
              <a:ext cx="339055" cy="208007"/>
            </a:xfrm>
            <a:custGeom>
              <a:avLst/>
              <a:gdLst/>
              <a:ahLst/>
              <a:cxnLst/>
              <a:rect l="l" t="t" r="r" b="b"/>
              <a:pathLst>
                <a:path w="8124" h="4984" extrusionOk="0">
                  <a:moveTo>
                    <a:pt x="8123" y="0"/>
                  </a:moveTo>
                  <a:lnTo>
                    <a:pt x="0" y="4721"/>
                  </a:lnTo>
                  <a:lnTo>
                    <a:pt x="0" y="4984"/>
                  </a:lnTo>
                  <a:lnTo>
                    <a:pt x="8122" y="263"/>
                  </a:lnTo>
                  <a:lnTo>
                    <a:pt x="81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2969;p60">
              <a:extLst>
                <a:ext uri="{FF2B5EF4-FFF2-40B4-BE49-F238E27FC236}">
                  <a16:creationId xmlns:a16="http://schemas.microsoft.com/office/drawing/2014/main" id="{EF9739E2-09DB-106D-C500-2EFE690BAAF5}"/>
                </a:ext>
              </a:extLst>
            </p:cNvPr>
            <p:cNvSpPr/>
            <p:nvPr/>
          </p:nvSpPr>
          <p:spPr>
            <a:xfrm>
              <a:off x="-1856859" y="1088233"/>
              <a:ext cx="348571" cy="202582"/>
            </a:xfrm>
            <a:custGeom>
              <a:avLst/>
              <a:gdLst/>
              <a:ahLst/>
              <a:cxnLst/>
              <a:rect l="l" t="t" r="r" b="b"/>
              <a:pathLst>
                <a:path w="8352" h="4854" extrusionOk="0">
                  <a:moveTo>
                    <a:pt x="8122" y="1"/>
                  </a:moveTo>
                  <a:lnTo>
                    <a:pt x="1" y="4720"/>
                  </a:lnTo>
                  <a:lnTo>
                    <a:pt x="228" y="4854"/>
                  </a:lnTo>
                  <a:lnTo>
                    <a:pt x="8351" y="133"/>
                  </a:lnTo>
                  <a:lnTo>
                    <a:pt x="81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2970;p60">
              <a:extLst>
                <a:ext uri="{FF2B5EF4-FFF2-40B4-BE49-F238E27FC236}">
                  <a16:creationId xmlns:a16="http://schemas.microsoft.com/office/drawing/2014/main" id="{05AF1207-0D19-FF24-C4CF-0723D489FB0A}"/>
                </a:ext>
              </a:extLst>
            </p:cNvPr>
            <p:cNvSpPr/>
            <p:nvPr/>
          </p:nvSpPr>
          <p:spPr>
            <a:xfrm>
              <a:off x="-1856901" y="1285223"/>
              <a:ext cx="9599" cy="16569"/>
            </a:xfrm>
            <a:custGeom>
              <a:avLst/>
              <a:gdLst/>
              <a:ahLst/>
              <a:cxnLst/>
              <a:rect l="l" t="t" r="r" b="b"/>
              <a:pathLst>
                <a:path w="230" h="397" extrusionOk="0">
                  <a:moveTo>
                    <a:pt x="2" y="0"/>
                  </a:moveTo>
                  <a:lnTo>
                    <a:pt x="0" y="265"/>
                  </a:lnTo>
                  <a:lnTo>
                    <a:pt x="229" y="397"/>
                  </a:lnTo>
                  <a:lnTo>
                    <a:pt x="229" y="134"/>
                  </a:lnTo>
                  <a:lnTo>
                    <a:pt x="2" y="0"/>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2971;p60">
              <a:extLst>
                <a:ext uri="{FF2B5EF4-FFF2-40B4-BE49-F238E27FC236}">
                  <a16:creationId xmlns:a16="http://schemas.microsoft.com/office/drawing/2014/main" id="{C1A9A03F-7B92-7033-E997-C043360DE3E3}"/>
                </a:ext>
              </a:extLst>
            </p:cNvPr>
            <p:cNvSpPr/>
            <p:nvPr/>
          </p:nvSpPr>
          <p:spPr>
            <a:xfrm>
              <a:off x="-2319284" y="931226"/>
              <a:ext cx="55967" cy="42862"/>
            </a:xfrm>
            <a:custGeom>
              <a:avLst/>
              <a:gdLst/>
              <a:ahLst/>
              <a:cxnLst/>
              <a:rect l="l" t="t" r="r" b="b"/>
              <a:pathLst>
                <a:path w="1341" h="1027" extrusionOk="0">
                  <a:moveTo>
                    <a:pt x="1341" y="0"/>
                  </a:moveTo>
                  <a:lnTo>
                    <a:pt x="1" y="936"/>
                  </a:lnTo>
                  <a:lnTo>
                    <a:pt x="1" y="1026"/>
                  </a:lnTo>
                  <a:lnTo>
                    <a:pt x="1341" y="91"/>
                  </a:lnTo>
                  <a:lnTo>
                    <a:pt x="1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 name="Google Shape;2972;p60">
              <a:extLst>
                <a:ext uri="{FF2B5EF4-FFF2-40B4-BE49-F238E27FC236}">
                  <a16:creationId xmlns:a16="http://schemas.microsoft.com/office/drawing/2014/main" id="{CFAF6975-D342-3BB5-5C25-10195A24164F}"/>
                </a:ext>
              </a:extLst>
            </p:cNvPr>
            <p:cNvGrpSpPr/>
            <p:nvPr/>
          </p:nvGrpSpPr>
          <p:grpSpPr>
            <a:xfrm>
              <a:off x="-2592190" y="928847"/>
              <a:ext cx="328872" cy="216021"/>
              <a:chOff x="-2592190" y="928847"/>
              <a:chExt cx="328872" cy="216021"/>
            </a:xfrm>
          </p:grpSpPr>
          <p:sp>
            <p:nvSpPr>
              <p:cNvPr id="1872" name="Google Shape;2973;p60">
                <a:extLst>
                  <a:ext uri="{FF2B5EF4-FFF2-40B4-BE49-F238E27FC236}">
                    <a16:creationId xmlns:a16="http://schemas.microsoft.com/office/drawing/2014/main" id="{D5D22E92-E9CD-7A21-7557-7436468320F4}"/>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2974;p60">
                <a:extLst>
                  <a:ext uri="{FF2B5EF4-FFF2-40B4-BE49-F238E27FC236}">
                    <a16:creationId xmlns:a16="http://schemas.microsoft.com/office/drawing/2014/main" id="{F41329BE-DF9D-C8E8-ED28-176087C396B7}"/>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2975;p60">
                <a:extLst>
                  <a:ext uri="{FF2B5EF4-FFF2-40B4-BE49-F238E27FC236}">
                    <a16:creationId xmlns:a16="http://schemas.microsoft.com/office/drawing/2014/main" id="{BBA54B8F-5A86-EDF0-327B-6F7E25BC9385}"/>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2976;p60">
                <a:extLst>
                  <a:ext uri="{FF2B5EF4-FFF2-40B4-BE49-F238E27FC236}">
                    <a16:creationId xmlns:a16="http://schemas.microsoft.com/office/drawing/2014/main" id="{61E0DDAD-70CE-FCF6-D820-9808D26FFA84}"/>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2977;p60">
                <a:extLst>
                  <a:ext uri="{FF2B5EF4-FFF2-40B4-BE49-F238E27FC236}">
                    <a16:creationId xmlns:a16="http://schemas.microsoft.com/office/drawing/2014/main" id="{9C42F0DA-5274-8661-7501-F02597D88A62}"/>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2978;p60">
                <a:extLst>
                  <a:ext uri="{FF2B5EF4-FFF2-40B4-BE49-F238E27FC236}">
                    <a16:creationId xmlns:a16="http://schemas.microsoft.com/office/drawing/2014/main" id="{083094AA-3890-7569-46F7-0D64D9ED70BB}"/>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2979;p60">
                <a:extLst>
                  <a:ext uri="{FF2B5EF4-FFF2-40B4-BE49-F238E27FC236}">
                    <a16:creationId xmlns:a16="http://schemas.microsoft.com/office/drawing/2014/main" id="{DFEDE453-06E0-7BBC-D83F-60AF62D4BF6B}"/>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2980;p60">
                <a:extLst>
                  <a:ext uri="{FF2B5EF4-FFF2-40B4-BE49-F238E27FC236}">
                    <a16:creationId xmlns:a16="http://schemas.microsoft.com/office/drawing/2014/main" id="{386ECE0A-5F7A-E9DD-B12D-590401C6526C}"/>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2981;p60">
                <a:extLst>
                  <a:ext uri="{FF2B5EF4-FFF2-40B4-BE49-F238E27FC236}">
                    <a16:creationId xmlns:a16="http://schemas.microsoft.com/office/drawing/2014/main" id="{03050A4A-F832-26AC-2F0E-F1EAEB79F039}"/>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2982;p60">
                <a:extLst>
                  <a:ext uri="{FF2B5EF4-FFF2-40B4-BE49-F238E27FC236}">
                    <a16:creationId xmlns:a16="http://schemas.microsoft.com/office/drawing/2014/main" id="{45C50FBD-ADF4-F497-1C92-C7A7606E4660}"/>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2983;p60">
                <a:extLst>
                  <a:ext uri="{FF2B5EF4-FFF2-40B4-BE49-F238E27FC236}">
                    <a16:creationId xmlns:a16="http://schemas.microsoft.com/office/drawing/2014/main" id="{81935A20-FB92-04E5-5E93-3055D0E3C655}"/>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2984;p60">
                <a:extLst>
                  <a:ext uri="{FF2B5EF4-FFF2-40B4-BE49-F238E27FC236}">
                    <a16:creationId xmlns:a16="http://schemas.microsoft.com/office/drawing/2014/main" id="{12520089-DC97-DE44-72CF-99D59A1719F4}"/>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2985;p60">
                <a:extLst>
                  <a:ext uri="{FF2B5EF4-FFF2-40B4-BE49-F238E27FC236}">
                    <a16:creationId xmlns:a16="http://schemas.microsoft.com/office/drawing/2014/main" id="{011E0DBD-998A-2E97-1560-C311C443B11A}"/>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2986;p60">
              <a:extLst>
                <a:ext uri="{FF2B5EF4-FFF2-40B4-BE49-F238E27FC236}">
                  <a16:creationId xmlns:a16="http://schemas.microsoft.com/office/drawing/2014/main" id="{547EBD51-9556-58D0-5557-25BDA6182006}"/>
                </a:ext>
              </a:extLst>
            </p:cNvPr>
            <p:cNvSpPr/>
            <p:nvPr/>
          </p:nvSpPr>
          <p:spPr>
            <a:xfrm>
              <a:off x="-2410475" y="1119910"/>
              <a:ext cx="338972" cy="208007"/>
            </a:xfrm>
            <a:custGeom>
              <a:avLst/>
              <a:gdLst/>
              <a:ahLst/>
              <a:cxnLst/>
              <a:rect l="l" t="t" r="r" b="b"/>
              <a:pathLst>
                <a:path w="8122" h="4984" extrusionOk="0">
                  <a:moveTo>
                    <a:pt x="0" y="0"/>
                  </a:moveTo>
                  <a:lnTo>
                    <a:pt x="0" y="263"/>
                  </a:lnTo>
                  <a:lnTo>
                    <a:pt x="8122" y="4984"/>
                  </a:lnTo>
                  <a:lnTo>
                    <a:pt x="8122" y="472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2987;p60">
              <a:extLst>
                <a:ext uri="{FF2B5EF4-FFF2-40B4-BE49-F238E27FC236}">
                  <a16:creationId xmlns:a16="http://schemas.microsoft.com/office/drawing/2014/main" id="{56904A09-31D7-B038-FC95-E69159AB26B9}"/>
                </a:ext>
              </a:extLst>
            </p:cNvPr>
            <p:cNvSpPr/>
            <p:nvPr/>
          </p:nvSpPr>
          <p:spPr>
            <a:xfrm>
              <a:off x="-2410475" y="1114359"/>
              <a:ext cx="348529" cy="202582"/>
            </a:xfrm>
            <a:custGeom>
              <a:avLst/>
              <a:gdLst/>
              <a:ahLst/>
              <a:cxnLst/>
              <a:rect l="l" t="t" r="r" b="b"/>
              <a:pathLst>
                <a:path w="8351" h="4854" extrusionOk="0">
                  <a:moveTo>
                    <a:pt x="229" y="1"/>
                  </a:moveTo>
                  <a:lnTo>
                    <a:pt x="0" y="133"/>
                  </a:lnTo>
                  <a:lnTo>
                    <a:pt x="8122" y="4854"/>
                  </a:lnTo>
                  <a:lnTo>
                    <a:pt x="8351" y="4722"/>
                  </a:lnTo>
                  <a:lnTo>
                    <a:pt x="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2988;p60">
              <a:extLst>
                <a:ext uri="{FF2B5EF4-FFF2-40B4-BE49-F238E27FC236}">
                  <a16:creationId xmlns:a16="http://schemas.microsoft.com/office/drawing/2014/main" id="{8CBDEA0A-4A5F-4B6B-C271-C81C1E363CDA}"/>
                </a:ext>
              </a:extLst>
            </p:cNvPr>
            <p:cNvSpPr/>
            <p:nvPr/>
          </p:nvSpPr>
          <p:spPr>
            <a:xfrm>
              <a:off x="-2071545" y="1311391"/>
              <a:ext cx="9599" cy="16527"/>
            </a:xfrm>
            <a:custGeom>
              <a:avLst/>
              <a:gdLst/>
              <a:ahLst/>
              <a:cxnLst/>
              <a:rect l="l" t="t" r="r" b="b"/>
              <a:pathLst>
                <a:path w="230" h="396" extrusionOk="0">
                  <a:moveTo>
                    <a:pt x="230" y="1"/>
                  </a:moveTo>
                  <a:lnTo>
                    <a:pt x="1" y="133"/>
                  </a:lnTo>
                  <a:lnTo>
                    <a:pt x="1" y="396"/>
                  </a:lnTo>
                  <a:lnTo>
                    <a:pt x="230" y="264"/>
                  </a:lnTo>
                  <a:lnTo>
                    <a:pt x="230"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2989;p60">
              <a:extLst>
                <a:ext uri="{FF2B5EF4-FFF2-40B4-BE49-F238E27FC236}">
                  <a16:creationId xmlns:a16="http://schemas.microsoft.com/office/drawing/2014/main" id="{E9D3E905-A5B0-E19E-168D-8FF63B605526}"/>
                </a:ext>
              </a:extLst>
            </p:cNvPr>
            <p:cNvSpPr/>
            <p:nvPr/>
          </p:nvSpPr>
          <p:spPr>
            <a:xfrm>
              <a:off x="-2410642" y="1093784"/>
              <a:ext cx="339097" cy="208007"/>
            </a:xfrm>
            <a:custGeom>
              <a:avLst/>
              <a:gdLst/>
              <a:ahLst/>
              <a:cxnLst/>
              <a:rect l="l" t="t" r="r" b="b"/>
              <a:pathLst>
                <a:path w="8125" h="4984" extrusionOk="0">
                  <a:moveTo>
                    <a:pt x="1" y="0"/>
                  </a:moveTo>
                  <a:lnTo>
                    <a:pt x="3" y="263"/>
                  </a:lnTo>
                  <a:lnTo>
                    <a:pt x="8124" y="4984"/>
                  </a:lnTo>
                  <a:lnTo>
                    <a:pt x="8124" y="472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2990;p60">
              <a:extLst>
                <a:ext uri="{FF2B5EF4-FFF2-40B4-BE49-F238E27FC236}">
                  <a16:creationId xmlns:a16="http://schemas.microsoft.com/office/drawing/2014/main" id="{A7DA4041-C56A-291D-F81B-E38F56D425D6}"/>
                </a:ext>
              </a:extLst>
            </p:cNvPr>
            <p:cNvSpPr/>
            <p:nvPr/>
          </p:nvSpPr>
          <p:spPr>
            <a:xfrm>
              <a:off x="-2410642" y="1088233"/>
              <a:ext cx="348571" cy="202582"/>
            </a:xfrm>
            <a:custGeom>
              <a:avLst/>
              <a:gdLst/>
              <a:ahLst/>
              <a:cxnLst/>
              <a:rect l="l" t="t" r="r" b="b"/>
              <a:pathLst>
                <a:path w="8352" h="4854" extrusionOk="0">
                  <a:moveTo>
                    <a:pt x="232" y="1"/>
                  </a:moveTo>
                  <a:lnTo>
                    <a:pt x="1" y="133"/>
                  </a:lnTo>
                  <a:lnTo>
                    <a:pt x="8124" y="4854"/>
                  </a:lnTo>
                  <a:lnTo>
                    <a:pt x="8352" y="4720"/>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2991;p60">
              <a:extLst>
                <a:ext uri="{FF2B5EF4-FFF2-40B4-BE49-F238E27FC236}">
                  <a16:creationId xmlns:a16="http://schemas.microsoft.com/office/drawing/2014/main" id="{BC09BFE8-8FB5-11EF-5089-DFACA5876EA1}"/>
                </a:ext>
              </a:extLst>
            </p:cNvPr>
            <p:cNvSpPr/>
            <p:nvPr/>
          </p:nvSpPr>
          <p:spPr>
            <a:xfrm>
              <a:off x="-2071586" y="1285223"/>
              <a:ext cx="9599" cy="16569"/>
            </a:xfrm>
            <a:custGeom>
              <a:avLst/>
              <a:gdLst/>
              <a:ahLst/>
              <a:cxnLst/>
              <a:rect l="l" t="t" r="r" b="b"/>
              <a:pathLst>
                <a:path w="230" h="397" extrusionOk="0">
                  <a:moveTo>
                    <a:pt x="228" y="0"/>
                  </a:moveTo>
                  <a:lnTo>
                    <a:pt x="0" y="134"/>
                  </a:lnTo>
                  <a:lnTo>
                    <a:pt x="0" y="397"/>
                  </a:lnTo>
                  <a:lnTo>
                    <a:pt x="229" y="265"/>
                  </a:lnTo>
                  <a:lnTo>
                    <a:pt x="228" y="0"/>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2992;p60">
              <a:extLst>
                <a:ext uri="{FF2B5EF4-FFF2-40B4-BE49-F238E27FC236}">
                  <a16:creationId xmlns:a16="http://schemas.microsoft.com/office/drawing/2014/main" id="{0635E545-7F2D-84DD-2CEC-D91D553E1888}"/>
                </a:ext>
              </a:extLst>
            </p:cNvPr>
            <p:cNvSpPr/>
            <p:nvPr/>
          </p:nvSpPr>
          <p:spPr>
            <a:xfrm>
              <a:off x="-2178887" y="1227587"/>
              <a:ext cx="428785" cy="239392"/>
            </a:xfrm>
            <a:custGeom>
              <a:avLst/>
              <a:gdLst/>
              <a:ahLst/>
              <a:cxnLst/>
              <a:rect l="l" t="t" r="r" b="b"/>
              <a:pathLst>
                <a:path w="10274" h="5736" extrusionOk="0">
                  <a:moveTo>
                    <a:pt x="5049" y="0"/>
                  </a:moveTo>
                  <a:cubicBezTo>
                    <a:pt x="4980" y="0"/>
                    <a:pt x="4919" y="1"/>
                    <a:pt x="4868" y="3"/>
                  </a:cubicBezTo>
                  <a:cubicBezTo>
                    <a:pt x="4497" y="15"/>
                    <a:pt x="4223" y="54"/>
                    <a:pt x="4222" y="54"/>
                  </a:cubicBezTo>
                  <a:cubicBezTo>
                    <a:pt x="3819" y="114"/>
                    <a:pt x="3794" y="117"/>
                    <a:pt x="3571" y="167"/>
                  </a:cubicBezTo>
                  <a:cubicBezTo>
                    <a:pt x="3305" y="229"/>
                    <a:pt x="3276" y="238"/>
                    <a:pt x="2916" y="352"/>
                  </a:cubicBezTo>
                  <a:cubicBezTo>
                    <a:pt x="2802" y="387"/>
                    <a:pt x="2653" y="444"/>
                    <a:pt x="2544" y="492"/>
                  </a:cubicBezTo>
                  <a:cubicBezTo>
                    <a:pt x="2373" y="569"/>
                    <a:pt x="2148" y="677"/>
                    <a:pt x="1984" y="764"/>
                  </a:cubicBezTo>
                  <a:cubicBezTo>
                    <a:pt x="1827" y="849"/>
                    <a:pt x="1481" y="1067"/>
                    <a:pt x="1224" y="1296"/>
                  </a:cubicBezTo>
                  <a:cubicBezTo>
                    <a:pt x="1141" y="1370"/>
                    <a:pt x="1032" y="1470"/>
                    <a:pt x="958" y="1553"/>
                  </a:cubicBezTo>
                  <a:cubicBezTo>
                    <a:pt x="768" y="1769"/>
                    <a:pt x="764" y="1773"/>
                    <a:pt x="628" y="1972"/>
                  </a:cubicBezTo>
                  <a:cubicBezTo>
                    <a:pt x="1" y="2945"/>
                    <a:pt x="350" y="4087"/>
                    <a:pt x="1685" y="4885"/>
                  </a:cubicBezTo>
                  <a:cubicBezTo>
                    <a:pt x="2631" y="5451"/>
                    <a:pt x="3889" y="5735"/>
                    <a:pt x="5146" y="5735"/>
                  </a:cubicBezTo>
                  <a:cubicBezTo>
                    <a:pt x="6347" y="5735"/>
                    <a:pt x="7548" y="5476"/>
                    <a:pt x="8476" y="4954"/>
                  </a:cubicBezTo>
                  <a:cubicBezTo>
                    <a:pt x="9882" y="4165"/>
                    <a:pt x="10273" y="2999"/>
                    <a:pt x="9636" y="1996"/>
                  </a:cubicBezTo>
                  <a:cubicBezTo>
                    <a:pt x="9216" y="1349"/>
                    <a:pt x="8610" y="978"/>
                    <a:pt x="8381" y="838"/>
                  </a:cubicBezTo>
                  <a:cubicBezTo>
                    <a:pt x="7990" y="598"/>
                    <a:pt x="7577" y="444"/>
                    <a:pt x="7420" y="386"/>
                  </a:cubicBezTo>
                  <a:cubicBezTo>
                    <a:pt x="7154" y="287"/>
                    <a:pt x="6777" y="184"/>
                    <a:pt x="6471" y="127"/>
                  </a:cubicBezTo>
                  <a:cubicBezTo>
                    <a:pt x="5941" y="27"/>
                    <a:pt x="5580" y="12"/>
                    <a:pt x="5512" y="9"/>
                  </a:cubicBezTo>
                  <a:cubicBezTo>
                    <a:pt x="5328" y="3"/>
                    <a:pt x="5174" y="0"/>
                    <a:pt x="504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2993;p60">
              <a:extLst>
                <a:ext uri="{FF2B5EF4-FFF2-40B4-BE49-F238E27FC236}">
                  <a16:creationId xmlns:a16="http://schemas.microsoft.com/office/drawing/2014/main" id="{F99792FD-387D-2798-CFC6-C6CCA64C6D64}"/>
                </a:ext>
              </a:extLst>
            </p:cNvPr>
            <p:cNvSpPr/>
            <p:nvPr/>
          </p:nvSpPr>
          <p:spPr>
            <a:xfrm>
              <a:off x="-2178887" y="1196369"/>
              <a:ext cx="428785" cy="239350"/>
            </a:xfrm>
            <a:custGeom>
              <a:avLst/>
              <a:gdLst/>
              <a:ahLst/>
              <a:cxnLst/>
              <a:rect l="l" t="t" r="r" b="b"/>
              <a:pathLst>
                <a:path w="10274" h="5735" extrusionOk="0">
                  <a:moveTo>
                    <a:pt x="5047" y="0"/>
                  </a:moveTo>
                  <a:cubicBezTo>
                    <a:pt x="4978" y="0"/>
                    <a:pt x="4918" y="1"/>
                    <a:pt x="4868" y="3"/>
                  </a:cubicBezTo>
                  <a:cubicBezTo>
                    <a:pt x="4497" y="16"/>
                    <a:pt x="4223" y="54"/>
                    <a:pt x="4222" y="54"/>
                  </a:cubicBezTo>
                  <a:cubicBezTo>
                    <a:pt x="3819" y="114"/>
                    <a:pt x="3794" y="117"/>
                    <a:pt x="3571" y="168"/>
                  </a:cubicBezTo>
                  <a:cubicBezTo>
                    <a:pt x="3305" y="228"/>
                    <a:pt x="3276" y="237"/>
                    <a:pt x="2916" y="352"/>
                  </a:cubicBezTo>
                  <a:cubicBezTo>
                    <a:pt x="2802" y="388"/>
                    <a:pt x="2653" y="445"/>
                    <a:pt x="2544" y="492"/>
                  </a:cubicBezTo>
                  <a:cubicBezTo>
                    <a:pt x="2373" y="569"/>
                    <a:pt x="2148" y="677"/>
                    <a:pt x="1984" y="765"/>
                  </a:cubicBezTo>
                  <a:cubicBezTo>
                    <a:pt x="1827" y="849"/>
                    <a:pt x="1481" y="1068"/>
                    <a:pt x="1224" y="1297"/>
                  </a:cubicBezTo>
                  <a:cubicBezTo>
                    <a:pt x="1141" y="1369"/>
                    <a:pt x="1032" y="1469"/>
                    <a:pt x="958" y="1552"/>
                  </a:cubicBezTo>
                  <a:cubicBezTo>
                    <a:pt x="768" y="1769"/>
                    <a:pt x="764" y="1772"/>
                    <a:pt x="628" y="1972"/>
                  </a:cubicBezTo>
                  <a:cubicBezTo>
                    <a:pt x="1" y="2946"/>
                    <a:pt x="350" y="4087"/>
                    <a:pt x="1685" y="4885"/>
                  </a:cubicBezTo>
                  <a:cubicBezTo>
                    <a:pt x="2631" y="5451"/>
                    <a:pt x="3888" y="5735"/>
                    <a:pt x="5145" y="5735"/>
                  </a:cubicBezTo>
                  <a:cubicBezTo>
                    <a:pt x="6346" y="5735"/>
                    <a:pt x="7547" y="5476"/>
                    <a:pt x="8476" y="4955"/>
                  </a:cubicBezTo>
                  <a:cubicBezTo>
                    <a:pt x="9882" y="4166"/>
                    <a:pt x="10273" y="3000"/>
                    <a:pt x="9636" y="1997"/>
                  </a:cubicBezTo>
                  <a:cubicBezTo>
                    <a:pt x="9216" y="1349"/>
                    <a:pt x="8610" y="978"/>
                    <a:pt x="8381" y="837"/>
                  </a:cubicBezTo>
                  <a:cubicBezTo>
                    <a:pt x="7990" y="599"/>
                    <a:pt x="7577" y="445"/>
                    <a:pt x="7420" y="386"/>
                  </a:cubicBezTo>
                  <a:cubicBezTo>
                    <a:pt x="7154" y="288"/>
                    <a:pt x="6777" y="185"/>
                    <a:pt x="6471" y="126"/>
                  </a:cubicBezTo>
                  <a:cubicBezTo>
                    <a:pt x="5941" y="28"/>
                    <a:pt x="5580" y="11"/>
                    <a:pt x="5512" y="9"/>
                  </a:cubicBezTo>
                  <a:cubicBezTo>
                    <a:pt x="5327" y="3"/>
                    <a:pt x="5172" y="0"/>
                    <a:pt x="504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2994;p60">
              <a:extLst>
                <a:ext uri="{FF2B5EF4-FFF2-40B4-BE49-F238E27FC236}">
                  <a16:creationId xmlns:a16="http://schemas.microsoft.com/office/drawing/2014/main" id="{552F9DE4-AE30-E968-940F-6BE0FC710200}"/>
                </a:ext>
              </a:extLst>
            </p:cNvPr>
            <p:cNvSpPr/>
            <p:nvPr/>
          </p:nvSpPr>
          <p:spPr>
            <a:xfrm>
              <a:off x="-2179305" y="1205884"/>
              <a:ext cx="429328" cy="239392"/>
            </a:xfrm>
            <a:custGeom>
              <a:avLst/>
              <a:gdLst/>
              <a:ahLst/>
              <a:cxnLst/>
              <a:rect l="l" t="t" r="r" b="b"/>
              <a:pathLst>
                <a:path w="10287" h="5736" extrusionOk="0">
                  <a:moveTo>
                    <a:pt x="5059" y="0"/>
                  </a:moveTo>
                  <a:cubicBezTo>
                    <a:pt x="4990" y="0"/>
                    <a:pt x="4929" y="1"/>
                    <a:pt x="4878" y="3"/>
                  </a:cubicBezTo>
                  <a:cubicBezTo>
                    <a:pt x="4507" y="17"/>
                    <a:pt x="4233" y="54"/>
                    <a:pt x="4232" y="55"/>
                  </a:cubicBezTo>
                  <a:cubicBezTo>
                    <a:pt x="3829" y="117"/>
                    <a:pt x="3804" y="118"/>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7"/>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6"/>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2995;p60">
              <a:extLst>
                <a:ext uri="{FF2B5EF4-FFF2-40B4-BE49-F238E27FC236}">
                  <a16:creationId xmlns:a16="http://schemas.microsoft.com/office/drawing/2014/main" id="{B1D2CECD-F91C-88F0-1EE2-ACF4B432EEB6}"/>
                </a:ext>
              </a:extLst>
            </p:cNvPr>
            <p:cNvSpPr/>
            <p:nvPr/>
          </p:nvSpPr>
          <p:spPr>
            <a:xfrm>
              <a:off x="-2179305" y="1215400"/>
              <a:ext cx="429328" cy="239392"/>
            </a:xfrm>
            <a:custGeom>
              <a:avLst/>
              <a:gdLst/>
              <a:ahLst/>
              <a:cxnLst/>
              <a:rect l="l" t="t" r="r" b="b"/>
              <a:pathLst>
                <a:path w="10287" h="5736" extrusionOk="0">
                  <a:moveTo>
                    <a:pt x="5057" y="1"/>
                  </a:moveTo>
                  <a:cubicBezTo>
                    <a:pt x="4988" y="1"/>
                    <a:pt x="4928" y="2"/>
                    <a:pt x="4878" y="4"/>
                  </a:cubicBezTo>
                  <a:cubicBezTo>
                    <a:pt x="4507" y="16"/>
                    <a:pt x="4233" y="55"/>
                    <a:pt x="4232" y="55"/>
                  </a:cubicBezTo>
                  <a:cubicBezTo>
                    <a:pt x="3829" y="119"/>
                    <a:pt x="3804" y="118"/>
                    <a:pt x="3581" y="169"/>
                  </a:cubicBezTo>
                  <a:cubicBezTo>
                    <a:pt x="3315" y="229"/>
                    <a:pt x="3286" y="238"/>
                    <a:pt x="2926" y="353"/>
                  </a:cubicBezTo>
                  <a:cubicBezTo>
                    <a:pt x="2812" y="389"/>
                    <a:pt x="2663" y="446"/>
                    <a:pt x="2554" y="493"/>
                  </a:cubicBezTo>
                  <a:cubicBezTo>
                    <a:pt x="2383" y="569"/>
                    <a:pt x="2158" y="678"/>
                    <a:pt x="1994" y="765"/>
                  </a:cubicBezTo>
                  <a:cubicBezTo>
                    <a:pt x="1837" y="850"/>
                    <a:pt x="1491" y="1069"/>
                    <a:pt x="1234" y="1298"/>
                  </a:cubicBezTo>
                  <a:cubicBezTo>
                    <a:pt x="1151" y="1370"/>
                    <a:pt x="1042" y="1470"/>
                    <a:pt x="968" y="1553"/>
                  </a:cubicBezTo>
                  <a:cubicBezTo>
                    <a:pt x="778" y="1770"/>
                    <a:pt x="772" y="1771"/>
                    <a:pt x="638" y="1971"/>
                  </a:cubicBezTo>
                  <a:cubicBezTo>
                    <a:pt x="0" y="2937"/>
                    <a:pt x="360" y="4088"/>
                    <a:pt x="1695" y="4886"/>
                  </a:cubicBezTo>
                  <a:cubicBezTo>
                    <a:pt x="2641" y="5451"/>
                    <a:pt x="3899" y="5735"/>
                    <a:pt x="5156" y="5735"/>
                  </a:cubicBezTo>
                  <a:cubicBezTo>
                    <a:pt x="6357" y="5735"/>
                    <a:pt x="7558" y="5476"/>
                    <a:pt x="8486" y="4956"/>
                  </a:cubicBezTo>
                  <a:cubicBezTo>
                    <a:pt x="9892" y="4166"/>
                    <a:pt x="10286" y="2997"/>
                    <a:pt x="9646" y="1998"/>
                  </a:cubicBezTo>
                  <a:cubicBezTo>
                    <a:pt x="9229" y="1347"/>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2996;p60">
              <a:extLst>
                <a:ext uri="{FF2B5EF4-FFF2-40B4-BE49-F238E27FC236}">
                  <a16:creationId xmlns:a16="http://schemas.microsoft.com/office/drawing/2014/main" id="{A3689B33-B39C-6F73-1258-B7B683C6D18B}"/>
                </a:ext>
              </a:extLst>
            </p:cNvPr>
            <p:cNvSpPr/>
            <p:nvPr/>
          </p:nvSpPr>
          <p:spPr>
            <a:xfrm>
              <a:off x="-2179305" y="1224957"/>
              <a:ext cx="429328" cy="239392"/>
            </a:xfrm>
            <a:custGeom>
              <a:avLst/>
              <a:gdLst/>
              <a:ahLst/>
              <a:cxnLst/>
              <a:rect l="l" t="t" r="r" b="b"/>
              <a:pathLst>
                <a:path w="10287" h="5736" extrusionOk="0">
                  <a:moveTo>
                    <a:pt x="5059" y="0"/>
                  </a:moveTo>
                  <a:cubicBezTo>
                    <a:pt x="4990" y="0"/>
                    <a:pt x="4929" y="1"/>
                    <a:pt x="4878" y="3"/>
                  </a:cubicBezTo>
                  <a:cubicBezTo>
                    <a:pt x="4507" y="17"/>
                    <a:pt x="4233" y="53"/>
                    <a:pt x="4232" y="53"/>
                  </a:cubicBezTo>
                  <a:cubicBezTo>
                    <a:pt x="3830" y="123"/>
                    <a:pt x="3804" y="117"/>
                    <a:pt x="3581" y="167"/>
                  </a:cubicBezTo>
                  <a:cubicBezTo>
                    <a:pt x="3315" y="229"/>
                    <a:pt x="3286" y="238"/>
                    <a:pt x="2926" y="352"/>
                  </a:cubicBezTo>
                  <a:cubicBezTo>
                    <a:pt x="2812" y="387"/>
                    <a:pt x="2663" y="444"/>
                    <a:pt x="2554" y="493"/>
                  </a:cubicBezTo>
                  <a:cubicBezTo>
                    <a:pt x="2383" y="569"/>
                    <a:pt x="2158" y="676"/>
                    <a:pt x="1994" y="766"/>
                  </a:cubicBezTo>
                  <a:cubicBezTo>
                    <a:pt x="1837" y="849"/>
                    <a:pt x="1491" y="1067"/>
                    <a:pt x="1234" y="1296"/>
                  </a:cubicBezTo>
                  <a:cubicBezTo>
                    <a:pt x="1151" y="1370"/>
                    <a:pt x="1042" y="1470"/>
                    <a:pt x="968" y="1553"/>
                  </a:cubicBezTo>
                  <a:cubicBezTo>
                    <a:pt x="778" y="1769"/>
                    <a:pt x="772" y="1772"/>
                    <a:pt x="638" y="1972"/>
                  </a:cubicBezTo>
                  <a:cubicBezTo>
                    <a:pt x="0" y="2938"/>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8"/>
                  </a:cubicBezTo>
                  <a:cubicBezTo>
                    <a:pt x="8000" y="598"/>
                    <a:pt x="7587" y="444"/>
                    <a:pt x="7430" y="386"/>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2997;p60">
              <a:extLst>
                <a:ext uri="{FF2B5EF4-FFF2-40B4-BE49-F238E27FC236}">
                  <a16:creationId xmlns:a16="http://schemas.microsoft.com/office/drawing/2014/main" id="{621BC401-EA31-B5AC-4A9B-40BE7AB97B3A}"/>
                </a:ext>
              </a:extLst>
            </p:cNvPr>
            <p:cNvSpPr/>
            <p:nvPr/>
          </p:nvSpPr>
          <p:spPr>
            <a:xfrm>
              <a:off x="-2179305" y="1234431"/>
              <a:ext cx="429328" cy="239434"/>
            </a:xfrm>
            <a:custGeom>
              <a:avLst/>
              <a:gdLst/>
              <a:ahLst/>
              <a:cxnLst/>
              <a:rect l="l" t="t" r="r" b="b"/>
              <a:pathLst>
                <a:path w="10287" h="5737" extrusionOk="0">
                  <a:moveTo>
                    <a:pt x="5051" y="1"/>
                  </a:moveTo>
                  <a:cubicBezTo>
                    <a:pt x="4985" y="1"/>
                    <a:pt x="4927" y="2"/>
                    <a:pt x="4878" y="3"/>
                  </a:cubicBezTo>
                  <a:cubicBezTo>
                    <a:pt x="4507" y="17"/>
                    <a:pt x="4233" y="56"/>
                    <a:pt x="4232" y="56"/>
                  </a:cubicBezTo>
                  <a:cubicBezTo>
                    <a:pt x="3830" y="126"/>
                    <a:pt x="3804" y="119"/>
                    <a:pt x="3581" y="168"/>
                  </a:cubicBezTo>
                  <a:cubicBezTo>
                    <a:pt x="3315" y="230"/>
                    <a:pt x="3286" y="239"/>
                    <a:pt x="2926" y="353"/>
                  </a:cubicBezTo>
                  <a:cubicBezTo>
                    <a:pt x="2812" y="389"/>
                    <a:pt x="2663" y="445"/>
                    <a:pt x="2554" y="494"/>
                  </a:cubicBezTo>
                  <a:cubicBezTo>
                    <a:pt x="2383" y="569"/>
                    <a:pt x="2158" y="679"/>
                    <a:pt x="1994" y="766"/>
                  </a:cubicBezTo>
                  <a:cubicBezTo>
                    <a:pt x="1837" y="851"/>
                    <a:pt x="1491" y="1069"/>
                    <a:pt x="1234" y="1299"/>
                  </a:cubicBezTo>
                  <a:cubicBezTo>
                    <a:pt x="1151" y="1371"/>
                    <a:pt x="1042" y="1471"/>
                    <a:pt x="968" y="1554"/>
                  </a:cubicBezTo>
                  <a:cubicBezTo>
                    <a:pt x="778" y="1771"/>
                    <a:pt x="772" y="1772"/>
                    <a:pt x="638" y="1972"/>
                  </a:cubicBezTo>
                  <a:cubicBezTo>
                    <a:pt x="0" y="2938"/>
                    <a:pt x="360" y="4089"/>
                    <a:pt x="1695" y="4887"/>
                  </a:cubicBezTo>
                  <a:cubicBezTo>
                    <a:pt x="2641" y="5452"/>
                    <a:pt x="3899" y="5736"/>
                    <a:pt x="5156" y="5736"/>
                  </a:cubicBezTo>
                  <a:cubicBezTo>
                    <a:pt x="6357" y="5736"/>
                    <a:pt x="7558" y="5477"/>
                    <a:pt x="8486" y="4956"/>
                  </a:cubicBezTo>
                  <a:cubicBezTo>
                    <a:pt x="9892" y="4167"/>
                    <a:pt x="10286" y="2998"/>
                    <a:pt x="9646" y="1998"/>
                  </a:cubicBezTo>
                  <a:cubicBezTo>
                    <a:pt x="9229" y="1348"/>
                    <a:pt x="8620" y="979"/>
                    <a:pt x="8391" y="839"/>
                  </a:cubicBezTo>
                  <a:cubicBezTo>
                    <a:pt x="8000" y="600"/>
                    <a:pt x="7587" y="445"/>
                    <a:pt x="7430" y="388"/>
                  </a:cubicBezTo>
                  <a:cubicBezTo>
                    <a:pt x="7164" y="288"/>
                    <a:pt x="6787" y="186"/>
                    <a:pt x="6481" y="128"/>
                  </a:cubicBezTo>
                  <a:cubicBezTo>
                    <a:pt x="5951" y="28"/>
                    <a:pt x="5590" y="13"/>
                    <a:pt x="5522" y="11"/>
                  </a:cubicBezTo>
                  <a:cubicBezTo>
                    <a:pt x="5334" y="4"/>
                    <a:pt x="5177" y="1"/>
                    <a:pt x="5051"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2998;p60">
              <a:extLst>
                <a:ext uri="{FF2B5EF4-FFF2-40B4-BE49-F238E27FC236}">
                  <a16:creationId xmlns:a16="http://schemas.microsoft.com/office/drawing/2014/main" id="{5A8AC79E-4DCB-B719-3699-07E90C5E5CE5}"/>
                </a:ext>
              </a:extLst>
            </p:cNvPr>
            <p:cNvSpPr/>
            <p:nvPr/>
          </p:nvSpPr>
          <p:spPr>
            <a:xfrm>
              <a:off x="-2179305" y="1243988"/>
              <a:ext cx="429328" cy="239392"/>
            </a:xfrm>
            <a:custGeom>
              <a:avLst/>
              <a:gdLst/>
              <a:ahLst/>
              <a:cxnLst/>
              <a:rect l="l" t="t" r="r" b="b"/>
              <a:pathLst>
                <a:path w="10287" h="5736" extrusionOk="0">
                  <a:moveTo>
                    <a:pt x="5057" y="0"/>
                  </a:moveTo>
                  <a:cubicBezTo>
                    <a:pt x="4988" y="0"/>
                    <a:pt x="4928" y="1"/>
                    <a:pt x="4878" y="4"/>
                  </a:cubicBezTo>
                  <a:cubicBezTo>
                    <a:pt x="4507" y="16"/>
                    <a:pt x="4233" y="54"/>
                    <a:pt x="4232" y="54"/>
                  </a:cubicBezTo>
                  <a:cubicBezTo>
                    <a:pt x="3830" y="130"/>
                    <a:pt x="3804" y="117"/>
                    <a:pt x="3581" y="168"/>
                  </a:cubicBezTo>
                  <a:cubicBezTo>
                    <a:pt x="3315" y="228"/>
                    <a:pt x="3286" y="237"/>
                    <a:pt x="2926" y="353"/>
                  </a:cubicBezTo>
                  <a:cubicBezTo>
                    <a:pt x="2812" y="388"/>
                    <a:pt x="2663" y="445"/>
                    <a:pt x="2554" y="494"/>
                  </a:cubicBezTo>
                  <a:cubicBezTo>
                    <a:pt x="2383" y="570"/>
                    <a:pt x="2158" y="677"/>
                    <a:pt x="1994" y="765"/>
                  </a:cubicBezTo>
                  <a:cubicBezTo>
                    <a:pt x="1837" y="850"/>
                    <a:pt x="1491" y="1068"/>
                    <a:pt x="1234" y="1297"/>
                  </a:cubicBezTo>
                  <a:cubicBezTo>
                    <a:pt x="1151" y="1371"/>
                    <a:pt x="1042" y="1471"/>
                    <a:pt x="968" y="1554"/>
                  </a:cubicBezTo>
                  <a:cubicBezTo>
                    <a:pt x="778" y="1769"/>
                    <a:pt x="772" y="1773"/>
                    <a:pt x="638" y="1972"/>
                  </a:cubicBezTo>
                  <a:cubicBezTo>
                    <a:pt x="0" y="2938"/>
                    <a:pt x="360" y="4088"/>
                    <a:pt x="1695" y="4886"/>
                  </a:cubicBezTo>
                  <a:cubicBezTo>
                    <a:pt x="2641" y="5452"/>
                    <a:pt x="3899" y="5736"/>
                    <a:pt x="5156" y="5736"/>
                  </a:cubicBezTo>
                  <a:cubicBezTo>
                    <a:pt x="6357" y="5736"/>
                    <a:pt x="7558" y="5477"/>
                    <a:pt x="8486" y="4955"/>
                  </a:cubicBezTo>
                  <a:cubicBezTo>
                    <a:pt x="9892" y="4166"/>
                    <a:pt x="10286" y="2997"/>
                    <a:pt x="9646" y="1999"/>
                  </a:cubicBezTo>
                  <a:lnTo>
                    <a:pt x="9646" y="1997"/>
                  </a:lnTo>
                  <a:cubicBezTo>
                    <a:pt x="9229" y="1348"/>
                    <a:pt x="8620" y="977"/>
                    <a:pt x="8391" y="837"/>
                  </a:cubicBezTo>
                  <a:cubicBezTo>
                    <a:pt x="8000" y="599"/>
                    <a:pt x="7587" y="445"/>
                    <a:pt x="7430" y="387"/>
                  </a:cubicBezTo>
                  <a:cubicBezTo>
                    <a:pt x="7164" y="288"/>
                    <a:pt x="6787" y="185"/>
                    <a:pt x="6481" y="127"/>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2999;p60">
              <a:extLst>
                <a:ext uri="{FF2B5EF4-FFF2-40B4-BE49-F238E27FC236}">
                  <a16:creationId xmlns:a16="http://schemas.microsoft.com/office/drawing/2014/main" id="{4C0BC6CD-C194-1094-BA8A-845F91B65158}"/>
                </a:ext>
              </a:extLst>
            </p:cNvPr>
            <p:cNvSpPr/>
            <p:nvPr/>
          </p:nvSpPr>
          <p:spPr>
            <a:xfrm>
              <a:off x="-2179305" y="1253504"/>
              <a:ext cx="429328" cy="239392"/>
            </a:xfrm>
            <a:custGeom>
              <a:avLst/>
              <a:gdLst/>
              <a:ahLst/>
              <a:cxnLst/>
              <a:rect l="l" t="t" r="r" b="b"/>
              <a:pathLst>
                <a:path w="10287" h="5736" extrusionOk="0">
                  <a:moveTo>
                    <a:pt x="5059" y="1"/>
                  </a:moveTo>
                  <a:cubicBezTo>
                    <a:pt x="4990" y="1"/>
                    <a:pt x="4929" y="2"/>
                    <a:pt x="4878" y="3"/>
                  </a:cubicBezTo>
                  <a:cubicBezTo>
                    <a:pt x="4507" y="16"/>
                    <a:pt x="4233" y="54"/>
                    <a:pt x="4232" y="54"/>
                  </a:cubicBezTo>
                  <a:cubicBezTo>
                    <a:pt x="3832" y="132"/>
                    <a:pt x="3804" y="117"/>
                    <a:pt x="3581" y="168"/>
                  </a:cubicBezTo>
                  <a:cubicBezTo>
                    <a:pt x="3315" y="228"/>
                    <a:pt x="3286" y="237"/>
                    <a:pt x="2926" y="352"/>
                  </a:cubicBezTo>
                  <a:cubicBezTo>
                    <a:pt x="2812" y="388"/>
                    <a:pt x="2663" y="445"/>
                    <a:pt x="2554" y="494"/>
                  </a:cubicBezTo>
                  <a:cubicBezTo>
                    <a:pt x="2383" y="569"/>
                    <a:pt x="2158" y="677"/>
                    <a:pt x="1994" y="766"/>
                  </a:cubicBezTo>
                  <a:cubicBezTo>
                    <a:pt x="1837" y="849"/>
                    <a:pt x="1491" y="1068"/>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6"/>
                    <a:pt x="10286" y="2997"/>
                    <a:pt x="9646" y="1998"/>
                  </a:cubicBezTo>
                  <a:cubicBezTo>
                    <a:pt x="9229" y="1348"/>
                    <a:pt x="8620" y="978"/>
                    <a:pt x="8391" y="838"/>
                  </a:cubicBezTo>
                  <a:cubicBezTo>
                    <a:pt x="8000" y="599"/>
                    <a:pt x="7587" y="445"/>
                    <a:pt x="7430" y="386"/>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000;p60">
              <a:extLst>
                <a:ext uri="{FF2B5EF4-FFF2-40B4-BE49-F238E27FC236}">
                  <a16:creationId xmlns:a16="http://schemas.microsoft.com/office/drawing/2014/main" id="{31A824F5-5566-A396-78F7-D88FD2F08627}"/>
                </a:ext>
              </a:extLst>
            </p:cNvPr>
            <p:cNvSpPr/>
            <p:nvPr/>
          </p:nvSpPr>
          <p:spPr>
            <a:xfrm>
              <a:off x="-2179305" y="1263020"/>
              <a:ext cx="429328" cy="239392"/>
            </a:xfrm>
            <a:custGeom>
              <a:avLst/>
              <a:gdLst/>
              <a:ahLst/>
              <a:cxnLst/>
              <a:rect l="l" t="t" r="r" b="b"/>
              <a:pathLst>
                <a:path w="10287" h="5736" extrusionOk="0">
                  <a:moveTo>
                    <a:pt x="5059" y="0"/>
                  </a:moveTo>
                  <a:cubicBezTo>
                    <a:pt x="4990" y="0"/>
                    <a:pt x="4929" y="1"/>
                    <a:pt x="4878" y="3"/>
                  </a:cubicBezTo>
                  <a:cubicBezTo>
                    <a:pt x="4507" y="17"/>
                    <a:pt x="4233" y="55"/>
                    <a:pt x="4232" y="55"/>
                  </a:cubicBezTo>
                  <a:cubicBezTo>
                    <a:pt x="3832" y="137"/>
                    <a:pt x="3804" y="117"/>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8"/>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001;p60">
              <a:extLst>
                <a:ext uri="{FF2B5EF4-FFF2-40B4-BE49-F238E27FC236}">
                  <a16:creationId xmlns:a16="http://schemas.microsoft.com/office/drawing/2014/main" id="{A136481D-E0AD-1322-3613-1CDDE082EBB9}"/>
                </a:ext>
              </a:extLst>
            </p:cNvPr>
            <p:cNvSpPr/>
            <p:nvPr/>
          </p:nvSpPr>
          <p:spPr>
            <a:xfrm>
              <a:off x="-2179305" y="1272535"/>
              <a:ext cx="429328" cy="239434"/>
            </a:xfrm>
            <a:custGeom>
              <a:avLst/>
              <a:gdLst/>
              <a:ahLst/>
              <a:cxnLst/>
              <a:rect l="l" t="t" r="r" b="b"/>
              <a:pathLst>
                <a:path w="10287" h="5737" extrusionOk="0">
                  <a:moveTo>
                    <a:pt x="5057" y="1"/>
                  </a:moveTo>
                  <a:cubicBezTo>
                    <a:pt x="4988" y="1"/>
                    <a:pt x="4928" y="2"/>
                    <a:pt x="4878" y="4"/>
                  </a:cubicBezTo>
                  <a:cubicBezTo>
                    <a:pt x="4507" y="16"/>
                    <a:pt x="4233" y="55"/>
                    <a:pt x="4232" y="55"/>
                  </a:cubicBezTo>
                  <a:cubicBezTo>
                    <a:pt x="3833" y="139"/>
                    <a:pt x="3804" y="118"/>
                    <a:pt x="3581" y="169"/>
                  </a:cubicBezTo>
                  <a:cubicBezTo>
                    <a:pt x="3315" y="229"/>
                    <a:pt x="3286" y="238"/>
                    <a:pt x="2926" y="353"/>
                  </a:cubicBezTo>
                  <a:cubicBezTo>
                    <a:pt x="2812" y="389"/>
                    <a:pt x="2663" y="446"/>
                    <a:pt x="2554" y="493"/>
                  </a:cubicBezTo>
                  <a:cubicBezTo>
                    <a:pt x="2383" y="570"/>
                    <a:pt x="2158" y="678"/>
                    <a:pt x="1994" y="765"/>
                  </a:cubicBezTo>
                  <a:cubicBezTo>
                    <a:pt x="1837" y="850"/>
                    <a:pt x="1491" y="1069"/>
                    <a:pt x="1234" y="1298"/>
                  </a:cubicBezTo>
                  <a:cubicBezTo>
                    <a:pt x="1151" y="1372"/>
                    <a:pt x="1042" y="1472"/>
                    <a:pt x="968" y="1555"/>
                  </a:cubicBezTo>
                  <a:cubicBezTo>
                    <a:pt x="778" y="1770"/>
                    <a:pt x="772" y="1773"/>
                    <a:pt x="638" y="1973"/>
                  </a:cubicBezTo>
                  <a:cubicBezTo>
                    <a:pt x="0" y="2939"/>
                    <a:pt x="360" y="4088"/>
                    <a:pt x="1695" y="4886"/>
                  </a:cubicBezTo>
                  <a:cubicBezTo>
                    <a:pt x="2641" y="5452"/>
                    <a:pt x="3899" y="5736"/>
                    <a:pt x="5156" y="5736"/>
                  </a:cubicBezTo>
                  <a:cubicBezTo>
                    <a:pt x="6357" y="5736"/>
                    <a:pt x="7558" y="5477"/>
                    <a:pt x="8486" y="4956"/>
                  </a:cubicBezTo>
                  <a:cubicBezTo>
                    <a:pt x="9892" y="4166"/>
                    <a:pt x="10286" y="2997"/>
                    <a:pt x="9646" y="1999"/>
                  </a:cubicBezTo>
                  <a:lnTo>
                    <a:pt x="9646" y="1998"/>
                  </a:lnTo>
                  <a:cubicBezTo>
                    <a:pt x="9229" y="1348"/>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002;p60">
              <a:extLst>
                <a:ext uri="{FF2B5EF4-FFF2-40B4-BE49-F238E27FC236}">
                  <a16:creationId xmlns:a16="http://schemas.microsoft.com/office/drawing/2014/main" id="{8F8065CD-7E78-680F-8591-92175FB2287E}"/>
                </a:ext>
              </a:extLst>
            </p:cNvPr>
            <p:cNvSpPr/>
            <p:nvPr/>
          </p:nvSpPr>
          <p:spPr>
            <a:xfrm>
              <a:off x="-2179305" y="1282093"/>
              <a:ext cx="429328" cy="239392"/>
            </a:xfrm>
            <a:custGeom>
              <a:avLst/>
              <a:gdLst/>
              <a:ahLst/>
              <a:cxnLst/>
              <a:rect l="l" t="t" r="r" b="b"/>
              <a:pathLst>
                <a:path w="10287" h="5736" extrusionOk="0">
                  <a:moveTo>
                    <a:pt x="5059" y="0"/>
                  </a:moveTo>
                  <a:cubicBezTo>
                    <a:pt x="4990" y="0"/>
                    <a:pt x="4929" y="1"/>
                    <a:pt x="4878" y="3"/>
                  </a:cubicBezTo>
                  <a:cubicBezTo>
                    <a:pt x="4507" y="17"/>
                    <a:pt x="4233" y="53"/>
                    <a:pt x="4232" y="55"/>
                  </a:cubicBezTo>
                  <a:cubicBezTo>
                    <a:pt x="3833" y="143"/>
                    <a:pt x="3804" y="117"/>
                    <a:pt x="3581" y="167"/>
                  </a:cubicBezTo>
                  <a:cubicBezTo>
                    <a:pt x="3315" y="229"/>
                    <a:pt x="3286" y="238"/>
                    <a:pt x="2926" y="352"/>
                  </a:cubicBezTo>
                  <a:cubicBezTo>
                    <a:pt x="2812" y="389"/>
                    <a:pt x="2663" y="444"/>
                    <a:pt x="2554" y="493"/>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598"/>
                    <a:pt x="7587" y="444"/>
                    <a:pt x="7430" y="387"/>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003;p60">
              <a:extLst>
                <a:ext uri="{FF2B5EF4-FFF2-40B4-BE49-F238E27FC236}">
                  <a16:creationId xmlns:a16="http://schemas.microsoft.com/office/drawing/2014/main" id="{53D5F644-766E-6C50-4E85-3F2DE55C854D}"/>
                </a:ext>
              </a:extLst>
            </p:cNvPr>
            <p:cNvSpPr/>
            <p:nvPr/>
          </p:nvSpPr>
          <p:spPr>
            <a:xfrm>
              <a:off x="-2179305" y="1291608"/>
              <a:ext cx="429328" cy="239434"/>
            </a:xfrm>
            <a:custGeom>
              <a:avLst/>
              <a:gdLst/>
              <a:ahLst/>
              <a:cxnLst/>
              <a:rect l="l" t="t" r="r" b="b"/>
              <a:pathLst>
                <a:path w="10287" h="5737" extrusionOk="0">
                  <a:moveTo>
                    <a:pt x="5031" y="0"/>
                  </a:moveTo>
                  <a:cubicBezTo>
                    <a:pt x="4973" y="0"/>
                    <a:pt x="4922" y="1"/>
                    <a:pt x="4878" y="2"/>
                  </a:cubicBezTo>
                  <a:cubicBezTo>
                    <a:pt x="4507" y="16"/>
                    <a:pt x="4233" y="55"/>
                    <a:pt x="4232" y="55"/>
                  </a:cubicBezTo>
                  <a:cubicBezTo>
                    <a:pt x="3835" y="145"/>
                    <a:pt x="3804" y="118"/>
                    <a:pt x="3581" y="167"/>
                  </a:cubicBezTo>
                  <a:cubicBezTo>
                    <a:pt x="3315" y="229"/>
                    <a:pt x="3286" y="238"/>
                    <a:pt x="2926" y="352"/>
                  </a:cubicBezTo>
                  <a:cubicBezTo>
                    <a:pt x="2812" y="388"/>
                    <a:pt x="2663" y="445"/>
                    <a:pt x="2554" y="493"/>
                  </a:cubicBezTo>
                  <a:cubicBezTo>
                    <a:pt x="2383" y="568"/>
                    <a:pt x="2158" y="678"/>
                    <a:pt x="1994" y="765"/>
                  </a:cubicBezTo>
                  <a:cubicBezTo>
                    <a:pt x="1837" y="850"/>
                    <a:pt x="1491" y="1068"/>
                    <a:pt x="1234" y="1298"/>
                  </a:cubicBezTo>
                  <a:cubicBezTo>
                    <a:pt x="1151" y="1371"/>
                    <a:pt x="1042" y="1470"/>
                    <a:pt x="968" y="1554"/>
                  </a:cubicBezTo>
                  <a:cubicBezTo>
                    <a:pt x="778" y="1770"/>
                    <a:pt x="772" y="1771"/>
                    <a:pt x="638" y="1973"/>
                  </a:cubicBezTo>
                  <a:cubicBezTo>
                    <a:pt x="0" y="2939"/>
                    <a:pt x="360" y="4088"/>
                    <a:pt x="1695" y="4886"/>
                  </a:cubicBezTo>
                  <a:cubicBezTo>
                    <a:pt x="2641" y="5452"/>
                    <a:pt x="3899" y="5736"/>
                    <a:pt x="5156" y="5736"/>
                  </a:cubicBezTo>
                  <a:cubicBezTo>
                    <a:pt x="6357" y="5736"/>
                    <a:pt x="7558" y="5477"/>
                    <a:pt x="8486" y="4955"/>
                  </a:cubicBezTo>
                  <a:cubicBezTo>
                    <a:pt x="9892" y="4166"/>
                    <a:pt x="10286" y="2997"/>
                    <a:pt x="9646" y="1997"/>
                  </a:cubicBezTo>
                  <a:cubicBezTo>
                    <a:pt x="9229" y="1347"/>
                    <a:pt x="8620" y="978"/>
                    <a:pt x="8391" y="838"/>
                  </a:cubicBezTo>
                  <a:cubicBezTo>
                    <a:pt x="8000" y="599"/>
                    <a:pt x="7587" y="445"/>
                    <a:pt x="7430" y="387"/>
                  </a:cubicBezTo>
                  <a:cubicBezTo>
                    <a:pt x="7164" y="287"/>
                    <a:pt x="6787" y="185"/>
                    <a:pt x="6481" y="127"/>
                  </a:cubicBezTo>
                  <a:cubicBezTo>
                    <a:pt x="5951" y="27"/>
                    <a:pt x="5590" y="12"/>
                    <a:pt x="5522" y="10"/>
                  </a:cubicBezTo>
                  <a:cubicBezTo>
                    <a:pt x="5324" y="4"/>
                    <a:pt x="5160" y="0"/>
                    <a:pt x="503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004;p60">
              <a:extLst>
                <a:ext uri="{FF2B5EF4-FFF2-40B4-BE49-F238E27FC236}">
                  <a16:creationId xmlns:a16="http://schemas.microsoft.com/office/drawing/2014/main" id="{A338ABED-A80D-6D39-E9B1-E68F6C342094}"/>
                </a:ext>
              </a:extLst>
            </p:cNvPr>
            <p:cNvSpPr/>
            <p:nvPr/>
          </p:nvSpPr>
          <p:spPr>
            <a:xfrm>
              <a:off x="-2179305" y="1301166"/>
              <a:ext cx="429328" cy="239350"/>
            </a:xfrm>
            <a:custGeom>
              <a:avLst/>
              <a:gdLst/>
              <a:ahLst/>
              <a:cxnLst/>
              <a:rect l="l" t="t" r="r" b="b"/>
              <a:pathLst>
                <a:path w="10287" h="5735" extrusionOk="0">
                  <a:moveTo>
                    <a:pt x="5059" y="0"/>
                  </a:moveTo>
                  <a:cubicBezTo>
                    <a:pt x="4990" y="0"/>
                    <a:pt x="4929" y="1"/>
                    <a:pt x="4878" y="3"/>
                  </a:cubicBezTo>
                  <a:cubicBezTo>
                    <a:pt x="4507" y="15"/>
                    <a:pt x="4233" y="53"/>
                    <a:pt x="4232" y="53"/>
                  </a:cubicBezTo>
                  <a:cubicBezTo>
                    <a:pt x="3835" y="149"/>
                    <a:pt x="3804" y="116"/>
                    <a:pt x="3581" y="167"/>
                  </a:cubicBezTo>
                  <a:cubicBezTo>
                    <a:pt x="3315" y="227"/>
                    <a:pt x="3286" y="236"/>
                    <a:pt x="2926" y="352"/>
                  </a:cubicBezTo>
                  <a:cubicBezTo>
                    <a:pt x="2812" y="387"/>
                    <a:pt x="2663" y="444"/>
                    <a:pt x="2554" y="492"/>
                  </a:cubicBezTo>
                  <a:cubicBezTo>
                    <a:pt x="2383" y="569"/>
                    <a:pt x="2158" y="676"/>
                    <a:pt x="1994" y="764"/>
                  </a:cubicBezTo>
                  <a:cubicBezTo>
                    <a:pt x="1837" y="849"/>
                    <a:pt x="1491" y="1067"/>
                    <a:pt x="1234" y="1296"/>
                  </a:cubicBezTo>
                  <a:cubicBezTo>
                    <a:pt x="1151" y="1370"/>
                    <a:pt x="1042" y="1470"/>
                    <a:pt x="968" y="1553"/>
                  </a:cubicBezTo>
                  <a:cubicBezTo>
                    <a:pt x="778" y="1768"/>
                    <a:pt x="772" y="1770"/>
                    <a:pt x="638" y="1971"/>
                  </a:cubicBezTo>
                  <a:cubicBezTo>
                    <a:pt x="0" y="2937"/>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6"/>
                  </a:cubicBezTo>
                  <a:cubicBezTo>
                    <a:pt x="8000" y="598"/>
                    <a:pt x="7587" y="444"/>
                    <a:pt x="7430" y="386"/>
                  </a:cubicBezTo>
                  <a:cubicBezTo>
                    <a:pt x="7164" y="287"/>
                    <a:pt x="6787" y="184"/>
                    <a:pt x="6481" y="126"/>
                  </a:cubicBezTo>
                  <a:cubicBezTo>
                    <a:pt x="5951" y="27"/>
                    <a:pt x="5590" y="10"/>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005;p60">
              <a:extLst>
                <a:ext uri="{FF2B5EF4-FFF2-40B4-BE49-F238E27FC236}">
                  <a16:creationId xmlns:a16="http://schemas.microsoft.com/office/drawing/2014/main" id="{DCDEDD5D-CD50-84AD-D469-C43151694289}"/>
                </a:ext>
              </a:extLst>
            </p:cNvPr>
            <p:cNvSpPr/>
            <p:nvPr/>
          </p:nvSpPr>
          <p:spPr>
            <a:xfrm>
              <a:off x="-2179305" y="1310639"/>
              <a:ext cx="429328" cy="239392"/>
            </a:xfrm>
            <a:custGeom>
              <a:avLst/>
              <a:gdLst/>
              <a:ahLst/>
              <a:cxnLst/>
              <a:rect l="l" t="t" r="r" b="b"/>
              <a:pathLst>
                <a:path w="10287" h="5736" extrusionOk="0">
                  <a:moveTo>
                    <a:pt x="5059" y="1"/>
                  </a:moveTo>
                  <a:cubicBezTo>
                    <a:pt x="4990" y="1"/>
                    <a:pt x="4929" y="2"/>
                    <a:pt x="4878" y="3"/>
                  </a:cubicBezTo>
                  <a:cubicBezTo>
                    <a:pt x="4507" y="17"/>
                    <a:pt x="4233" y="54"/>
                    <a:pt x="4232" y="56"/>
                  </a:cubicBezTo>
                  <a:cubicBezTo>
                    <a:pt x="3836" y="152"/>
                    <a:pt x="3804" y="117"/>
                    <a:pt x="3581" y="168"/>
                  </a:cubicBezTo>
                  <a:cubicBezTo>
                    <a:pt x="3315" y="229"/>
                    <a:pt x="3286" y="239"/>
                    <a:pt x="2926" y="352"/>
                  </a:cubicBezTo>
                  <a:cubicBezTo>
                    <a:pt x="2812" y="388"/>
                    <a:pt x="2663" y="445"/>
                    <a:pt x="2554" y="494"/>
                  </a:cubicBezTo>
                  <a:cubicBezTo>
                    <a:pt x="2383" y="569"/>
                    <a:pt x="2158" y="677"/>
                    <a:pt x="1994" y="765"/>
                  </a:cubicBezTo>
                  <a:cubicBezTo>
                    <a:pt x="1837" y="849"/>
                    <a:pt x="1491" y="1069"/>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7"/>
                    <a:pt x="10286" y="2998"/>
                    <a:pt x="9646" y="1998"/>
                  </a:cubicBezTo>
                  <a:cubicBezTo>
                    <a:pt x="9229" y="1348"/>
                    <a:pt x="8620" y="978"/>
                    <a:pt x="8391" y="838"/>
                  </a:cubicBezTo>
                  <a:cubicBezTo>
                    <a:pt x="8000" y="600"/>
                    <a:pt x="7587" y="445"/>
                    <a:pt x="7430" y="388"/>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3006;p60">
              <a:extLst>
                <a:ext uri="{FF2B5EF4-FFF2-40B4-BE49-F238E27FC236}">
                  <a16:creationId xmlns:a16="http://schemas.microsoft.com/office/drawing/2014/main" id="{3CC68973-6254-B48E-A6C8-AE2734CCA3D2}"/>
                </a:ext>
              </a:extLst>
            </p:cNvPr>
            <p:cNvSpPr/>
            <p:nvPr/>
          </p:nvSpPr>
          <p:spPr>
            <a:xfrm>
              <a:off x="-2179305" y="1320197"/>
              <a:ext cx="429328" cy="239392"/>
            </a:xfrm>
            <a:custGeom>
              <a:avLst/>
              <a:gdLst/>
              <a:ahLst/>
              <a:cxnLst/>
              <a:rect l="l" t="t" r="r" b="b"/>
              <a:pathLst>
                <a:path w="10287" h="5736" extrusionOk="0">
                  <a:moveTo>
                    <a:pt x="5057" y="0"/>
                  </a:moveTo>
                  <a:cubicBezTo>
                    <a:pt x="4988" y="0"/>
                    <a:pt x="4928" y="1"/>
                    <a:pt x="4878" y="3"/>
                  </a:cubicBezTo>
                  <a:cubicBezTo>
                    <a:pt x="4507" y="16"/>
                    <a:pt x="4233" y="54"/>
                    <a:pt x="4232" y="54"/>
                  </a:cubicBezTo>
                  <a:cubicBezTo>
                    <a:pt x="3836" y="156"/>
                    <a:pt x="3804" y="117"/>
                    <a:pt x="3581" y="168"/>
                  </a:cubicBezTo>
                  <a:cubicBezTo>
                    <a:pt x="3315" y="228"/>
                    <a:pt x="3286" y="237"/>
                    <a:pt x="2926" y="351"/>
                  </a:cubicBezTo>
                  <a:cubicBezTo>
                    <a:pt x="2812" y="388"/>
                    <a:pt x="2663" y="445"/>
                    <a:pt x="2554" y="493"/>
                  </a:cubicBezTo>
                  <a:cubicBezTo>
                    <a:pt x="2383" y="569"/>
                    <a:pt x="2158" y="677"/>
                    <a:pt x="1994" y="765"/>
                  </a:cubicBezTo>
                  <a:cubicBezTo>
                    <a:pt x="1837" y="849"/>
                    <a:pt x="1491" y="1068"/>
                    <a:pt x="1234" y="1297"/>
                  </a:cubicBezTo>
                  <a:cubicBezTo>
                    <a:pt x="1151" y="1369"/>
                    <a:pt x="1042" y="1469"/>
                    <a:pt x="968" y="1552"/>
                  </a:cubicBezTo>
                  <a:cubicBezTo>
                    <a:pt x="778" y="1769"/>
                    <a:pt x="772" y="1771"/>
                    <a:pt x="638" y="1971"/>
                  </a:cubicBezTo>
                  <a:cubicBezTo>
                    <a:pt x="0" y="2938"/>
                    <a:pt x="360" y="4087"/>
                    <a:pt x="1695" y="4886"/>
                  </a:cubicBezTo>
                  <a:cubicBezTo>
                    <a:pt x="2641" y="5451"/>
                    <a:pt x="3899" y="5736"/>
                    <a:pt x="5156" y="5736"/>
                  </a:cubicBezTo>
                  <a:cubicBezTo>
                    <a:pt x="6357" y="5736"/>
                    <a:pt x="7558" y="5476"/>
                    <a:pt x="8486" y="4955"/>
                  </a:cubicBezTo>
                  <a:cubicBezTo>
                    <a:pt x="9892" y="4166"/>
                    <a:pt x="10286" y="2997"/>
                    <a:pt x="9646" y="1997"/>
                  </a:cubicBezTo>
                  <a:cubicBezTo>
                    <a:pt x="9229" y="1348"/>
                    <a:pt x="8620" y="977"/>
                    <a:pt x="8391" y="837"/>
                  </a:cubicBezTo>
                  <a:cubicBezTo>
                    <a:pt x="8000" y="599"/>
                    <a:pt x="7587" y="445"/>
                    <a:pt x="7430" y="386"/>
                  </a:cubicBezTo>
                  <a:cubicBezTo>
                    <a:pt x="7164" y="288"/>
                    <a:pt x="6787" y="185"/>
                    <a:pt x="6481" y="126"/>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3007;p60">
              <a:extLst>
                <a:ext uri="{FF2B5EF4-FFF2-40B4-BE49-F238E27FC236}">
                  <a16:creationId xmlns:a16="http://schemas.microsoft.com/office/drawing/2014/main" id="{FDEFD1B0-F297-0A6F-3E99-6351FD0E6428}"/>
                </a:ext>
              </a:extLst>
            </p:cNvPr>
            <p:cNvSpPr/>
            <p:nvPr/>
          </p:nvSpPr>
          <p:spPr>
            <a:xfrm>
              <a:off x="-2179305" y="1329629"/>
              <a:ext cx="429328" cy="239475"/>
            </a:xfrm>
            <a:custGeom>
              <a:avLst/>
              <a:gdLst/>
              <a:ahLst/>
              <a:cxnLst/>
              <a:rect l="l" t="t" r="r" b="b"/>
              <a:pathLst>
                <a:path w="10287" h="5738" extrusionOk="0">
                  <a:moveTo>
                    <a:pt x="5074" y="0"/>
                  </a:moveTo>
                  <a:cubicBezTo>
                    <a:pt x="5015" y="0"/>
                    <a:pt x="4964" y="2"/>
                    <a:pt x="4878" y="5"/>
                  </a:cubicBezTo>
                  <a:cubicBezTo>
                    <a:pt x="4507" y="17"/>
                    <a:pt x="4233" y="56"/>
                    <a:pt x="4232" y="57"/>
                  </a:cubicBezTo>
                  <a:cubicBezTo>
                    <a:pt x="3838" y="160"/>
                    <a:pt x="3804" y="119"/>
                    <a:pt x="3581" y="170"/>
                  </a:cubicBezTo>
                  <a:cubicBezTo>
                    <a:pt x="3315" y="231"/>
                    <a:pt x="3286" y="240"/>
                    <a:pt x="2926" y="354"/>
                  </a:cubicBezTo>
                  <a:cubicBezTo>
                    <a:pt x="2812" y="391"/>
                    <a:pt x="2663" y="447"/>
                    <a:pt x="2554" y="496"/>
                  </a:cubicBezTo>
                  <a:cubicBezTo>
                    <a:pt x="2383" y="571"/>
                    <a:pt x="2158" y="679"/>
                    <a:pt x="1994" y="768"/>
                  </a:cubicBezTo>
                  <a:cubicBezTo>
                    <a:pt x="1837" y="853"/>
                    <a:pt x="1491" y="1071"/>
                    <a:pt x="1234" y="1299"/>
                  </a:cubicBezTo>
                  <a:cubicBezTo>
                    <a:pt x="1151" y="1373"/>
                    <a:pt x="1042" y="1473"/>
                    <a:pt x="968" y="1556"/>
                  </a:cubicBezTo>
                  <a:cubicBezTo>
                    <a:pt x="778" y="1771"/>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3008;p60">
              <a:extLst>
                <a:ext uri="{FF2B5EF4-FFF2-40B4-BE49-F238E27FC236}">
                  <a16:creationId xmlns:a16="http://schemas.microsoft.com/office/drawing/2014/main" id="{D6FD7F86-61FF-3D37-93CF-76EE4D07F0D2}"/>
                </a:ext>
              </a:extLst>
            </p:cNvPr>
            <p:cNvSpPr/>
            <p:nvPr/>
          </p:nvSpPr>
          <p:spPr>
            <a:xfrm>
              <a:off x="-2179305" y="1339144"/>
              <a:ext cx="429328" cy="239475"/>
            </a:xfrm>
            <a:custGeom>
              <a:avLst/>
              <a:gdLst/>
              <a:ahLst/>
              <a:cxnLst/>
              <a:rect l="l" t="t" r="r" b="b"/>
              <a:pathLst>
                <a:path w="10287" h="5738" extrusionOk="0">
                  <a:moveTo>
                    <a:pt x="5073" y="1"/>
                  </a:moveTo>
                  <a:cubicBezTo>
                    <a:pt x="5015" y="1"/>
                    <a:pt x="4963" y="2"/>
                    <a:pt x="4878" y="5"/>
                  </a:cubicBezTo>
                  <a:cubicBezTo>
                    <a:pt x="4507" y="19"/>
                    <a:pt x="4233" y="57"/>
                    <a:pt x="4232" y="57"/>
                  </a:cubicBezTo>
                  <a:cubicBezTo>
                    <a:pt x="3838" y="163"/>
                    <a:pt x="3804" y="119"/>
                    <a:pt x="3581" y="169"/>
                  </a:cubicBezTo>
                  <a:cubicBezTo>
                    <a:pt x="3315" y="231"/>
                    <a:pt x="3286" y="240"/>
                    <a:pt x="2926" y="354"/>
                  </a:cubicBezTo>
                  <a:cubicBezTo>
                    <a:pt x="2812" y="391"/>
                    <a:pt x="2663" y="448"/>
                    <a:pt x="2554" y="495"/>
                  </a:cubicBezTo>
                  <a:cubicBezTo>
                    <a:pt x="2383" y="571"/>
                    <a:pt x="2158" y="680"/>
                    <a:pt x="1994" y="768"/>
                  </a:cubicBezTo>
                  <a:cubicBezTo>
                    <a:pt x="1837" y="852"/>
                    <a:pt x="1491" y="1071"/>
                    <a:pt x="1234" y="1300"/>
                  </a:cubicBezTo>
                  <a:cubicBezTo>
                    <a:pt x="1151" y="1372"/>
                    <a:pt x="1042" y="1472"/>
                    <a:pt x="968" y="1555"/>
                  </a:cubicBezTo>
                  <a:cubicBezTo>
                    <a:pt x="778" y="1772"/>
                    <a:pt x="772" y="1774"/>
                    <a:pt x="638" y="1974"/>
                  </a:cubicBezTo>
                  <a:cubicBezTo>
                    <a:pt x="0" y="2940"/>
                    <a:pt x="360" y="4090"/>
                    <a:pt x="1695" y="4889"/>
                  </a:cubicBezTo>
                  <a:cubicBezTo>
                    <a:pt x="2641" y="5453"/>
                    <a:pt x="3898" y="5737"/>
                    <a:pt x="5155" y="5737"/>
                  </a:cubicBezTo>
                  <a:cubicBezTo>
                    <a:pt x="6356" y="5737"/>
                    <a:pt x="7557" y="5478"/>
                    <a:pt x="8486" y="4956"/>
                  </a:cubicBezTo>
                  <a:cubicBezTo>
                    <a:pt x="9892" y="4169"/>
                    <a:pt x="10286" y="3000"/>
                    <a:pt x="9646" y="2000"/>
                  </a:cubicBezTo>
                  <a:cubicBezTo>
                    <a:pt x="9229" y="1349"/>
                    <a:pt x="8620" y="980"/>
                    <a:pt x="8391" y="840"/>
                  </a:cubicBezTo>
                  <a:cubicBezTo>
                    <a:pt x="8000" y="600"/>
                    <a:pt x="7587" y="446"/>
                    <a:pt x="7430" y="389"/>
                  </a:cubicBezTo>
                  <a:cubicBezTo>
                    <a:pt x="7164" y="289"/>
                    <a:pt x="6787" y="188"/>
                    <a:pt x="6481" y="129"/>
                  </a:cubicBezTo>
                  <a:cubicBezTo>
                    <a:pt x="5951" y="29"/>
                    <a:pt x="5590" y="14"/>
                    <a:pt x="5522" y="12"/>
                  </a:cubicBezTo>
                  <a:cubicBezTo>
                    <a:pt x="5264" y="4"/>
                    <a:pt x="5161" y="1"/>
                    <a:pt x="5073"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3009;p60">
              <a:extLst>
                <a:ext uri="{FF2B5EF4-FFF2-40B4-BE49-F238E27FC236}">
                  <a16:creationId xmlns:a16="http://schemas.microsoft.com/office/drawing/2014/main" id="{BFCEB400-81E3-F1E9-7015-98D0661C32CB}"/>
                </a:ext>
              </a:extLst>
            </p:cNvPr>
            <p:cNvSpPr/>
            <p:nvPr/>
          </p:nvSpPr>
          <p:spPr>
            <a:xfrm>
              <a:off x="-2179305" y="1348702"/>
              <a:ext cx="429328" cy="239475"/>
            </a:xfrm>
            <a:custGeom>
              <a:avLst/>
              <a:gdLst/>
              <a:ahLst/>
              <a:cxnLst/>
              <a:rect l="l" t="t" r="r" b="b"/>
              <a:pathLst>
                <a:path w="10287" h="5738" extrusionOk="0">
                  <a:moveTo>
                    <a:pt x="5074" y="0"/>
                  </a:moveTo>
                  <a:cubicBezTo>
                    <a:pt x="5015" y="0"/>
                    <a:pt x="4964" y="2"/>
                    <a:pt x="4878" y="5"/>
                  </a:cubicBezTo>
                  <a:cubicBezTo>
                    <a:pt x="4507" y="17"/>
                    <a:pt x="4233" y="56"/>
                    <a:pt x="4232" y="56"/>
                  </a:cubicBezTo>
                  <a:cubicBezTo>
                    <a:pt x="3840" y="165"/>
                    <a:pt x="3804" y="119"/>
                    <a:pt x="3581" y="170"/>
                  </a:cubicBezTo>
                  <a:cubicBezTo>
                    <a:pt x="3315" y="230"/>
                    <a:pt x="3286" y="239"/>
                    <a:pt x="2926" y="353"/>
                  </a:cubicBezTo>
                  <a:cubicBezTo>
                    <a:pt x="2812" y="389"/>
                    <a:pt x="2663" y="446"/>
                    <a:pt x="2554" y="494"/>
                  </a:cubicBezTo>
                  <a:cubicBezTo>
                    <a:pt x="2383" y="571"/>
                    <a:pt x="2158" y="679"/>
                    <a:pt x="1994" y="766"/>
                  </a:cubicBezTo>
                  <a:cubicBezTo>
                    <a:pt x="1837" y="851"/>
                    <a:pt x="1491" y="1069"/>
                    <a:pt x="1234" y="1299"/>
                  </a:cubicBezTo>
                  <a:cubicBezTo>
                    <a:pt x="1151" y="1372"/>
                    <a:pt x="1042" y="1472"/>
                    <a:pt x="968" y="1555"/>
                  </a:cubicBezTo>
                  <a:cubicBezTo>
                    <a:pt x="778" y="1771"/>
                    <a:pt x="772" y="1774"/>
                    <a:pt x="638" y="1974"/>
                  </a:cubicBezTo>
                  <a:cubicBezTo>
                    <a:pt x="0" y="2940"/>
                    <a:pt x="360" y="4089"/>
                    <a:pt x="1695" y="4887"/>
                  </a:cubicBezTo>
                  <a:cubicBezTo>
                    <a:pt x="2641" y="5453"/>
                    <a:pt x="3899" y="5737"/>
                    <a:pt x="5156" y="5737"/>
                  </a:cubicBezTo>
                  <a:cubicBezTo>
                    <a:pt x="6357" y="5737"/>
                    <a:pt x="7558" y="5478"/>
                    <a:pt x="8486" y="4956"/>
                  </a:cubicBezTo>
                  <a:cubicBezTo>
                    <a:pt x="9892" y="4167"/>
                    <a:pt x="10286" y="2998"/>
                    <a:pt x="9646" y="2000"/>
                  </a:cubicBezTo>
                  <a:lnTo>
                    <a:pt x="9646" y="1998"/>
                  </a:lnTo>
                  <a:cubicBezTo>
                    <a:pt x="9229" y="1349"/>
                    <a:pt x="8620" y="979"/>
                    <a:pt x="8391" y="839"/>
                  </a:cubicBezTo>
                  <a:cubicBezTo>
                    <a:pt x="8000" y="600"/>
                    <a:pt x="7587" y="446"/>
                    <a:pt x="7430" y="388"/>
                  </a:cubicBezTo>
                  <a:cubicBezTo>
                    <a:pt x="7164" y="289"/>
                    <a:pt x="6787" y="186"/>
                    <a:pt x="6481" y="128"/>
                  </a:cubicBezTo>
                  <a:cubicBezTo>
                    <a:pt x="5951" y="30"/>
                    <a:pt x="5590" y="13"/>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3010;p60">
              <a:extLst>
                <a:ext uri="{FF2B5EF4-FFF2-40B4-BE49-F238E27FC236}">
                  <a16:creationId xmlns:a16="http://schemas.microsoft.com/office/drawing/2014/main" id="{CDCB8305-93A8-2B38-00B8-B8043B565187}"/>
                </a:ext>
              </a:extLst>
            </p:cNvPr>
            <p:cNvSpPr/>
            <p:nvPr/>
          </p:nvSpPr>
          <p:spPr>
            <a:xfrm>
              <a:off x="-2179305" y="1367733"/>
              <a:ext cx="429328" cy="239434"/>
            </a:xfrm>
            <a:custGeom>
              <a:avLst/>
              <a:gdLst/>
              <a:ahLst/>
              <a:cxnLst/>
              <a:rect l="l" t="t" r="r" b="b"/>
              <a:pathLst>
                <a:path w="10287" h="5737" extrusionOk="0">
                  <a:moveTo>
                    <a:pt x="5073" y="0"/>
                  </a:moveTo>
                  <a:cubicBezTo>
                    <a:pt x="5015" y="0"/>
                    <a:pt x="4963" y="2"/>
                    <a:pt x="4878" y="4"/>
                  </a:cubicBezTo>
                  <a:cubicBezTo>
                    <a:pt x="4507" y="18"/>
                    <a:pt x="4233" y="57"/>
                    <a:pt x="4232" y="57"/>
                  </a:cubicBezTo>
                  <a:cubicBezTo>
                    <a:pt x="3841" y="172"/>
                    <a:pt x="3804" y="118"/>
                    <a:pt x="3581" y="169"/>
                  </a:cubicBezTo>
                  <a:cubicBezTo>
                    <a:pt x="3315" y="230"/>
                    <a:pt x="3286" y="238"/>
                    <a:pt x="2926" y="353"/>
                  </a:cubicBezTo>
                  <a:cubicBezTo>
                    <a:pt x="2812" y="390"/>
                    <a:pt x="2663" y="447"/>
                    <a:pt x="2554" y="495"/>
                  </a:cubicBezTo>
                  <a:cubicBezTo>
                    <a:pt x="2383" y="570"/>
                    <a:pt x="2158" y="680"/>
                    <a:pt x="1994" y="767"/>
                  </a:cubicBezTo>
                  <a:cubicBezTo>
                    <a:pt x="1837" y="852"/>
                    <a:pt x="1491" y="1070"/>
                    <a:pt x="1234" y="1299"/>
                  </a:cubicBezTo>
                  <a:cubicBezTo>
                    <a:pt x="1151" y="1372"/>
                    <a:pt x="1042" y="1472"/>
                    <a:pt x="968" y="1555"/>
                  </a:cubicBezTo>
                  <a:cubicBezTo>
                    <a:pt x="778" y="1772"/>
                    <a:pt x="772" y="1773"/>
                    <a:pt x="638" y="1973"/>
                  </a:cubicBezTo>
                  <a:cubicBezTo>
                    <a:pt x="0" y="2939"/>
                    <a:pt x="360" y="4090"/>
                    <a:pt x="1695" y="4888"/>
                  </a:cubicBezTo>
                  <a:cubicBezTo>
                    <a:pt x="2641" y="5453"/>
                    <a:pt x="3898" y="5737"/>
                    <a:pt x="5155" y="5737"/>
                  </a:cubicBezTo>
                  <a:cubicBezTo>
                    <a:pt x="6356" y="5737"/>
                    <a:pt x="7557" y="5477"/>
                    <a:pt x="8486" y="4956"/>
                  </a:cubicBezTo>
                  <a:cubicBezTo>
                    <a:pt x="9892" y="4168"/>
                    <a:pt x="10286" y="2999"/>
                    <a:pt x="9646" y="1999"/>
                  </a:cubicBezTo>
                  <a:cubicBezTo>
                    <a:pt x="9229" y="1349"/>
                    <a:pt x="8620" y="979"/>
                    <a:pt x="8391" y="839"/>
                  </a:cubicBezTo>
                  <a:cubicBezTo>
                    <a:pt x="8000" y="601"/>
                    <a:pt x="7587" y="447"/>
                    <a:pt x="7430" y="389"/>
                  </a:cubicBezTo>
                  <a:cubicBezTo>
                    <a:pt x="7164" y="289"/>
                    <a:pt x="6787" y="187"/>
                    <a:pt x="6481" y="129"/>
                  </a:cubicBezTo>
                  <a:cubicBezTo>
                    <a:pt x="5951" y="29"/>
                    <a:pt x="5590" y="13"/>
                    <a:pt x="5522" y="12"/>
                  </a:cubicBezTo>
                  <a:cubicBezTo>
                    <a:pt x="5264" y="4"/>
                    <a:pt x="5161" y="0"/>
                    <a:pt x="507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3011;p60">
              <a:extLst>
                <a:ext uri="{FF2B5EF4-FFF2-40B4-BE49-F238E27FC236}">
                  <a16:creationId xmlns:a16="http://schemas.microsoft.com/office/drawing/2014/main" id="{A4FBE120-9C85-C556-439C-ACAF53CC544B}"/>
                </a:ext>
              </a:extLst>
            </p:cNvPr>
            <p:cNvSpPr/>
            <p:nvPr/>
          </p:nvSpPr>
          <p:spPr>
            <a:xfrm>
              <a:off x="-2179305" y="1377249"/>
              <a:ext cx="429328" cy="239475"/>
            </a:xfrm>
            <a:custGeom>
              <a:avLst/>
              <a:gdLst/>
              <a:ahLst/>
              <a:cxnLst/>
              <a:rect l="l" t="t" r="r" b="b"/>
              <a:pathLst>
                <a:path w="10287" h="5738" extrusionOk="0">
                  <a:moveTo>
                    <a:pt x="5074" y="1"/>
                  </a:moveTo>
                  <a:cubicBezTo>
                    <a:pt x="5015" y="1"/>
                    <a:pt x="4964" y="2"/>
                    <a:pt x="4878" y="5"/>
                  </a:cubicBezTo>
                  <a:cubicBezTo>
                    <a:pt x="4507" y="18"/>
                    <a:pt x="4233" y="56"/>
                    <a:pt x="4232" y="56"/>
                  </a:cubicBezTo>
                  <a:cubicBezTo>
                    <a:pt x="3841" y="175"/>
                    <a:pt x="3804" y="119"/>
                    <a:pt x="3581" y="170"/>
                  </a:cubicBezTo>
                  <a:cubicBezTo>
                    <a:pt x="3315" y="230"/>
                    <a:pt x="3286" y="239"/>
                    <a:pt x="2926" y="353"/>
                  </a:cubicBezTo>
                  <a:cubicBezTo>
                    <a:pt x="2812" y="390"/>
                    <a:pt x="2663" y="447"/>
                    <a:pt x="2554" y="495"/>
                  </a:cubicBezTo>
                  <a:cubicBezTo>
                    <a:pt x="2383" y="571"/>
                    <a:pt x="2158" y="679"/>
                    <a:pt x="1994" y="767"/>
                  </a:cubicBezTo>
                  <a:cubicBezTo>
                    <a:pt x="1837" y="851"/>
                    <a:pt x="1491" y="1070"/>
                    <a:pt x="1234" y="1299"/>
                  </a:cubicBezTo>
                  <a:cubicBezTo>
                    <a:pt x="1151" y="1373"/>
                    <a:pt x="1042" y="1473"/>
                    <a:pt x="968" y="1556"/>
                  </a:cubicBezTo>
                  <a:cubicBezTo>
                    <a:pt x="778" y="1771"/>
                    <a:pt x="772" y="1773"/>
                    <a:pt x="638" y="1974"/>
                  </a:cubicBezTo>
                  <a:cubicBezTo>
                    <a:pt x="0" y="2940"/>
                    <a:pt x="360" y="4089"/>
                    <a:pt x="1695" y="4888"/>
                  </a:cubicBezTo>
                  <a:cubicBezTo>
                    <a:pt x="2641" y="5453"/>
                    <a:pt x="3899" y="5738"/>
                    <a:pt x="5156" y="5738"/>
                  </a:cubicBezTo>
                  <a:cubicBezTo>
                    <a:pt x="6357" y="5738"/>
                    <a:pt x="7558" y="5478"/>
                    <a:pt x="8486" y="4957"/>
                  </a:cubicBezTo>
                  <a:cubicBezTo>
                    <a:pt x="9892" y="4168"/>
                    <a:pt x="10286" y="2999"/>
                    <a:pt x="9646" y="2000"/>
                  </a:cubicBezTo>
                  <a:cubicBezTo>
                    <a:pt x="9229" y="1350"/>
                    <a:pt x="8620" y="979"/>
                    <a:pt x="8391" y="839"/>
                  </a:cubicBezTo>
                  <a:cubicBezTo>
                    <a:pt x="8000" y="601"/>
                    <a:pt x="7587" y="447"/>
                    <a:pt x="7430" y="388"/>
                  </a:cubicBezTo>
                  <a:cubicBezTo>
                    <a:pt x="7164" y="290"/>
                    <a:pt x="6787" y="187"/>
                    <a:pt x="6481" y="128"/>
                  </a:cubicBezTo>
                  <a:cubicBezTo>
                    <a:pt x="5951" y="30"/>
                    <a:pt x="5590" y="13"/>
                    <a:pt x="5522" y="12"/>
                  </a:cubicBezTo>
                  <a:cubicBezTo>
                    <a:pt x="5265" y="4"/>
                    <a:pt x="5162" y="1"/>
                    <a:pt x="5074"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3012;p60">
              <a:extLst>
                <a:ext uri="{FF2B5EF4-FFF2-40B4-BE49-F238E27FC236}">
                  <a16:creationId xmlns:a16="http://schemas.microsoft.com/office/drawing/2014/main" id="{C7CCC407-9FC2-AE5B-A524-BF5E3A146CDD}"/>
                </a:ext>
              </a:extLst>
            </p:cNvPr>
            <p:cNvSpPr/>
            <p:nvPr/>
          </p:nvSpPr>
          <p:spPr>
            <a:xfrm>
              <a:off x="-2179305" y="1386764"/>
              <a:ext cx="429328" cy="239475"/>
            </a:xfrm>
            <a:custGeom>
              <a:avLst/>
              <a:gdLst/>
              <a:ahLst/>
              <a:cxnLst/>
              <a:rect l="l" t="t" r="r" b="b"/>
              <a:pathLst>
                <a:path w="10287" h="5738" extrusionOk="0">
                  <a:moveTo>
                    <a:pt x="5074" y="0"/>
                  </a:moveTo>
                  <a:cubicBezTo>
                    <a:pt x="5015" y="0"/>
                    <a:pt x="4964" y="2"/>
                    <a:pt x="4878" y="5"/>
                  </a:cubicBezTo>
                  <a:cubicBezTo>
                    <a:pt x="4507" y="17"/>
                    <a:pt x="4233" y="56"/>
                    <a:pt x="4232" y="57"/>
                  </a:cubicBezTo>
                  <a:cubicBezTo>
                    <a:pt x="3843" y="177"/>
                    <a:pt x="3804" y="119"/>
                    <a:pt x="3581" y="170"/>
                  </a:cubicBezTo>
                  <a:cubicBezTo>
                    <a:pt x="3315" y="231"/>
                    <a:pt x="3286" y="239"/>
                    <a:pt x="2926" y="354"/>
                  </a:cubicBezTo>
                  <a:cubicBezTo>
                    <a:pt x="2812" y="391"/>
                    <a:pt x="2663" y="447"/>
                    <a:pt x="2554" y="496"/>
                  </a:cubicBezTo>
                  <a:cubicBezTo>
                    <a:pt x="2383" y="571"/>
                    <a:pt x="2158" y="680"/>
                    <a:pt x="1994" y="768"/>
                  </a:cubicBezTo>
                  <a:cubicBezTo>
                    <a:pt x="1837" y="853"/>
                    <a:pt x="1491" y="1071"/>
                    <a:pt x="1234" y="1300"/>
                  </a:cubicBezTo>
                  <a:cubicBezTo>
                    <a:pt x="1151" y="1373"/>
                    <a:pt x="1042" y="1473"/>
                    <a:pt x="968" y="1556"/>
                  </a:cubicBezTo>
                  <a:cubicBezTo>
                    <a:pt x="778" y="1772"/>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3013;p60">
              <a:extLst>
                <a:ext uri="{FF2B5EF4-FFF2-40B4-BE49-F238E27FC236}">
                  <a16:creationId xmlns:a16="http://schemas.microsoft.com/office/drawing/2014/main" id="{88290AFA-0926-09B3-89CF-C5C0118C5BBC}"/>
                </a:ext>
              </a:extLst>
            </p:cNvPr>
            <p:cNvSpPr/>
            <p:nvPr/>
          </p:nvSpPr>
          <p:spPr>
            <a:xfrm>
              <a:off x="-2178887" y="1396363"/>
              <a:ext cx="428785" cy="239434"/>
            </a:xfrm>
            <a:custGeom>
              <a:avLst/>
              <a:gdLst/>
              <a:ahLst/>
              <a:cxnLst/>
              <a:rect l="l" t="t" r="r" b="b"/>
              <a:pathLst>
                <a:path w="10274" h="5737" extrusionOk="0">
                  <a:moveTo>
                    <a:pt x="5021" y="1"/>
                  </a:moveTo>
                  <a:cubicBezTo>
                    <a:pt x="4963" y="1"/>
                    <a:pt x="4912" y="1"/>
                    <a:pt x="4868" y="3"/>
                  </a:cubicBezTo>
                  <a:cubicBezTo>
                    <a:pt x="4497" y="17"/>
                    <a:pt x="4223" y="54"/>
                    <a:pt x="4222" y="55"/>
                  </a:cubicBezTo>
                  <a:cubicBezTo>
                    <a:pt x="3819" y="113"/>
                    <a:pt x="3794" y="118"/>
                    <a:pt x="3571" y="167"/>
                  </a:cubicBezTo>
                  <a:cubicBezTo>
                    <a:pt x="3305" y="229"/>
                    <a:pt x="3276" y="238"/>
                    <a:pt x="2916" y="352"/>
                  </a:cubicBezTo>
                  <a:cubicBezTo>
                    <a:pt x="2802" y="389"/>
                    <a:pt x="2653" y="446"/>
                    <a:pt x="2544" y="493"/>
                  </a:cubicBezTo>
                  <a:cubicBezTo>
                    <a:pt x="2373" y="569"/>
                    <a:pt x="2148" y="678"/>
                    <a:pt x="1984" y="766"/>
                  </a:cubicBezTo>
                  <a:cubicBezTo>
                    <a:pt x="1827" y="850"/>
                    <a:pt x="1481" y="1069"/>
                    <a:pt x="1224" y="1298"/>
                  </a:cubicBezTo>
                  <a:cubicBezTo>
                    <a:pt x="1141" y="1372"/>
                    <a:pt x="1032" y="1470"/>
                    <a:pt x="958" y="1555"/>
                  </a:cubicBezTo>
                  <a:cubicBezTo>
                    <a:pt x="768" y="1770"/>
                    <a:pt x="764" y="1773"/>
                    <a:pt x="628" y="1973"/>
                  </a:cubicBezTo>
                  <a:cubicBezTo>
                    <a:pt x="1" y="2947"/>
                    <a:pt x="350" y="4088"/>
                    <a:pt x="1685" y="4887"/>
                  </a:cubicBezTo>
                  <a:cubicBezTo>
                    <a:pt x="2631" y="5452"/>
                    <a:pt x="3889" y="5737"/>
                    <a:pt x="5146" y="5737"/>
                  </a:cubicBezTo>
                  <a:cubicBezTo>
                    <a:pt x="6347" y="5737"/>
                    <a:pt x="7548" y="5477"/>
                    <a:pt x="8476" y="4956"/>
                  </a:cubicBezTo>
                  <a:cubicBezTo>
                    <a:pt x="9882" y="4167"/>
                    <a:pt x="10273" y="3001"/>
                    <a:pt x="9636" y="1998"/>
                  </a:cubicBezTo>
                  <a:cubicBezTo>
                    <a:pt x="9216" y="1350"/>
                    <a:pt x="8610" y="978"/>
                    <a:pt x="8381" y="838"/>
                  </a:cubicBezTo>
                  <a:cubicBezTo>
                    <a:pt x="7990" y="600"/>
                    <a:pt x="7577" y="446"/>
                    <a:pt x="7420" y="387"/>
                  </a:cubicBezTo>
                  <a:cubicBezTo>
                    <a:pt x="7154" y="287"/>
                    <a:pt x="6777" y="186"/>
                    <a:pt x="6471" y="127"/>
                  </a:cubicBezTo>
                  <a:cubicBezTo>
                    <a:pt x="5941" y="27"/>
                    <a:pt x="5580" y="12"/>
                    <a:pt x="5512" y="10"/>
                  </a:cubicBezTo>
                  <a:cubicBezTo>
                    <a:pt x="5314" y="4"/>
                    <a:pt x="5150" y="1"/>
                    <a:pt x="5021"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3014;p60">
              <a:extLst>
                <a:ext uri="{FF2B5EF4-FFF2-40B4-BE49-F238E27FC236}">
                  <a16:creationId xmlns:a16="http://schemas.microsoft.com/office/drawing/2014/main" id="{D3795CBE-930B-0AB9-01E6-49D1FDDC8462}"/>
                </a:ext>
              </a:extLst>
            </p:cNvPr>
            <p:cNvSpPr/>
            <p:nvPr/>
          </p:nvSpPr>
          <p:spPr>
            <a:xfrm>
              <a:off x="-2165407" y="1344528"/>
              <a:ext cx="401115" cy="175037"/>
            </a:xfrm>
            <a:custGeom>
              <a:avLst/>
              <a:gdLst/>
              <a:ahLst/>
              <a:cxnLst/>
              <a:rect l="l" t="t" r="r" b="b"/>
              <a:pathLst>
                <a:path w="9611" h="4194" extrusionOk="0">
                  <a:moveTo>
                    <a:pt x="4" y="0"/>
                  </a:moveTo>
                  <a:cubicBezTo>
                    <a:pt x="4" y="2"/>
                    <a:pt x="4" y="3"/>
                    <a:pt x="4" y="4"/>
                  </a:cubicBezTo>
                  <a:lnTo>
                    <a:pt x="4" y="4"/>
                  </a:lnTo>
                  <a:lnTo>
                    <a:pt x="4" y="0"/>
                  </a:lnTo>
                  <a:close/>
                  <a:moveTo>
                    <a:pt x="4" y="4"/>
                  </a:moveTo>
                  <a:lnTo>
                    <a:pt x="2" y="1399"/>
                  </a:lnTo>
                  <a:cubicBezTo>
                    <a:pt x="1" y="2098"/>
                    <a:pt x="453" y="2801"/>
                    <a:pt x="1362" y="3344"/>
                  </a:cubicBezTo>
                  <a:cubicBezTo>
                    <a:pt x="2307" y="3910"/>
                    <a:pt x="3563" y="4194"/>
                    <a:pt x="4820" y="4194"/>
                  </a:cubicBezTo>
                  <a:cubicBezTo>
                    <a:pt x="6021" y="4194"/>
                    <a:pt x="7223" y="3934"/>
                    <a:pt x="8153" y="3412"/>
                  </a:cubicBezTo>
                  <a:cubicBezTo>
                    <a:pt x="9119" y="2871"/>
                    <a:pt x="9606" y="2149"/>
                    <a:pt x="9609" y="1425"/>
                  </a:cubicBezTo>
                  <a:lnTo>
                    <a:pt x="9610" y="28"/>
                  </a:lnTo>
                  <a:lnTo>
                    <a:pt x="9610" y="28"/>
                  </a:lnTo>
                  <a:cubicBezTo>
                    <a:pt x="9607" y="751"/>
                    <a:pt x="9121" y="1472"/>
                    <a:pt x="8155" y="2015"/>
                  </a:cubicBezTo>
                  <a:cubicBezTo>
                    <a:pt x="7225" y="2537"/>
                    <a:pt x="6024" y="2796"/>
                    <a:pt x="4823" y="2796"/>
                  </a:cubicBezTo>
                  <a:cubicBezTo>
                    <a:pt x="3566" y="2796"/>
                    <a:pt x="2309" y="2512"/>
                    <a:pt x="1364" y="1948"/>
                  </a:cubicBezTo>
                  <a:cubicBezTo>
                    <a:pt x="456" y="1404"/>
                    <a:pt x="4" y="704"/>
                    <a:pt x="4"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3015;p60">
              <a:extLst>
                <a:ext uri="{FF2B5EF4-FFF2-40B4-BE49-F238E27FC236}">
                  <a16:creationId xmlns:a16="http://schemas.microsoft.com/office/drawing/2014/main" id="{77713A28-837A-534D-CEFC-E670CE6AF119}"/>
                </a:ext>
              </a:extLst>
            </p:cNvPr>
            <p:cNvSpPr/>
            <p:nvPr/>
          </p:nvSpPr>
          <p:spPr>
            <a:xfrm>
              <a:off x="-2165323" y="1344403"/>
              <a:ext cx="400948" cy="132342"/>
            </a:xfrm>
            <a:custGeom>
              <a:avLst/>
              <a:gdLst/>
              <a:ahLst/>
              <a:cxnLst/>
              <a:rect l="l" t="t" r="r" b="b"/>
              <a:pathLst>
                <a:path w="9607" h="3171" extrusionOk="0">
                  <a:moveTo>
                    <a:pt x="1360" y="2035"/>
                  </a:moveTo>
                  <a:cubicBezTo>
                    <a:pt x="3209" y="3140"/>
                    <a:pt x="6249" y="3170"/>
                    <a:pt x="8151" y="2103"/>
                  </a:cubicBezTo>
                  <a:cubicBezTo>
                    <a:pt x="9117" y="1562"/>
                    <a:pt x="9604" y="840"/>
                    <a:pt x="9607" y="116"/>
                  </a:cubicBezTo>
                  <a:lnTo>
                    <a:pt x="9607" y="59"/>
                  </a:lnTo>
                  <a:cubicBezTo>
                    <a:pt x="9590" y="771"/>
                    <a:pt x="9105" y="1480"/>
                    <a:pt x="8153" y="2015"/>
                  </a:cubicBezTo>
                  <a:cubicBezTo>
                    <a:pt x="6250" y="3083"/>
                    <a:pt x="3209" y="3052"/>
                    <a:pt x="1362" y="1946"/>
                  </a:cubicBezTo>
                  <a:cubicBezTo>
                    <a:pt x="451" y="1403"/>
                    <a:pt x="0" y="700"/>
                    <a:pt x="2" y="0"/>
                  </a:cubicBezTo>
                  <a:lnTo>
                    <a:pt x="2" y="125"/>
                  </a:lnTo>
                  <a:cubicBezTo>
                    <a:pt x="14" y="812"/>
                    <a:pt x="465" y="1502"/>
                    <a:pt x="1360" y="2035"/>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8" name="Google Shape;3016;p60">
              <a:extLst>
                <a:ext uri="{FF2B5EF4-FFF2-40B4-BE49-F238E27FC236}">
                  <a16:creationId xmlns:a16="http://schemas.microsoft.com/office/drawing/2014/main" id="{9099E51A-308F-B32E-8AA7-2B92B2CC7110}"/>
                </a:ext>
              </a:extLst>
            </p:cNvPr>
            <p:cNvGrpSpPr/>
            <p:nvPr/>
          </p:nvGrpSpPr>
          <p:grpSpPr>
            <a:xfrm>
              <a:off x="-1995067" y="1299652"/>
              <a:ext cx="51544" cy="27879"/>
              <a:chOff x="-1990954" y="1277877"/>
              <a:chExt cx="51544" cy="27879"/>
            </a:xfrm>
          </p:grpSpPr>
          <p:sp>
            <p:nvSpPr>
              <p:cNvPr id="1869" name="Google Shape;3017;p60">
                <a:extLst>
                  <a:ext uri="{FF2B5EF4-FFF2-40B4-BE49-F238E27FC236}">
                    <a16:creationId xmlns:a16="http://schemas.microsoft.com/office/drawing/2014/main" id="{1328E2BF-D2F8-9B96-81EE-1F7E286C7368}"/>
                  </a:ext>
                </a:extLst>
              </p:cNvPr>
              <p:cNvSpPr/>
              <p:nvPr/>
            </p:nvSpPr>
            <p:spPr>
              <a:xfrm>
                <a:off x="-1980728" y="1282260"/>
                <a:ext cx="41318" cy="23497"/>
              </a:xfrm>
              <a:custGeom>
                <a:avLst/>
                <a:gdLst/>
                <a:ahLst/>
                <a:cxnLst/>
                <a:rect l="l" t="t" r="r" b="b"/>
                <a:pathLst>
                  <a:path w="990" h="563" extrusionOk="0">
                    <a:moveTo>
                      <a:pt x="821" y="0"/>
                    </a:moveTo>
                    <a:lnTo>
                      <a:pt x="1" y="476"/>
                    </a:lnTo>
                    <a:cubicBezTo>
                      <a:pt x="115" y="533"/>
                      <a:pt x="258" y="562"/>
                      <a:pt x="400" y="562"/>
                    </a:cubicBezTo>
                    <a:cubicBezTo>
                      <a:pt x="548" y="562"/>
                      <a:pt x="695" y="531"/>
                      <a:pt x="810" y="466"/>
                    </a:cubicBezTo>
                    <a:cubicBezTo>
                      <a:pt x="924" y="402"/>
                      <a:pt x="982" y="319"/>
                      <a:pt x="990" y="233"/>
                    </a:cubicBezTo>
                    <a:cubicBezTo>
                      <a:pt x="985" y="149"/>
                      <a:pt x="931" y="66"/>
                      <a:pt x="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3018;p60">
                <a:extLst>
                  <a:ext uri="{FF2B5EF4-FFF2-40B4-BE49-F238E27FC236}">
                    <a16:creationId xmlns:a16="http://schemas.microsoft.com/office/drawing/2014/main" id="{31771149-D4E7-AB17-4A89-D834B693F9B3}"/>
                  </a:ext>
                </a:extLst>
              </p:cNvPr>
              <p:cNvSpPr/>
              <p:nvPr/>
            </p:nvSpPr>
            <p:spPr>
              <a:xfrm>
                <a:off x="-1990954" y="1277877"/>
                <a:ext cx="38354" cy="21869"/>
              </a:xfrm>
              <a:custGeom>
                <a:avLst/>
                <a:gdLst/>
                <a:ahLst/>
                <a:cxnLst/>
                <a:rect l="l" t="t" r="r" b="b"/>
                <a:pathLst>
                  <a:path w="919" h="524" extrusionOk="0">
                    <a:moveTo>
                      <a:pt x="594" y="0"/>
                    </a:moveTo>
                    <a:cubicBezTo>
                      <a:pt x="445" y="0"/>
                      <a:pt x="295" y="33"/>
                      <a:pt x="179" y="98"/>
                    </a:cubicBezTo>
                    <a:cubicBezTo>
                      <a:pt x="66" y="161"/>
                      <a:pt x="6" y="244"/>
                      <a:pt x="0" y="330"/>
                    </a:cubicBezTo>
                    <a:cubicBezTo>
                      <a:pt x="3" y="399"/>
                      <a:pt x="42" y="465"/>
                      <a:pt x="114" y="524"/>
                    </a:cubicBezTo>
                    <a:lnTo>
                      <a:pt x="919" y="56"/>
                    </a:lnTo>
                    <a:cubicBezTo>
                      <a:pt x="820" y="19"/>
                      <a:pt x="708" y="0"/>
                      <a:pt x="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3019;p60">
                <a:extLst>
                  <a:ext uri="{FF2B5EF4-FFF2-40B4-BE49-F238E27FC236}">
                    <a16:creationId xmlns:a16="http://schemas.microsoft.com/office/drawing/2014/main" id="{A428D429-48F3-6BAE-7CBD-1702A51E7C99}"/>
                  </a:ext>
                </a:extLst>
              </p:cNvPr>
              <p:cNvSpPr/>
              <p:nvPr/>
            </p:nvSpPr>
            <p:spPr>
              <a:xfrm>
                <a:off x="-1986196" y="1280215"/>
                <a:ext cx="38021" cy="21911"/>
              </a:xfrm>
              <a:custGeom>
                <a:avLst/>
                <a:gdLst/>
                <a:ahLst/>
                <a:cxnLst/>
                <a:rect l="l" t="t" r="r" b="b"/>
                <a:pathLst>
                  <a:path w="911" h="525" extrusionOk="0">
                    <a:moveTo>
                      <a:pt x="805" y="0"/>
                    </a:moveTo>
                    <a:lnTo>
                      <a:pt x="0" y="468"/>
                    </a:lnTo>
                    <a:cubicBezTo>
                      <a:pt x="17" y="480"/>
                      <a:pt x="32" y="494"/>
                      <a:pt x="54" y="506"/>
                    </a:cubicBezTo>
                    <a:cubicBezTo>
                      <a:pt x="65" y="512"/>
                      <a:pt x="79" y="518"/>
                      <a:pt x="92" y="525"/>
                    </a:cubicBezTo>
                    <a:lnTo>
                      <a:pt x="911" y="49"/>
                    </a:lnTo>
                    <a:cubicBezTo>
                      <a:pt x="878" y="29"/>
                      <a:pt x="843" y="14"/>
                      <a:pt x="805" y="0"/>
                    </a:cubicBezTo>
                    <a:close/>
                  </a:path>
                </a:pathLst>
              </a:custGeom>
              <a:solidFill>
                <a:srgbClr val="DDE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9" name="Google Shape;3020;p60">
              <a:extLst>
                <a:ext uri="{FF2B5EF4-FFF2-40B4-BE49-F238E27FC236}">
                  <a16:creationId xmlns:a16="http://schemas.microsoft.com/office/drawing/2014/main" id="{78A701D4-857F-71BE-EF3C-B5AE26835D77}"/>
                </a:ext>
              </a:extLst>
            </p:cNvPr>
            <p:cNvSpPr/>
            <p:nvPr/>
          </p:nvSpPr>
          <p:spPr>
            <a:xfrm>
              <a:off x="-2434765" y="1471445"/>
              <a:ext cx="339055" cy="208049"/>
            </a:xfrm>
            <a:custGeom>
              <a:avLst/>
              <a:gdLst/>
              <a:ahLst/>
              <a:cxnLst/>
              <a:rect l="l" t="t" r="r" b="b"/>
              <a:pathLst>
                <a:path w="8124" h="4985" extrusionOk="0">
                  <a:moveTo>
                    <a:pt x="8124" y="0"/>
                  </a:moveTo>
                  <a:lnTo>
                    <a:pt x="1" y="4720"/>
                  </a:lnTo>
                  <a:lnTo>
                    <a:pt x="1" y="4984"/>
                  </a:lnTo>
                  <a:lnTo>
                    <a:pt x="8122" y="263"/>
                  </a:lnTo>
                  <a:lnTo>
                    <a:pt x="81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3021;p60">
              <a:extLst>
                <a:ext uri="{FF2B5EF4-FFF2-40B4-BE49-F238E27FC236}">
                  <a16:creationId xmlns:a16="http://schemas.microsoft.com/office/drawing/2014/main" id="{D66D8AA5-DEB6-E8BA-360A-E85CC91DD422}"/>
                </a:ext>
              </a:extLst>
            </p:cNvPr>
            <p:cNvSpPr/>
            <p:nvPr/>
          </p:nvSpPr>
          <p:spPr>
            <a:xfrm>
              <a:off x="-2444280" y="1465936"/>
              <a:ext cx="348571" cy="202498"/>
            </a:xfrm>
            <a:custGeom>
              <a:avLst/>
              <a:gdLst/>
              <a:ahLst/>
              <a:cxnLst/>
              <a:rect l="l" t="t" r="r" b="b"/>
              <a:pathLst>
                <a:path w="8352" h="4852" extrusionOk="0">
                  <a:moveTo>
                    <a:pt x="8123" y="0"/>
                  </a:moveTo>
                  <a:lnTo>
                    <a:pt x="1" y="4719"/>
                  </a:lnTo>
                  <a:lnTo>
                    <a:pt x="229" y="4852"/>
                  </a:lnTo>
                  <a:lnTo>
                    <a:pt x="8352" y="132"/>
                  </a:lnTo>
                  <a:lnTo>
                    <a:pt x="8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3022;p60">
              <a:extLst>
                <a:ext uri="{FF2B5EF4-FFF2-40B4-BE49-F238E27FC236}">
                  <a16:creationId xmlns:a16="http://schemas.microsoft.com/office/drawing/2014/main" id="{FDD63893-4836-FCF5-A660-3A8A943A5F49}"/>
                </a:ext>
              </a:extLst>
            </p:cNvPr>
            <p:cNvSpPr/>
            <p:nvPr/>
          </p:nvSpPr>
          <p:spPr>
            <a:xfrm>
              <a:off x="-2444322" y="1662883"/>
              <a:ext cx="9599" cy="16611"/>
            </a:xfrm>
            <a:custGeom>
              <a:avLst/>
              <a:gdLst/>
              <a:ahLst/>
              <a:cxnLst/>
              <a:rect l="l" t="t" r="r" b="b"/>
              <a:pathLst>
                <a:path w="230" h="398" extrusionOk="0">
                  <a:moveTo>
                    <a:pt x="2" y="0"/>
                  </a:moveTo>
                  <a:lnTo>
                    <a:pt x="0" y="263"/>
                  </a:lnTo>
                  <a:lnTo>
                    <a:pt x="230" y="397"/>
                  </a:lnTo>
                  <a:lnTo>
                    <a:pt x="230" y="133"/>
                  </a:lnTo>
                  <a:lnTo>
                    <a:pt x="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3023;p60">
              <a:extLst>
                <a:ext uri="{FF2B5EF4-FFF2-40B4-BE49-F238E27FC236}">
                  <a16:creationId xmlns:a16="http://schemas.microsoft.com/office/drawing/2014/main" id="{AD5B94CD-165E-442A-ADD0-2F4C07709C8F}"/>
                </a:ext>
              </a:extLst>
            </p:cNvPr>
            <p:cNvSpPr/>
            <p:nvPr/>
          </p:nvSpPr>
          <p:spPr>
            <a:xfrm>
              <a:off x="-2434681" y="1445235"/>
              <a:ext cx="339055" cy="208049"/>
            </a:xfrm>
            <a:custGeom>
              <a:avLst/>
              <a:gdLst/>
              <a:ahLst/>
              <a:cxnLst/>
              <a:rect l="l" t="t" r="r" b="b"/>
              <a:pathLst>
                <a:path w="8124" h="4985" extrusionOk="0">
                  <a:moveTo>
                    <a:pt x="8123" y="1"/>
                  </a:moveTo>
                  <a:lnTo>
                    <a:pt x="2" y="4722"/>
                  </a:lnTo>
                  <a:lnTo>
                    <a:pt x="0" y="4985"/>
                  </a:lnTo>
                  <a:lnTo>
                    <a:pt x="8122" y="265"/>
                  </a:lnTo>
                  <a:lnTo>
                    <a:pt x="81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3024;p60">
              <a:extLst>
                <a:ext uri="{FF2B5EF4-FFF2-40B4-BE49-F238E27FC236}">
                  <a16:creationId xmlns:a16="http://schemas.microsoft.com/office/drawing/2014/main" id="{1D7BDBA1-30CA-F620-0EEB-AAC852950A2F}"/>
                </a:ext>
              </a:extLst>
            </p:cNvPr>
            <p:cNvSpPr/>
            <p:nvPr/>
          </p:nvSpPr>
          <p:spPr>
            <a:xfrm>
              <a:off x="-2444280" y="1439726"/>
              <a:ext cx="348654" cy="202582"/>
            </a:xfrm>
            <a:custGeom>
              <a:avLst/>
              <a:gdLst/>
              <a:ahLst/>
              <a:cxnLst/>
              <a:rect l="l" t="t" r="r" b="b"/>
              <a:pathLst>
                <a:path w="8354" h="4854" extrusionOk="0">
                  <a:moveTo>
                    <a:pt x="8124" y="0"/>
                  </a:moveTo>
                  <a:lnTo>
                    <a:pt x="1" y="4721"/>
                  </a:lnTo>
                  <a:lnTo>
                    <a:pt x="232" y="4854"/>
                  </a:lnTo>
                  <a:lnTo>
                    <a:pt x="8353" y="133"/>
                  </a:lnTo>
                  <a:lnTo>
                    <a:pt x="81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3025;p60">
              <a:extLst>
                <a:ext uri="{FF2B5EF4-FFF2-40B4-BE49-F238E27FC236}">
                  <a16:creationId xmlns:a16="http://schemas.microsoft.com/office/drawing/2014/main" id="{542EBD83-303F-A331-F86D-CA618DB36E22}"/>
                </a:ext>
              </a:extLst>
            </p:cNvPr>
            <p:cNvSpPr/>
            <p:nvPr/>
          </p:nvSpPr>
          <p:spPr>
            <a:xfrm>
              <a:off x="-2444280" y="1636757"/>
              <a:ext cx="9683" cy="16527"/>
            </a:xfrm>
            <a:custGeom>
              <a:avLst/>
              <a:gdLst/>
              <a:ahLst/>
              <a:cxnLst/>
              <a:rect l="l" t="t" r="r" b="b"/>
              <a:pathLst>
                <a:path w="232" h="396" extrusionOk="0">
                  <a:moveTo>
                    <a:pt x="1" y="0"/>
                  </a:moveTo>
                  <a:lnTo>
                    <a:pt x="1" y="263"/>
                  </a:lnTo>
                  <a:lnTo>
                    <a:pt x="230" y="396"/>
                  </a:lnTo>
                  <a:lnTo>
                    <a:pt x="232" y="13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3026;p60">
              <a:extLst>
                <a:ext uri="{FF2B5EF4-FFF2-40B4-BE49-F238E27FC236}">
                  <a16:creationId xmlns:a16="http://schemas.microsoft.com/office/drawing/2014/main" id="{49DA2244-859E-751D-50B2-E3C89919CA0C}"/>
                </a:ext>
              </a:extLst>
            </p:cNvPr>
            <p:cNvSpPr/>
            <p:nvPr/>
          </p:nvSpPr>
          <p:spPr>
            <a:xfrm>
              <a:off x="-1836117" y="1471445"/>
              <a:ext cx="339055" cy="208049"/>
            </a:xfrm>
            <a:custGeom>
              <a:avLst/>
              <a:gdLst/>
              <a:ahLst/>
              <a:cxnLst/>
              <a:rect l="l" t="t" r="r" b="b"/>
              <a:pathLst>
                <a:path w="8124" h="4985" extrusionOk="0">
                  <a:moveTo>
                    <a:pt x="0" y="0"/>
                  </a:moveTo>
                  <a:lnTo>
                    <a:pt x="2" y="263"/>
                  </a:lnTo>
                  <a:lnTo>
                    <a:pt x="8124" y="4984"/>
                  </a:lnTo>
                  <a:lnTo>
                    <a:pt x="8124" y="472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3027;p60">
              <a:extLst>
                <a:ext uri="{FF2B5EF4-FFF2-40B4-BE49-F238E27FC236}">
                  <a16:creationId xmlns:a16="http://schemas.microsoft.com/office/drawing/2014/main" id="{9CE1E997-20F3-C061-3539-61CC2E378926}"/>
                </a:ext>
              </a:extLst>
            </p:cNvPr>
            <p:cNvSpPr/>
            <p:nvPr/>
          </p:nvSpPr>
          <p:spPr>
            <a:xfrm>
              <a:off x="-1836117" y="1465936"/>
              <a:ext cx="348612" cy="202498"/>
            </a:xfrm>
            <a:custGeom>
              <a:avLst/>
              <a:gdLst/>
              <a:ahLst/>
              <a:cxnLst/>
              <a:rect l="l" t="t" r="r" b="b"/>
              <a:pathLst>
                <a:path w="8353" h="4852" extrusionOk="0">
                  <a:moveTo>
                    <a:pt x="231" y="0"/>
                  </a:moveTo>
                  <a:lnTo>
                    <a:pt x="0" y="132"/>
                  </a:lnTo>
                  <a:lnTo>
                    <a:pt x="8124" y="4852"/>
                  </a:lnTo>
                  <a:lnTo>
                    <a:pt x="8353" y="4719"/>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3028;p60">
              <a:extLst>
                <a:ext uri="{FF2B5EF4-FFF2-40B4-BE49-F238E27FC236}">
                  <a16:creationId xmlns:a16="http://schemas.microsoft.com/office/drawing/2014/main" id="{B4FFF17E-5FB2-D046-C01C-1EFDF5B59047}"/>
                </a:ext>
              </a:extLst>
            </p:cNvPr>
            <p:cNvSpPr/>
            <p:nvPr/>
          </p:nvSpPr>
          <p:spPr>
            <a:xfrm>
              <a:off x="-1497103" y="1662883"/>
              <a:ext cx="9599" cy="16611"/>
            </a:xfrm>
            <a:custGeom>
              <a:avLst/>
              <a:gdLst/>
              <a:ahLst/>
              <a:cxnLst/>
              <a:rect l="l" t="t" r="r" b="b"/>
              <a:pathLst>
                <a:path w="230" h="398" extrusionOk="0">
                  <a:moveTo>
                    <a:pt x="230" y="0"/>
                  </a:moveTo>
                  <a:lnTo>
                    <a:pt x="1" y="133"/>
                  </a:lnTo>
                  <a:lnTo>
                    <a:pt x="1" y="397"/>
                  </a:lnTo>
                  <a:lnTo>
                    <a:pt x="230" y="263"/>
                  </a:lnTo>
                  <a:lnTo>
                    <a:pt x="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3029;p60">
              <a:extLst>
                <a:ext uri="{FF2B5EF4-FFF2-40B4-BE49-F238E27FC236}">
                  <a16:creationId xmlns:a16="http://schemas.microsoft.com/office/drawing/2014/main" id="{8BC1003B-80B3-043B-79DB-789C420F461F}"/>
                </a:ext>
              </a:extLst>
            </p:cNvPr>
            <p:cNvSpPr/>
            <p:nvPr/>
          </p:nvSpPr>
          <p:spPr>
            <a:xfrm>
              <a:off x="-1836117" y="1445235"/>
              <a:ext cx="339013" cy="208049"/>
            </a:xfrm>
            <a:custGeom>
              <a:avLst/>
              <a:gdLst/>
              <a:ahLst/>
              <a:cxnLst/>
              <a:rect l="l" t="t" r="r" b="b"/>
              <a:pathLst>
                <a:path w="8123" h="4985" extrusionOk="0">
                  <a:moveTo>
                    <a:pt x="0" y="1"/>
                  </a:moveTo>
                  <a:lnTo>
                    <a:pt x="0" y="265"/>
                  </a:lnTo>
                  <a:lnTo>
                    <a:pt x="8122" y="4985"/>
                  </a:lnTo>
                  <a:lnTo>
                    <a:pt x="8122" y="472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3030;p60">
              <a:extLst>
                <a:ext uri="{FF2B5EF4-FFF2-40B4-BE49-F238E27FC236}">
                  <a16:creationId xmlns:a16="http://schemas.microsoft.com/office/drawing/2014/main" id="{3D66AFBF-6747-BFD0-CF17-CDE0F26A8A1A}"/>
                </a:ext>
              </a:extLst>
            </p:cNvPr>
            <p:cNvSpPr/>
            <p:nvPr/>
          </p:nvSpPr>
          <p:spPr>
            <a:xfrm>
              <a:off x="-1836117" y="1439726"/>
              <a:ext cx="348571" cy="202582"/>
            </a:xfrm>
            <a:custGeom>
              <a:avLst/>
              <a:gdLst/>
              <a:ahLst/>
              <a:cxnLst/>
              <a:rect l="l" t="t" r="r" b="b"/>
              <a:pathLst>
                <a:path w="8352" h="4854" extrusionOk="0">
                  <a:moveTo>
                    <a:pt x="228" y="0"/>
                  </a:moveTo>
                  <a:lnTo>
                    <a:pt x="0" y="133"/>
                  </a:lnTo>
                  <a:lnTo>
                    <a:pt x="8122" y="4854"/>
                  </a:lnTo>
                  <a:lnTo>
                    <a:pt x="8351" y="4721"/>
                  </a:lnTo>
                  <a:lnTo>
                    <a:pt x="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3031;p60">
              <a:extLst>
                <a:ext uri="{FF2B5EF4-FFF2-40B4-BE49-F238E27FC236}">
                  <a16:creationId xmlns:a16="http://schemas.microsoft.com/office/drawing/2014/main" id="{916A5CFA-2072-B894-4D5F-888781856BAB}"/>
                </a:ext>
              </a:extLst>
            </p:cNvPr>
            <p:cNvSpPr/>
            <p:nvPr/>
          </p:nvSpPr>
          <p:spPr>
            <a:xfrm>
              <a:off x="-1497145" y="1636757"/>
              <a:ext cx="9599" cy="16527"/>
            </a:xfrm>
            <a:custGeom>
              <a:avLst/>
              <a:gdLst/>
              <a:ahLst/>
              <a:cxnLst/>
              <a:rect l="l" t="t" r="r" b="b"/>
              <a:pathLst>
                <a:path w="230" h="396" extrusionOk="0">
                  <a:moveTo>
                    <a:pt x="229" y="0"/>
                  </a:moveTo>
                  <a:lnTo>
                    <a:pt x="0" y="133"/>
                  </a:lnTo>
                  <a:lnTo>
                    <a:pt x="0" y="396"/>
                  </a:lnTo>
                  <a:lnTo>
                    <a:pt x="229" y="263"/>
                  </a:lnTo>
                  <a:lnTo>
                    <a:pt x="2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1" name="Google Shape;3032;p60">
              <a:extLst>
                <a:ext uri="{FF2B5EF4-FFF2-40B4-BE49-F238E27FC236}">
                  <a16:creationId xmlns:a16="http://schemas.microsoft.com/office/drawing/2014/main" id="{CDC226F9-8934-6F48-D7FF-0F53A5955297}"/>
                </a:ext>
              </a:extLst>
            </p:cNvPr>
            <p:cNvGrpSpPr/>
            <p:nvPr/>
          </p:nvGrpSpPr>
          <p:grpSpPr>
            <a:xfrm flipH="1">
              <a:off x="-2606365" y="1473747"/>
              <a:ext cx="328872" cy="216021"/>
              <a:chOff x="-2592190" y="928847"/>
              <a:chExt cx="328872" cy="216021"/>
            </a:xfrm>
          </p:grpSpPr>
          <p:sp>
            <p:nvSpPr>
              <p:cNvPr id="1856" name="Google Shape;3033;p60">
                <a:extLst>
                  <a:ext uri="{FF2B5EF4-FFF2-40B4-BE49-F238E27FC236}">
                    <a16:creationId xmlns:a16="http://schemas.microsoft.com/office/drawing/2014/main" id="{B2907595-4E07-EE71-6BDE-D73DE8564F71}"/>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3034;p60">
                <a:extLst>
                  <a:ext uri="{FF2B5EF4-FFF2-40B4-BE49-F238E27FC236}">
                    <a16:creationId xmlns:a16="http://schemas.microsoft.com/office/drawing/2014/main" id="{A7844832-D633-A276-3E6E-CC0ED70444BF}"/>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3035;p60">
                <a:extLst>
                  <a:ext uri="{FF2B5EF4-FFF2-40B4-BE49-F238E27FC236}">
                    <a16:creationId xmlns:a16="http://schemas.microsoft.com/office/drawing/2014/main" id="{7FCDFD3D-F132-B98D-6731-6E2724D5EC51}"/>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3036;p60">
                <a:extLst>
                  <a:ext uri="{FF2B5EF4-FFF2-40B4-BE49-F238E27FC236}">
                    <a16:creationId xmlns:a16="http://schemas.microsoft.com/office/drawing/2014/main" id="{F633F10C-4250-80D3-0E18-0145D3A78BEF}"/>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3037;p60">
                <a:extLst>
                  <a:ext uri="{FF2B5EF4-FFF2-40B4-BE49-F238E27FC236}">
                    <a16:creationId xmlns:a16="http://schemas.microsoft.com/office/drawing/2014/main" id="{B1987653-76E8-9789-3378-B53939F5E0F0}"/>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3038;p60">
                <a:extLst>
                  <a:ext uri="{FF2B5EF4-FFF2-40B4-BE49-F238E27FC236}">
                    <a16:creationId xmlns:a16="http://schemas.microsoft.com/office/drawing/2014/main" id="{C74CF29D-FC2E-D8C5-3CCD-B0D9BEDABB2C}"/>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3039;p60">
                <a:extLst>
                  <a:ext uri="{FF2B5EF4-FFF2-40B4-BE49-F238E27FC236}">
                    <a16:creationId xmlns:a16="http://schemas.microsoft.com/office/drawing/2014/main" id="{CF52342F-E5EE-1069-7C8C-721C4B836E59}"/>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3040;p60">
                <a:extLst>
                  <a:ext uri="{FF2B5EF4-FFF2-40B4-BE49-F238E27FC236}">
                    <a16:creationId xmlns:a16="http://schemas.microsoft.com/office/drawing/2014/main" id="{EB6242B2-CF6B-044B-8F82-11B9B7533A8C}"/>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3041;p60">
                <a:extLst>
                  <a:ext uri="{FF2B5EF4-FFF2-40B4-BE49-F238E27FC236}">
                    <a16:creationId xmlns:a16="http://schemas.microsoft.com/office/drawing/2014/main" id="{740790D5-D68B-A3B6-716F-CD4AE7539938}"/>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3042;p60">
                <a:extLst>
                  <a:ext uri="{FF2B5EF4-FFF2-40B4-BE49-F238E27FC236}">
                    <a16:creationId xmlns:a16="http://schemas.microsoft.com/office/drawing/2014/main" id="{36B101BB-6E4F-EF27-0F29-A3BFE608F2AC}"/>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3043;p60">
                <a:extLst>
                  <a:ext uri="{FF2B5EF4-FFF2-40B4-BE49-F238E27FC236}">
                    <a16:creationId xmlns:a16="http://schemas.microsoft.com/office/drawing/2014/main" id="{97011FF2-C47E-3F7C-EFA8-334492BC6621}"/>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3044;p60">
                <a:extLst>
                  <a:ext uri="{FF2B5EF4-FFF2-40B4-BE49-F238E27FC236}">
                    <a16:creationId xmlns:a16="http://schemas.microsoft.com/office/drawing/2014/main" id="{750EA24E-0665-930E-470E-A4ADDD5B0CDA}"/>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3045;p60">
                <a:extLst>
                  <a:ext uri="{FF2B5EF4-FFF2-40B4-BE49-F238E27FC236}">
                    <a16:creationId xmlns:a16="http://schemas.microsoft.com/office/drawing/2014/main" id="{C6B54C00-D4B2-BF82-ADEF-5D38A129066C}"/>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3046;p60">
              <a:extLst>
                <a:ext uri="{FF2B5EF4-FFF2-40B4-BE49-F238E27FC236}">
                  <a16:creationId xmlns:a16="http://schemas.microsoft.com/office/drawing/2014/main" id="{2FD6FB31-AFC0-45CA-5F4A-E17571350FC0}"/>
                </a:ext>
              </a:extLst>
            </p:cNvPr>
            <p:cNvGrpSpPr/>
            <p:nvPr/>
          </p:nvGrpSpPr>
          <p:grpSpPr>
            <a:xfrm>
              <a:off x="-1644352" y="1495284"/>
              <a:ext cx="328872" cy="216021"/>
              <a:chOff x="-2592190" y="928847"/>
              <a:chExt cx="328872" cy="216021"/>
            </a:xfrm>
          </p:grpSpPr>
          <p:sp>
            <p:nvSpPr>
              <p:cNvPr id="1843" name="Google Shape;3047;p60">
                <a:extLst>
                  <a:ext uri="{FF2B5EF4-FFF2-40B4-BE49-F238E27FC236}">
                    <a16:creationId xmlns:a16="http://schemas.microsoft.com/office/drawing/2014/main" id="{65D12130-83CF-17E2-FFC0-CBBD287D01C1}"/>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3048;p60">
                <a:extLst>
                  <a:ext uri="{FF2B5EF4-FFF2-40B4-BE49-F238E27FC236}">
                    <a16:creationId xmlns:a16="http://schemas.microsoft.com/office/drawing/2014/main" id="{DFAD2038-4E51-57A2-66DA-5CE36BEFC378}"/>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3049;p60">
                <a:extLst>
                  <a:ext uri="{FF2B5EF4-FFF2-40B4-BE49-F238E27FC236}">
                    <a16:creationId xmlns:a16="http://schemas.microsoft.com/office/drawing/2014/main" id="{3115BFA2-20B7-C192-1A4E-D7E39E12AEE3}"/>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3050;p60">
                <a:extLst>
                  <a:ext uri="{FF2B5EF4-FFF2-40B4-BE49-F238E27FC236}">
                    <a16:creationId xmlns:a16="http://schemas.microsoft.com/office/drawing/2014/main" id="{75EB9AB8-AECC-5304-E5E4-8B91E7B819E7}"/>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3051;p60">
                <a:extLst>
                  <a:ext uri="{FF2B5EF4-FFF2-40B4-BE49-F238E27FC236}">
                    <a16:creationId xmlns:a16="http://schemas.microsoft.com/office/drawing/2014/main" id="{264252E8-58BE-2847-45BD-5E7D9E2AEED6}"/>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3052;p60">
                <a:extLst>
                  <a:ext uri="{FF2B5EF4-FFF2-40B4-BE49-F238E27FC236}">
                    <a16:creationId xmlns:a16="http://schemas.microsoft.com/office/drawing/2014/main" id="{D459783D-6336-CDA5-FEC7-5A90B281EFF2}"/>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3053;p60">
                <a:extLst>
                  <a:ext uri="{FF2B5EF4-FFF2-40B4-BE49-F238E27FC236}">
                    <a16:creationId xmlns:a16="http://schemas.microsoft.com/office/drawing/2014/main" id="{E90A4630-4DE6-365B-D907-BFA385DB1DFB}"/>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3054;p60">
                <a:extLst>
                  <a:ext uri="{FF2B5EF4-FFF2-40B4-BE49-F238E27FC236}">
                    <a16:creationId xmlns:a16="http://schemas.microsoft.com/office/drawing/2014/main" id="{270E8EA5-C1EA-9F79-CD9A-22ED9FC4351C}"/>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3055;p60">
                <a:extLst>
                  <a:ext uri="{FF2B5EF4-FFF2-40B4-BE49-F238E27FC236}">
                    <a16:creationId xmlns:a16="http://schemas.microsoft.com/office/drawing/2014/main" id="{704E7E73-BAAD-3A3D-16C0-1D059B95E158}"/>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3056;p60">
                <a:extLst>
                  <a:ext uri="{FF2B5EF4-FFF2-40B4-BE49-F238E27FC236}">
                    <a16:creationId xmlns:a16="http://schemas.microsoft.com/office/drawing/2014/main" id="{B7DF6045-82ED-9947-3FD9-163DC8FD2F98}"/>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3057;p60">
                <a:extLst>
                  <a:ext uri="{FF2B5EF4-FFF2-40B4-BE49-F238E27FC236}">
                    <a16:creationId xmlns:a16="http://schemas.microsoft.com/office/drawing/2014/main" id="{09AE5787-6459-16EB-827A-3D82C3C2E21E}"/>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3058;p60">
                <a:extLst>
                  <a:ext uri="{FF2B5EF4-FFF2-40B4-BE49-F238E27FC236}">
                    <a16:creationId xmlns:a16="http://schemas.microsoft.com/office/drawing/2014/main" id="{1C0665D7-F47E-51D6-5231-6981D9AEEDC1}"/>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3059;p60">
                <a:extLst>
                  <a:ext uri="{FF2B5EF4-FFF2-40B4-BE49-F238E27FC236}">
                    <a16:creationId xmlns:a16="http://schemas.microsoft.com/office/drawing/2014/main" id="{2D9B72D3-306B-A32D-0F3D-0D303946E82F}"/>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8" name="Google Shape;5152;p76">
            <a:extLst>
              <a:ext uri="{FF2B5EF4-FFF2-40B4-BE49-F238E27FC236}">
                <a16:creationId xmlns:a16="http://schemas.microsoft.com/office/drawing/2014/main" id="{40B4AD5D-8CD6-862C-DEA4-4B266DA4AC81}"/>
              </a:ext>
            </a:extLst>
          </p:cNvPr>
          <p:cNvGrpSpPr/>
          <p:nvPr/>
        </p:nvGrpSpPr>
        <p:grpSpPr>
          <a:xfrm>
            <a:off x="5297681" y="689876"/>
            <a:ext cx="3039870" cy="1704148"/>
            <a:chOff x="1536400" y="1138450"/>
            <a:chExt cx="3283632" cy="1970492"/>
          </a:xfrm>
        </p:grpSpPr>
        <p:sp>
          <p:nvSpPr>
            <p:cNvPr id="1979" name="Google Shape;5153;p76">
              <a:extLst>
                <a:ext uri="{FF2B5EF4-FFF2-40B4-BE49-F238E27FC236}">
                  <a16:creationId xmlns:a16="http://schemas.microsoft.com/office/drawing/2014/main" id="{EAE8933E-38A3-7BC5-D9A3-CC4BC1C64967}"/>
                </a:ext>
              </a:extLst>
            </p:cNvPr>
            <p:cNvSpPr/>
            <p:nvPr/>
          </p:nvSpPr>
          <p:spPr>
            <a:xfrm>
              <a:off x="1806687" y="2137170"/>
              <a:ext cx="815125" cy="268558"/>
            </a:xfrm>
            <a:custGeom>
              <a:avLst/>
              <a:gdLst/>
              <a:ahLst/>
              <a:cxnLst/>
              <a:rect l="l" t="t" r="r" b="b"/>
              <a:pathLst>
                <a:path w="11728" h="3864" extrusionOk="0">
                  <a:moveTo>
                    <a:pt x="798" y="0"/>
                  </a:moveTo>
                  <a:cubicBezTo>
                    <a:pt x="0" y="0"/>
                    <a:pt x="295" y="2641"/>
                    <a:pt x="299" y="3116"/>
                  </a:cubicBezTo>
                  <a:cubicBezTo>
                    <a:pt x="300" y="3342"/>
                    <a:pt x="462" y="3545"/>
                    <a:pt x="718" y="3693"/>
                  </a:cubicBezTo>
                  <a:cubicBezTo>
                    <a:pt x="921" y="3808"/>
                    <a:pt x="1145" y="3864"/>
                    <a:pt x="1369" y="3864"/>
                  </a:cubicBezTo>
                  <a:cubicBezTo>
                    <a:pt x="1705" y="3864"/>
                    <a:pt x="2039" y="3738"/>
                    <a:pt x="2298" y="3500"/>
                  </a:cubicBezTo>
                  <a:lnTo>
                    <a:pt x="3516" y="2379"/>
                  </a:lnTo>
                  <a:lnTo>
                    <a:pt x="5778" y="2231"/>
                  </a:lnTo>
                  <a:cubicBezTo>
                    <a:pt x="5801" y="2230"/>
                    <a:pt x="5824" y="2229"/>
                    <a:pt x="5846" y="2229"/>
                  </a:cubicBezTo>
                  <a:cubicBezTo>
                    <a:pt x="6534" y="2229"/>
                    <a:pt x="6412" y="2823"/>
                    <a:pt x="7153" y="2863"/>
                  </a:cubicBezTo>
                  <a:lnTo>
                    <a:pt x="7153" y="2865"/>
                  </a:lnTo>
                  <a:lnTo>
                    <a:pt x="10197" y="3134"/>
                  </a:lnTo>
                  <a:cubicBezTo>
                    <a:pt x="10243" y="3137"/>
                    <a:pt x="10289" y="3138"/>
                    <a:pt x="10334" y="3138"/>
                  </a:cubicBezTo>
                  <a:cubicBezTo>
                    <a:pt x="11097" y="3138"/>
                    <a:pt x="11727" y="2780"/>
                    <a:pt x="11724" y="2330"/>
                  </a:cubicBezTo>
                  <a:cubicBezTo>
                    <a:pt x="11723" y="1878"/>
                    <a:pt x="11082" y="1517"/>
                    <a:pt x="10316" y="1517"/>
                  </a:cubicBezTo>
                  <a:cubicBezTo>
                    <a:pt x="10274" y="1517"/>
                    <a:pt x="10231" y="1518"/>
                    <a:pt x="10188" y="1521"/>
                  </a:cubicBezTo>
                  <a:lnTo>
                    <a:pt x="7147" y="1344"/>
                  </a:lnTo>
                  <a:cubicBezTo>
                    <a:pt x="7123" y="1345"/>
                    <a:pt x="7101" y="1345"/>
                    <a:pt x="7079" y="1345"/>
                  </a:cubicBezTo>
                  <a:cubicBezTo>
                    <a:pt x="6391" y="1345"/>
                    <a:pt x="6514" y="752"/>
                    <a:pt x="5771" y="711"/>
                  </a:cubicBezTo>
                  <a:lnTo>
                    <a:pt x="818" y="1"/>
                  </a:lnTo>
                  <a:cubicBezTo>
                    <a:pt x="812" y="0"/>
                    <a:pt x="805" y="0"/>
                    <a:pt x="798"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154;p76">
              <a:extLst>
                <a:ext uri="{FF2B5EF4-FFF2-40B4-BE49-F238E27FC236}">
                  <a16:creationId xmlns:a16="http://schemas.microsoft.com/office/drawing/2014/main" id="{936D2B23-DE80-AB0F-4159-9265979A2655}"/>
                </a:ext>
              </a:extLst>
            </p:cNvPr>
            <p:cNvSpPr/>
            <p:nvPr/>
          </p:nvSpPr>
          <p:spPr>
            <a:xfrm>
              <a:off x="1821074" y="2218138"/>
              <a:ext cx="230053" cy="187587"/>
            </a:xfrm>
            <a:custGeom>
              <a:avLst/>
              <a:gdLst/>
              <a:ahLst/>
              <a:cxnLst/>
              <a:rect l="l" t="t" r="r" b="b"/>
              <a:pathLst>
                <a:path w="3310" h="2699" extrusionOk="0">
                  <a:moveTo>
                    <a:pt x="53" y="0"/>
                  </a:moveTo>
                  <a:cubicBezTo>
                    <a:pt x="1" y="772"/>
                    <a:pt x="90" y="1689"/>
                    <a:pt x="92" y="1951"/>
                  </a:cubicBezTo>
                  <a:cubicBezTo>
                    <a:pt x="93" y="2177"/>
                    <a:pt x="255" y="2380"/>
                    <a:pt x="511" y="2528"/>
                  </a:cubicBezTo>
                  <a:cubicBezTo>
                    <a:pt x="715" y="2643"/>
                    <a:pt x="939" y="2699"/>
                    <a:pt x="1162" y="2699"/>
                  </a:cubicBezTo>
                  <a:cubicBezTo>
                    <a:pt x="1498" y="2699"/>
                    <a:pt x="1832" y="2573"/>
                    <a:pt x="2091" y="2335"/>
                  </a:cubicBezTo>
                  <a:lnTo>
                    <a:pt x="3309" y="1214"/>
                  </a:lnTo>
                  <a:lnTo>
                    <a:pt x="1630" y="1323"/>
                  </a:lnTo>
                  <a:cubicBezTo>
                    <a:pt x="1587" y="1325"/>
                    <a:pt x="1544" y="1326"/>
                    <a:pt x="1501" y="1326"/>
                  </a:cubicBezTo>
                  <a:cubicBezTo>
                    <a:pt x="734" y="1326"/>
                    <a:pt x="94" y="966"/>
                    <a:pt x="92" y="514"/>
                  </a:cubicBezTo>
                  <a:cubicBezTo>
                    <a:pt x="92" y="385"/>
                    <a:pt x="68" y="20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5155;p76">
              <a:extLst>
                <a:ext uri="{FF2B5EF4-FFF2-40B4-BE49-F238E27FC236}">
                  <a16:creationId xmlns:a16="http://schemas.microsoft.com/office/drawing/2014/main" id="{DD98E4C8-1ADE-BF1C-881D-D8A30D845CCE}"/>
                </a:ext>
              </a:extLst>
            </p:cNvPr>
            <p:cNvSpPr/>
            <p:nvPr/>
          </p:nvSpPr>
          <p:spPr>
            <a:xfrm>
              <a:off x="3665478" y="2022078"/>
              <a:ext cx="858703" cy="229567"/>
            </a:xfrm>
            <a:custGeom>
              <a:avLst/>
              <a:gdLst/>
              <a:ahLst/>
              <a:cxnLst/>
              <a:rect l="l" t="t" r="r" b="b"/>
              <a:pathLst>
                <a:path w="12355" h="3303" extrusionOk="0">
                  <a:moveTo>
                    <a:pt x="6874" y="0"/>
                  </a:moveTo>
                  <a:cubicBezTo>
                    <a:pt x="6134" y="39"/>
                    <a:pt x="5389" y="657"/>
                    <a:pt x="4649" y="657"/>
                  </a:cubicBezTo>
                  <a:cubicBezTo>
                    <a:pt x="4625" y="657"/>
                    <a:pt x="4600" y="657"/>
                    <a:pt x="4576" y="655"/>
                  </a:cubicBezTo>
                  <a:lnTo>
                    <a:pt x="1532" y="925"/>
                  </a:lnTo>
                  <a:cubicBezTo>
                    <a:pt x="1486" y="922"/>
                    <a:pt x="1440" y="921"/>
                    <a:pt x="1394" y="921"/>
                  </a:cubicBezTo>
                  <a:cubicBezTo>
                    <a:pt x="631" y="921"/>
                    <a:pt x="0" y="1278"/>
                    <a:pt x="3" y="1728"/>
                  </a:cubicBezTo>
                  <a:cubicBezTo>
                    <a:pt x="6" y="2179"/>
                    <a:pt x="645" y="2540"/>
                    <a:pt x="1413" y="2540"/>
                  </a:cubicBezTo>
                  <a:cubicBezTo>
                    <a:pt x="1455" y="2540"/>
                    <a:pt x="1498" y="2539"/>
                    <a:pt x="1541" y="2537"/>
                  </a:cubicBezTo>
                  <a:lnTo>
                    <a:pt x="4581" y="2278"/>
                  </a:lnTo>
                  <a:cubicBezTo>
                    <a:pt x="5321" y="2240"/>
                    <a:pt x="6066" y="1621"/>
                    <a:pt x="6806" y="1621"/>
                  </a:cubicBezTo>
                  <a:cubicBezTo>
                    <a:pt x="6830" y="1621"/>
                    <a:pt x="6855" y="1622"/>
                    <a:pt x="6879" y="1623"/>
                  </a:cubicBezTo>
                  <a:lnTo>
                    <a:pt x="8528" y="1735"/>
                  </a:lnTo>
                  <a:lnTo>
                    <a:pt x="10432" y="3058"/>
                  </a:lnTo>
                  <a:cubicBezTo>
                    <a:pt x="10663" y="3218"/>
                    <a:pt x="10935" y="3302"/>
                    <a:pt x="11211" y="3302"/>
                  </a:cubicBezTo>
                  <a:cubicBezTo>
                    <a:pt x="11329" y="3302"/>
                    <a:pt x="11447" y="3287"/>
                    <a:pt x="11563" y="3255"/>
                  </a:cubicBezTo>
                  <a:cubicBezTo>
                    <a:pt x="12029" y="3126"/>
                    <a:pt x="12355" y="2850"/>
                    <a:pt x="12353" y="2526"/>
                  </a:cubicBezTo>
                  <a:lnTo>
                    <a:pt x="12353" y="1091"/>
                  </a:lnTo>
                  <a:cubicBezTo>
                    <a:pt x="12350" y="639"/>
                    <a:pt x="11711" y="278"/>
                    <a:pt x="10945" y="278"/>
                  </a:cubicBezTo>
                  <a:cubicBezTo>
                    <a:pt x="10903" y="278"/>
                    <a:pt x="10860" y="279"/>
                    <a:pt x="10817" y="282"/>
                  </a:cubicBezTo>
                  <a:lnTo>
                    <a:pt x="68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156;p76">
              <a:extLst>
                <a:ext uri="{FF2B5EF4-FFF2-40B4-BE49-F238E27FC236}">
                  <a16:creationId xmlns:a16="http://schemas.microsoft.com/office/drawing/2014/main" id="{3D6403D2-3767-E314-5F91-9446FEA5696F}"/>
                </a:ext>
              </a:extLst>
            </p:cNvPr>
            <p:cNvSpPr/>
            <p:nvPr/>
          </p:nvSpPr>
          <p:spPr>
            <a:xfrm>
              <a:off x="1820101" y="2190338"/>
              <a:ext cx="135252" cy="158327"/>
            </a:xfrm>
            <a:custGeom>
              <a:avLst/>
              <a:gdLst/>
              <a:ahLst/>
              <a:cxnLst/>
              <a:rect l="l" t="t" r="r" b="b"/>
              <a:pathLst>
                <a:path w="1946" h="2278" extrusionOk="0">
                  <a:moveTo>
                    <a:pt x="44" y="0"/>
                  </a:moveTo>
                  <a:cubicBezTo>
                    <a:pt x="1" y="739"/>
                    <a:pt x="62" y="1285"/>
                    <a:pt x="64" y="1537"/>
                  </a:cubicBezTo>
                  <a:cubicBezTo>
                    <a:pt x="66" y="1763"/>
                    <a:pt x="269" y="1960"/>
                    <a:pt x="525" y="2106"/>
                  </a:cubicBezTo>
                  <a:cubicBezTo>
                    <a:pt x="728" y="2222"/>
                    <a:pt x="952" y="2278"/>
                    <a:pt x="1175" y="2278"/>
                  </a:cubicBezTo>
                  <a:cubicBezTo>
                    <a:pt x="1387" y="2278"/>
                    <a:pt x="1598" y="2227"/>
                    <a:pt x="1790" y="2131"/>
                  </a:cubicBezTo>
                  <a:cubicBezTo>
                    <a:pt x="1919" y="2066"/>
                    <a:pt x="1945" y="1892"/>
                    <a:pt x="1844" y="1791"/>
                  </a:cubicBezTo>
                  <a:cubicBezTo>
                    <a:pt x="1518" y="1465"/>
                    <a:pt x="1190" y="1139"/>
                    <a:pt x="864" y="814"/>
                  </a:cubicBezTo>
                  <a:cubicBezTo>
                    <a:pt x="418" y="679"/>
                    <a:pt x="107" y="408"/>
                    <a:pt x="106" y="93"/>
                  </a:cubicBezTo>
                  <a:lnTo>
                    <a:pt x="102" y="54"/>
                  </a:lnTo>
                  <a:lnTo>
                    <a:pt x="89" y="40"/>
                  </a:lnTo>
                  <a:cubicBezTo>
                    <a:pt x="86" y="41"/>
                    <a:pt x="84" y="41"/>
                    <a:pt x="82" y="41"/>
                  </a:cubicBezTo>
                  <a:cubicBezTo>
                    <a:pt x="74" y="41"/>
                    <a:pt x="65" y="36"/>
                    <a:pt x="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5157;p76">
              <a:extLst>
                <a:ext uri="{FF2B5EF4-FFF2-40B4-BE49-F238E27FC236}">
                  <a16:creationId xmlns:a16="http://schemas.microsoft.com/office/drawing/2014/main" id="{335BD312-CC49-2907-540E-BDE69D24D2EA}"/>
                </a:ext>
              </a:extLst>
            </p:cNvPr>
            <p:cNvSpPr/>
            <p:nvPr/>
          </p:nvSpPr>
          <p:spPr>
            <a:xfrm>
              <a:off x="4382375" y="2001645"/>
              <a:ext cx="141785" cy="197109"/>
            </a:xfrm>
            <a:custGeom>
              <a:avLst/>
              <a:gdLst/>
              <a:ahLst/>
              <a:cxnLst/>
              <a:rect l="l" t="t" r="r" b="b"/>
              <a:pathLst>
                <a:path w="2040" h="2836" extrusionOk="0">
                  <a:moveTo>
                    <a:pt x="1641" y="0"/>
                  </a:moveTo>
                  <a:cubicBezTo>
                    <a:pt x="1349" y="400"/>
                    <a:pt x="1065" y="806"/>
                    <a:pt x="782" y="1212"/>
                  </a:cubicBezTo>
                  <a:cubicBezTo>
                    <a:pt x="591" y="1486"/>
                    <a:pt x="403" y="1763"/>
                    <a:pt x="216" y="2038"/>
                  </a:cubicBezTo>
                  <a:cubicBezTo>
                    <a:pt x="169" y="2105"/>
                    <a:pt x="119" y="2171"/>
                    <a:pt x="69" y="2238"/>
                  </a:cubicBezTo>
                  <a:cubicBezTo>
                    <a:pt x="0" y="2332"/>
                    <a:pt x="22" y="2465"/>
                    <a:pt x="117" y="2531"/>
                  </a:cubicBezTo>
                  <a:cubicBezTo>
                    <a:pt x="446" y="2760"/>
                    <a:pt x="862" y="2835"/>
                    <a:pt x="1248" y="2728"/>
                  </a:cubicBezTo>
                  <a:cubicBezTo>
                    <a:pt x="1714" y="2598"/>
                    <a:pt x="2040" y="2323"/>
                    <a:pt x="2038" y="1998"/>
                  </a:cubicBezTo>
                  <a:lnTo>
                    <a:pt x="2038" y="563"/>
                  </a:lnTo>
                  <a:cubicBezTo>
                    <a:pt x="2037" y="343"/>
                    <a:pt x="1885" y="145"/>
                    <a:pt x="1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5158;p76">
              <a:extLst>
                <a:ext uri="{FF2B5EF4-FFF2-40B4-BE49-F238E27FC236}">
                  <a16:creationId xmlns:a16="http://schemas.microsoft.com/office/drawing/2014/main" id="{3C9D8AAF-3323-7ECD-F3E7-BEBB2DB81F4D}"/>
                </a:ext>
              </a:extLst>
            </p:cNvPr>
            <p:cNvSpPr/>
            <p:nvPr/>
          </p:nvSpPr>
          <p:spPr>
            <a:xfrm>
              <a:off x="3018220" y="2541106"/>
              <a:ext cx="236865" cy="567835"/>
            </a:xfrm>
            <a:custGeom>
              <a:avLst/>
              <a:gdLst/>
              <a:ahLst/>
              <a:cxnLst/>
              <a:rect l="l" t="t" r="r" b="b"/>
              <a:pathLst>
                <a:path w="3408" h="8170" extrusionOk="0">
                  <a:moveTo>
                    <a:pt x="825" y="0"/>
                  </a:moveTo>
                  <a:cubicBezTo>
                    <a:pt x="1" y="0"/>
                    <a:pt x="231" y="1203"/>
                    <a:pt x="310" y="1678"/>
                  </a:cubicBezTo>
                  <a:lnTo>
                    <a:pt x="777" y="2775"/>
                  </a:lnTo>
                  <a:cubicBezTo>
                    <a:pt x="850" y="3217"/>
                    <a:pt x="799" y="3127"/>
                    <a:pt x="730" y="3569"/>
                  </a:cubicBezTo>
                  <a:lnTo>
                    <a:pt x="279" y="4686"/>
                  </a:lnTo>
                  <a:cubicBezTo>
                    <a:pt x="274" y="4712"/>
                    <a:pt x="279" y="6619"/>
                    <a:pt x="279" y="6647"/>
                  </a:cubicBezTo>
                  <a:cubicBezTo>
                    <a:pt x="285" y="7085"/>
                    <a:pt x="908" y="8168"/>
                    <a:pt x="1687" y="8170"/>
                  </a:cubicBezTo>
                  <a:cubicBezTo>
                    <a:pt x="2480" y="8170"/>
                    <a:pt x="3108" y="7076"/>
                    <a:pt x="3085" y="662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5159;p76">
              <a:extLst>
                <a:ext uri="{FF2B5EF4-FFF2-40B4-BE49-F238E27FC236}">
                  <a16:creationId xmlns:a16="http://schemas.microsoft.com/office/drawing/2014/main" id="{68060005-A968-3E75-1C94-2904B5A47889}"/>
                </a:ext>
              </a:extLst>
            </p:cNvPr>
            <p:cNvSpPr/>
            <p:nvPr/>
          </p:nvSpPr>
          <p:spPr>
            <a:xfrm>
              <a:off x="3037471" y="2905497"/>
              <a:ext cx="195302" cy="145260"/>
            </a:xfrm>
            <a:custGeom>
              <a:avLst/>
              <a:gdLst/>
              <a:ahLst/>
              <a:cxnLst/>
              <a:rect l="l" t="t" r="r" b="b"/>
              <a:pathLst>
                <a:path w="2810" h="2090" extrusionOk="0">
                  <a:moveTo>
                    <a:pt x="2809" y="1"/>
                  </a:moveTo>
                  <a:cubicBezTo>
                    <a:pt x="2808" y="316"/>
                    <a:pt x="2808" y="653"/>
                    <a:pt x="2808" y="662"/>
                  </a:cubicBezTo>
                  <a:cubicBezTo>
                    <a:pt x="2808" y="663"/>
                    <a:pt x="2808" y="663"/>
                    <a:pt x="2808" y="663"/>
                  </a:cubicBezTo>
                  <a:lnTo>
                    <a:pt x="2808" y="663"/>
                  </a:lnTo>
                  <a:cubicBezTo>
                    <a:pt x="2808" y="469"/>
                    <a:pt x="2809" y="261"/>
                    <a:pt x="2809" y="73"/>
                  </a:cubicBezTo>
                  <a:lnTo>
                    <a:pt x="2809" y="1"/>
                  </a:lnTo>
                  <a:close/>
                  <a:moveTo>
                    <a:pt x="2808" y="663"/>
                  </a:moveTo>
                  <a:cubicBezTo>
                    <a:pt x="2808" y="679"/>
                    <a:pt x="2808" y="695"/>
                    <a:pt x="2808" y="710"/>
                  </a:cubicBezTo>
                  <a:lnTo>
                    <a:pt x="2808" y="710"/>
                  </a:lnTo>
                  <a:cubicBezTo>
                    <a:pt x="2809" y="695"/>
                    <a:pt x="2809" y="679"/>
                    <a:pt x="2808" y="663"/>
                  </a:cubicBezTo>
                  <a:close/>
                  <a:moveTo>
                    <a:pt x="1" y="65"/>
                  </a:moveTo>
                  <a:lnTo>
                    <a:pt x="1" y="167"/>
                  </a:lnTo>
                  <a:cubicBezTo>
                    <a:pt x="1" y="349"/>
                    <a:pt x="1" y="544"/>
                    <a:pt x="1" y="722"/>
                  </a:cubicBezTo>
                  <a:cubicBezTo>
                    <a:pt x="2" y="953"/>
                    <a:pt x="2" y="1144"/>
                    <a:pt x="2" y="1155"/>
                  </a:cubicBezTo>
                  <a:cubicBezTo>
                    <a:pt x="8" y="1594"/>
                    <a:pt x="631" y="2088"/>
                    <a:pt x="1410" y="2090"/>
                  </a:cubicBezTo>
                  <a:cubicBezTo>
                    <a:pt x="1411" y="2090"/>
                    <a:pt x="1412" y="2090"/>
                    <a:pt x="1413" y="2090"/>
                  </a:cubicBezTo>
                  <a:cubicBezTo>
                    <a:pt x="2179" y="2090"/>
                    <a:pt x="2788" y="1611"/>
                    <a:pt x="2808" y="1181"/>
                  </a:cubicBezTo>
                  <a:lnTo>
                    <a:pt x="2808" y="1133"/>
                  </a:lnTo>
                  <a:cubicBezTo>
                    <a:pt x="2808" y="1116"/>
                    <a:pt x="2808" y="933"/>
                    <a:pt x="2808" y="715"/>
                  </a:cubicBezTo>
                  <a:cubicBezTo>
                    <a:pt x="2808" y="713"/>
                    <a:pt x="2808" y="712"/>
                    <a:pt x="2808" y="710"/>
                  </a:cubicBezTo>
                  <a:lnTo>
                    <a:pt x="2808" y="710"/>
                  </a:lnTo>
                  <a:cubicBezTo>
                    <a:pt x="2786" y="1139"/>
                    <a:pt x="2177" y="1490"/>
                    <a:pt x="1414" y="1490"/>
                  </a:cubicBezTo>
                  <a:cubicBezTo>
                    <a:pt x="1413" y="1490"/>
                    <a:pt x="1411" y="1490"/>
                    <a:pt x="1410" y="1490"/>
                  </a:cubicBezTo>
                  <a:cubicBezTo>
                    <a:pt x="631" y="1488"/>
                    <a:pt x="8" y="1124"/>
                    <a:pt x="2" y="684"/>
                  </a:cubicBezTo>
                  <a:cubicBezTo>
                    <a:pt x="2" y="670"/>
                    <a:pt x="1" y="369"/>
                    <a:pt x="1" y="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5160;p76">
              <a:extLst>
                <a:ext uri="{FF2B5EF4-FFF2-40B4-BE49-F238E27FC236}">
                  <a16:creationId xmlns:a16="http://schemas.microsoft.com/office/drawing/2014/main" id="{7BEBD2E2-EA95-5994-4892-0406AFE63157}"/>
                </a:ext>
              </a:extLst>
            </p:cNvPr>
            <p:cNvSpPr/>
            <p:nvPr/>
          </p:nvSpPr>
          <p:spPr>
            <a:xfrm>
              <a:off x="1806896" y="2137101"/>
              <a:ext cx="814917" cy="218168"/>
            </a:xfrm>
            <a:custGeom>
              <a:avLst/>
              <a:gdLst/>
              <a:ahLst/>
              <a:cxnLst/>
              <a:rect l="l" t="t" r="r" b="b"/>
              <a:pathLst>
                <a:path w="11725" h="3139" extrusionOk="0">
                  <a:moveTo>
                    <a:pt x="773" y="1"/>
                  </a:moveTo>
                  <a:cubicBezTo>
                    <a:pt x="0" y="1"/>
                    <a:pt x="216" y="1212"/>
                    <a:pt x="219" y="1680"/>
                  </a:cubicBezTo>
                  <a:cubicBezTo>
                    <a:pt x="222" y="2132"/>
                    <a:pt x="930" y="2492"/>
                    <a:pt x="1703" y="2492"/>
                  </a:cubicBezTo>
                  <a:cubicBezTo>
                    <a:pt x="1746" y="2492"/>
                    <a:pt x="1789" y="2491"/>
                    <a:pt x="1832" y="2489"/>
                  </a:cubicBezTo>
                  <a:lnTo>
                    <a:pt x="3513" y="2380"/>
                  </a:lnTo>
                  <a:lnTo>
                    <a:pt x="5775" y="2232"/>
                  </a:lnTo>
                  <a:cubicBezTo>
                    <a:pt x="5798" y="2231"/>
                    <a:pt x="5821" y="2230"/>
                    <a:pt x="5843" y="2230"/>
                  </a:cubicBezTo>
                  <a:cubicBezTo>
                    <a:pt x="6531" y="2230"/>
                    <a:pt x="6409" y="2824"/>
                    <a:pt x="7150" y="2864"/>
                  </a:cubicBezTo>
                  <a:lnTo>
                    <a:pt x="7150" y="2866"/>
                  </a:lnTo>
                  <a:lnTo>
                    <a:pt x="10194" y="3135"/>
                  </a:lnTo>
                  <a:cubicBezTo>
                    <a:pt x="10240" y="3138"/>
                    <a:pt x="10286" y="3139"/>
                    <a:pt x="10331" y="3139"/>
                  </a:cubicBezTo>
                  <a:cubicBezTo>
                    <a:pt x="11094" y="3139"/>
                    <a:pt x="11724" y="2781"/>
                    <a:pt x="11721" y="2331"/>
                  </a:cubicBezTo>
                  <a:cubicBezTo>
                    <a:pt x="11720" y="1879"/>
                    <a:pt x="11079" y="1518"/>
                    <a:pt x="10313" y="1518"/>
                  </a:cubicBezTo>
                  <a:cubicBezTo>
                    <a:pt x="10271" y="1518"/>
                    <a:pt x="10228" y="1519"/>
                    <a:pt x="10185" y="1522"/>
                  </a:cubicBezTo>
                  <a:lnTo>
                    <a:pt x="7144" y="1345"/>
                  </a:lnTo>
                  <a:cubicBezTo>
                    <a:pt x="7120" y="1346"/>
                    <a:pt x="7098" y="1346"/>
                    <a:pt x="7076" y="1346"/>
                  </a:cubicBezTo>
                  <a:cubicBezTo>
                    <a:pt x="6388" y="1346"/>
                    <a:pt x="6511" y="753"/>
                    <a:pt x="5768" y="712"/>
                  </a:cubicBezTo>
                  <a:lnTo>
                    <a:pt x="815" y="2"/>
                  </a:lnTo>
                  <a:cubicBezTo>
                    <a:pt x="801" y="1"/>
                    <a:pt x="787" y="1"/>
                    <a:pt x="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5161;p76">
              <a:extLst>
                <a:ext uri="{FF2B5EF4-FFF2-40B4-BE49-F238E27FC236}">
                  <a16:creationId xmlns:a16="http://schemas.microsoft.com/office/drawing/2014/main" id="{992FC12D-C9D9-9723-C89B-CF118AC45E17}"/>
                </a:ext>
              </a:extLst>
            </p:cNvPr>
            <p:cNvSpPr/>
            <p:nvPr/>
          </p:nvSpPr>
          <p:spPr>
            <a:xfrm>
              <a:off x="3665478" y="2004911"/>
              <a:ext cx="859051" cy="193773"/>
            </a:xfrm>
            <a:custGeom>
              <a:avLst/>
              <a:gdLst/>
              <a:ahLst/>
              <a:cxnLst/>
              <a:rect l="l" t="t" r="r" b="b"/>
              <a:pathLst>
                <a:path w="12360" h="2788" extrusionOk="0">
                  <a:moveTo>
                    <a:pt x="4575" y="902"/>
                  </a:moveTo>
                  <a:cubicBezTo>
                    <a:pt x="4575" y="902"/>
                    <a:pt x="4575" y="902"/>
                    <a:pt x="4576" y="902"/>
                  </a:cubicBezTo>
                  <a:lnTo>
                    <a:pt x="4576" y="902"/>
                  </a:lnTo>
                  <a:lnTo>
                    <a:pt x="4576" y="902"/>
                  </a:lnTo>
                  <a:close/>
                  <a:moveTo>
                    <a:pt x="12223" y="1"/>
                  </a:moveTo>
                  <a:cubicBezTo>
                    <a:pt x="11974" y="1"/>
                    <a:pt x="11422" y="497"/>
                    <a:pt x="10815" y="529"/>
                  </a:cubicBezTo>
                  <a:lnTo>
                    <a:pt x="6874" y="247"/>
                  </a:lnTo>
                  <a:cubicBezTo>
                    <a:pt x="6134" y="286"/>
                    <a:pt x="5389" y="904"/>
                    <a:pt x="4647" y="904"/>
                  </a:cubicBezTo>
                  <a:cubicBezTo>
                    <a:pt x="4623" y="904"/>
                    <a:pt x="4599" y="904"/>
                    <a:pt x="4576" y="902"/>
                  </a:cubicBezTo>
                  <a:lnTo>
                    <a:pt x="4576" y="902"/>
                  </a:lnTo>
                  <a:lnTo>
                    <a:pt x="1532" y="1172"/>
                  </a:lnTo>
                  <a:cubicBezTo>
                    <a:pt x="1486" y="1169"/>
                    <a:pt x="1440" y="1168"/>
                    <a:pt x="1394" y="1168"/>
                  </a:cubicBezTo>
                  <a:cubicBezTo>
                    <a:pt x="631" y="1168"/>
                    <a:pt x="0" y="1525"/>
                    <a:pt x="3" y="1975"/>
                  </a:cubicBezTo>
                  <a:cubicBezTo>
                    <a:pt x="6" y="2426"/>
                    <a:pt x="645" y="2787"/>
                    <a:pt x="1413" y="2787"/>
                  </a:cubicBezTo>
                  <a:cubicBezTo>
                    <a:pt x="1455" y="2787"/>
                    <a:pt x="1498" y="2786"/>
                    <a:pt x="1541" y="2784"/>
                  </a:cubicBezTo>
                  <a:lnTo>
                    <a:pt x="4581" y="2525"/>
                  </a:lnTo>
                  <a:cubicBezTo>
                    <a:pt x="5321" y="2487"/>
                    <a:pt x="6066" y="1868"/>
                    <a:pt x="6806" y="1868"/>
                  </a:cubicBezTo>
                  <a:cubicBezTo>
                    <a:pt x="6830" y="1868"/>
                    <a:pt x="6855" y="1869"/>
                    <a:pt x="6879" y="1870"/>
                  </a:cubicBezTo>
                  <a:lnTo>
                    <a:pt x="8528" y="1982"/>
                  </a:lnTo>
                  <a:lnTo>
                    <a:pt x="10824" y="2141"/>
                  </a:lnTo>
                  <a:cubicBezTo>
                    <a:pt x="10871" y="2143"/>
                    <a:pt x="10917" y="2145"/>
                    <a:pt x="10962" y="2145"/>
                  </a:cubicBezTo>
                  <a:cubicBezTo>
                    <a:pt x="11725" y="2145"/>
                    <a:pt x="12356" y="1788"/>
                    <a:pt x="12353" y="1338"/>
                  </a:cubicBezTo>
                  <a:cubicBezTo>
                    <a:pt x="12353" y="1307"/>
                    <a:pt x="12359" y="159"/>
                    <a:pt x="12353" y="130"/>
                  </a:cubicBezTo>
                  <a:cubicBezTo>
                    <a:pt x="12336" y="38"/>
                    <a:pt x="12290" y="1"/>
                    <a:pt x="12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5162;p76">
              <a:extLst>
                <a:ext uri="{FF2B5EF4-FFF2-40B4-BE49-F238E27FC236}">
                  <a16:creationId xmlns:a16="http://schemas.microsoft.com/office/drawing/2014/main" id="{EFD3FA2F-24DE-D9A9-C914-FED5745C3984}"/>
                </a:ext>
              </a:extLst>
            </p:cNvPr>
            <p:cNvSpPr/>
            <p:nvPr/>
          </p:nvSpPr>
          <p:spPr>
            <a:xfrm>
              <a:off x="3018220" y="2541106"/>
              <a:ext cx="236865" cy="467960"/>
            </a:xfrm>
            <a:custGeom>
              <a:avLst/>
              <a:gdLst/>
              <a:ahLst/>
              <a:cxnLst/>
              <a:rect l="l" t="t" r="r" b="b"/>
              <a:pathLst>
                <a:path w="3408" h="6733" extrusionOk="0">
                  <a:moveTo>
                    <a:pt x="825" y="0"/>
                  </a:moveTo>
                  <a:cubicBezTo>
                    <a:pt x="1" y="0"/>
                    <a:pt x="231" y="1203"/>
                    <a:pt x="310" y="1678"/>
                  </a:cubicBezTo>
                  <a:lnTo>
                    <a:pt x="777" y="2775"/>
                  </a:lnTo>
                  <a:cubicBezTo>
                    <a:pt x="850" y="3217"/>
                    <a:pt x="799" y="3127"/>
                    <a:pt x="730" y="3569"/>
                  </a:cubicBezTo>
                  <a:lnTo>
                    <a:pt x="279" y="4686"/>
                  </a:lnTo>
                  <a:cubicBezTo>
                    <a:pt x="274" y="4712"/>
                    <a:pt x="279" y="5899"/>
                    <a:pt x="279" y="5925"/>
                  </a:cubicBezTo>
                  <a:cubicBezTo>
                    <a:pt x="285" y="6365"/>
                    <a:pt x="908" y="6731"/>
                    <a:pt x="1687" y="6733"/>
                  </a:cubicBezTo>
                  <a:cubicBezTo>
                    <a:pt x="1688" y="6733"/>
                    <a:pt x="1690" y="6733"/>
                    <a:pt x="1691" y="6733"/>
                  </a:cubicBezTo>
                  <a:cubicBezTo>
                    <a:pt x="2483" y="6733"/>
                    <a:pt x="3108" y="6355"/>
                    <a:pt x="3085" y="590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5163;p76">
              <a:extLst>
                <a:ext uri="{FF2B5EF4-FFF2-40B4-BE49-F238E27FC236}">
                  <a16:creationId xmlns:a16="http://schemas.microsoft.com/office/drawing/2014/main" id="{29A4BF70-DBAF-0396-E62D-D78469403288}"/>
                </a:ext>
              </a:extLst>
            </p:cNvPr>
            <p:cNvSpPr/>
            <p:nvPr/>
          </p:nvSpPr>
          <p:spPr>
            <a:xfrm>
              <a:off x="3253548" y="1381632"/>
              <a:ext cx="204893" cy="581805"/>
            </a:xfrm>
            <a:custGeom>
              <a:avLst/>
              <a:gdLst/>
              <a:ahLst/>
              <a:cxnLst/>
              <a:rect l="l" t="t" r="r" b="b"/>
              <a:pathLst>
                <a:path w="2948" h="8371" extrusionOk="0">
                  <a:moveTo>
                    <a:pt x="151" y="1"/>
                  </a:moveTo>
                  <a:cubicBezTo>
                    <a:pt x="102" y="1"/>
                    <a:pt x="64" y="26"/>
                    <a:pt x="39" y="87"/>
                  </a:cubicBezTo>
                  <a:cubicBezTo>
                    <a:pt x="5" y="171"/>
                    <a:pt x="31" y="1373"/>
                    <a:pt x="46" y="1464"/>
                  </a:cubicBezTo>
                  <a:lnTo>
                    <a:pt x="516" y="4402"/>
                  </a:lnTo>
                  <a:cubicBezTo>
                    <a:pt x="589" y="4844"/>
                    <a:pt x="591" y="5287"/>
                    <a:pt x="523" y="5728"/>
                  </a:cubicBezTo>
                  <a:lnTo>
                    <a:pt x="74" y="7483"/>
                  </a:lnTo>
                  <a:cubicBezTo>
                    <a:pt x="0" y="7958"/>
                    <a:pt x="651" y="8369"/>
                    <a:pt x="1477" y="8371"/>
                  </a:cubicBezTo>
                  <a:cubicBezTo>
                    <a:pt x="1478" y="8371"/>
                    <a:pt x="1480" y="8371"/>
                    <a:pt x="1482" y="8371"/>
                  </a:cubicBezTo>
                  <a:cubicBezTo>
                    <a:pt x="2305" y="8371"/>
                    <a:pt x="2947" y="7964"/>
                    <a:pt x="2869" y="7489"/>
                  </a:cubicBezTo>
                  <a:lnTo>
                    <a:pt x="2401" y="5731"/>
                  </a:lnTo>
                  <a:cubicBezTo>
                    <a:pt x="2328" y="5290"/>
                    <a:pt x="2326" y="4847"/>
                    <a:pt x="2394" y="4405"/>
                  </a:cubicBezTo>
                  <a:lnTo>
                    <a:pt x="2840" y="1469"/>
                  </a:lnTo>
                  <a:cubicBezTo>
                    <a:pt x="2849" y="1410"/>
                    <a:pt x="2857" y="229"/>
                    <a:pt x="2844" y="172"/>
                  </a:cubicBezTo>
                  <a:cubicBezTo>
                    <a:pt x="2827" y="94"/>
                    <a:pt x="2791" y="62"/>
                    <a:pt x="2737" y="62"/>
                  </a:cubicBezTo>
                  <a:cubicBezTo>
                    <a:pt x="2518" y="62"/>
                    <a:pt x="2020" y="581"/>
                    <a:pt x="1441" y="581"/>
                  </a:cubicBezTo>
                  <a:cubicBezTo>
                    <a:pt x="1440" y="581"/>
                    <a:pt x="1439" y="581"/>
                    <a:pt x="1438" y="581"/>
                  </a:cubicBezTo>
                  <a:cubicBezTo>
                    <a:pt x="885" y="580"/>
                    <a:pt x="388"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5164;p76">
              <a:extLst>
                <a:ext uri="{FF2B5EF4-FFF2-40B4-BE49-F238E27FC236}">
                  <a16:creationId xmlns:a16="http://schemas.microsoft.com/office/drawing/2014/main" id="{50204DCA-4A70-7AFD-95EB-48D31155A16D}"/>
                </a:ext>
              </a:extLst>
            </p:cNvPr>
            <p:cNvSpPr/>
            <p:nvPr/>
          </p:nvSpPr>
          <p:spPr>
            <a:xfrm>
              <a:off x="1827190" y="2113818"/>
              <a:ext cx="794622" cy="157562"/>
            </a:xfrm>
            <a:custGeom>
              <a:avLst/>
              <a:gdLst/>
              <a:ahLst/>
              <a:cxnLst/>
              <a:rect l="l" t="t" r="r" b="b"/>
              <a:pathLst>
                <a:path w="11433" h="2267" extrusionOk="0">
                  <a:moveTo>
                    <a:pt x="1395" y="1"/>
                  </a:moveTo>
                  <a:cubicBezTo>
                    <a:pt x="632" y="1"/>
                    <a:pt x="1" y="358"/>
                    <a:pt x="4" y="808"/>
                  </a:cubicBezTo>
                  <a:cubicBezTo>
                    <a:pt x="6" y="1262"/>
                    <a:pt x="648" y="1621"/>
                    <a:pt x="1416" y="1621"/>
                  </a:cubicBezTo>
                  <a:cubicBezTo>
                    <a:pt x="1457" y="1621"/>
                    <a:pt x="1498" y="1620"/>
                    <a:pt x="1540" y="1618"/>
                  </a:cubicBezTo>
                  <a:lnTo>
                    <a:pt x="5483" y="1360"/>
                  </a:lnTo>
                  <a:cubicBezTo>
                    <a:pt x="5505" y="1359"/>
                    <a:pt x="5527" y="1358"/>
                    <a:pt x="5548" y="1358"/>
                  </a:cubicBezTo>
                  <a:cubicBezTo>
                    <a:pt x="6239" y="1358"/>
                    <a:pt x="6116" y="1952"/>
                    <a:pt x="6858" y="1993"/>
                  </a:cubicBezTo>
                  <a:lnTo>
                    <a:pt x="9902" y="2263"/>
                  </a:lnTo>
                  <a:cubicBezTo>
                    <a:pt x="9948" y="2265"/>
                    <a:pt x="9994" y="2267"/>
                    <a:pt x="10040" y="2267"/>
                  </a:cubicBezTo>
                  <a:cubicBezTo>
                    <a:pt x="10802" y="2267"/>
                    <a:pt x="11432" y="1910"/>
                    <a:pt x="11429" y="1460"/>
                  </a:cubicBezTo>
                  <a:cubicBezTo>
                    <a:pt x="11428" y="1008"/>
                    <a:pt x="10787" y="647"/>
                    <a:pt x="10021" y="647"/>
                  </a:cubicBezTo>
                  <a:cubicBezTo>
                    <a:pt x="9979" y="647"/>
                    <a:pt x="9936" y="648"/>
                    <a:pt x="9893" y="651"/>
                  </a:cubicBezTo>
                  <a:lnTo>
                    <a:pt x="6852" y="909"/>
                  </a:lnTo>
                  <a:cubicBezTo>
                    <a:pt x="6828" y="910"/>
                    <a:pt x="6806" y="911"/>
                    <a:pt x="6784" y="911"/>
                  </a:cubicBezTo>
                  <a:cubicBezTo>
                    <a:pt x="6096" y="911"/>
                    <a:pt x="6219" y="317"/>
                    <a:pt x="5476" y="275"/>
                  </a:cubicBezTo>
                  <a:lnTo>
                    <a:pt x="1533" y="5"/>
                  </a:lnTo>
                  <a:cubicBezTo>
                    <a:pt x="1486" y="2"/>
                    <a:pt x="1440" y="1"/>
                    <a:pt x="1395"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5165;p76">
              <a:extLst>
                <a:ext uri="{FF2B5EF4-FFF2-40B4-BE49-F238E27FC236}">
                  <a16:creationId xmlns:a16="http://schemas.microsoft.com/office/drawing/2014/main" id="{306C18A2-EC7F-496E-FEED-B972E28ADCAF}"/>
                </a:ext>
              </a:extLst>
            </p:cNvPr>
            <p:cNvSpPr/>
            <p:nvPr/>
          </p:nvSpPr>
          <p:spPr>
            <a:xfrm>
              <a:off x="2508295" y="2087338"/>
              <a:ext cx="312205" cy="239992"/>
            </a:xfrm>
            <a:custGeom>
              <a:avLst/>
              <a:gdLst/>
              <a:ahLst/>
              <a:cxnLst/>
              <a:rect l="l" t="t" r="r" b="b"/>
              <a:pathLst>
                <a:path w="4492" h="3453" extrusionOk="0">
                  <a:moveTo>
                    <a:pt x="3188" y="0"/>
                  </a:moveTo>
                  <a:cubicBezTo>
                    <a:pt x="3158" y="0"/>
                    <a:pt x="3119" y="5"/>
                    <a:pt x="3068" y="16"/>
                  </a:cubicBezTo>
                  <a:cubicBezTo>
                    <a:pt x="1837" y="286"/>
                    <a:pt x="1434" y="542"/>
                    <a:pt x="1074" y="919"/>
                  </a:cubicBezTo>
                  <a:cubicBezTo>
                    <a:pt x="905" y="1095"/>
                    <a:pt x="463" y="1588"/>
                    <a:pt x="463" y="1588"/>
                  </a:cubicBezTo>
                  <a:cubicBezTo>
                    <a:pt x="0" y="2250"/>
                    <a:pt x="140" y="2951"/>
                    <a:pt x="779" y="3224"/>
                  </a:cubicBezTo>
                  <a:lnTo>
                    <a:pt x="1731" y="3453"/>
                  </a:lnTo>
                  <a:lnTo>
                    <a:pt x="4492" y="1295"/>
                  </a:lnTo>
                  <a:lnTo>
                    <a:pt x="3357" y="809"/>
                  </a:lnTo>
                  <a:cubicBezTo>
                    <a:pt x="2773" y="560"/>
                    <a:pt x="3499" y="0"/>
                    <a:pt x="3188"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5166;p76">
              <a:extLst>
                <a:ext uri="{FF2B5EF4-FFF2-40B4-BE49-F238E27FC236}">
                  <a16:creationId xmlns:a16="http://schemas.microsoft.com/office/drawing/2014/main" id="{6B1383A5-1D5D-D266-3601-63B5E3A06C16}"/>
                </a:ext>
              </a:extLst>
            </p:cNvPr>
            <p:cNvSpPr/>
            <p:nvPr/>
          </p:nvSpPr>
          <p:spPr>
            <a:xfrm>
              <a:off x="1883555" y="2142661"/>
              <a:ext cx="95427" cy="54976"/>
            </a:xfrm>
            <a:custGeom>
              <a:avLst/>
              <a:gdLst/>
              <a:ahLst/>
              <a:cxnLst/>
              <a:rect l="l" t="t" r="r" b="b"/>
              <a:pathLst>
                <a:path w="1373" h="791" extrusionOk="0">
                  <a:moveTo>
                    <a:pt x="685" y="0"/>
                  </a:moveTo>
                  <a:cubicBezTo>
                    <a:pt x="306" y="0"/>
                    <a:pt x="0" y="177"/>
                    <a:pt x="2" y="394"/>
                  </a:cubicBezTo>
                  <a:cubicBezTo>
                    <a:pt x="3" y="612"/>
                    <a:pt x="311" y="789"/>
                    <a:pt x="688" y="791"/>
                  </a:cubicBezTo>
                  <a:cubicBezTo>
                    <a:pt x="1066" y="791"/>
                    <a:pt x="1372" y="616"/>
                    <a:pt x="1371" y="397"/>
                  </a:cubicBezTo>
                  <a:cubicBezTo>
                    <a:pt x="1369" y="179"/>
                    <a:pt x="1061" y="2"/>
                    <a:pt x="685" y="0"/>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5167;p76">
              <a:extLst>
                <a:ext uri="{FF2B5EF4-FFF2-40B4-BE49-F238E27FC236}">
                  <a16:creationId xmlns:a16="http://schemas.microsoft.com/office/drawing/2014/main" id="{1FE617DB-7625-6887-D829-08581D72C40A}"/>
                </a:ext>
              </a:extLst>
            </p:cNvPr>
            <p:cNvSpPr/>
            <p:nvPr/>
          </p:nvSpPr>
          <p:spPr>
            <a:xfrm>
              <a:off x="2560351" y="2067461"/>
              <a:ext cx="429873" cy="197526"/>
            </a:xfrm>
            <a:custGeom>
              <a:avLst/>
              <a:gdLst/>
              <a:ahLst/>
              <a:cxnLst/>
              <a:rect l="l" t="t" r="r" b="b"/>
              <a:pathLst>
                <a:path w="6185" h="2842" extrusionOk="0">
                  <a:moveTo>
                    <a:pt x="3605" y="1"/>
                  </a:moveTo>
                  <a:cubicBezTo>
                    <a:pt x="2735" y="1"/>
                    <a:pt x="1780" y="219"/>
                    <a:pt x="1208" y="550"/>
                  </a:cubicBezTo>
                  <a:cubicBezTo>
                    <a:pt x="933" y="708"/>
                    <a:pt x="665" y="890"/>
                    <a:pt x="456" y="1084"/>
                  </a:cubicBezTo>
                  <a:cubicBezTo>
                    <a:pt x="82" y="1430"/>
                    <a:pt x="1" y="1630"/>
                    <a:pt x="13" y="1959"/>
                  </a:cubicBezTo>
                  <a:cubicBezTo>
                    <a:pt x="24" y="2276"/>
                    <a:pt x="656" y="2696"/>
                    <a:pt x="1166" y="2813"/>
                  </a:cubicBezTo>
                  <a:lnTo>
                    <a:pt x="1294" y="2842"/>
                  </a:lnTo>
                  <a:cubicBezTo>
                    <a:pt x="2402" y="1987"/>
                    <a:pt x="4234" y="1148"/>
                    <a:pt x="6184" y="392"/>
                  </a:cubicBezTo>
                  <a:lnTo>
                    <a:pt x="4343" y="61"/>
                  </a:lnTo>
                  <a:cubicBezTo>
                    <a:pt x="4113" y="20"/>
                    <a:pt x="3862" y="1"/>
                    <a:pt x="3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5168;p76">
              <a:extLst>
                <a:ext uri="{FF2B5EF4-FFF2-40B4-BE49-F238E27FC236}">
                  <a16:creationId xmlns:a16="http://schemas.microsoft.com/office/drawing/2014/main" id="{3F49195B-B5BB-1D78-03A1-DD33CB9940A6}"/>
                </a:ext>
              </a:extLst>
            </p:cNvPr>
            <p:cNvSpPr/>
            <p:nvPr/>
          </p:nvSpPr>
          <p:spPr>
            <a:xfrm>
              <a:off x="2535956" y="1617794"/>
              <a:ext cx="1525163" cy="1001879"/>
            </a:xfrm>
            <a:custGeom>
              <a:avLst/>
              <a:gdLst/>
              <a:ahLst/>
              <a:cxnLst/>
              <a:rect l="l" t="t" r="r" b="b"/>
              <a:pathLst>
                <a:path w="21944" h="14415" extrusionOk="0">
                  <a:moveTo>
                    <a:pt x="21275" y="1"/>
                  </a:moveTo>
                  <a:cubicBezTo>
                    <a:pt x="19994" y="1"/>
                    <a:pt x="16849" y="4123"/>
                    <a:pt x="15947" y="4773"/>
                  </a:cubicBezTo>
                  <a:cubicBezTo>
                    <a:pt x="14725" y="5656"/>
                    <a:pt x="12620" y="6800"/>
                    <a:pt x="9978" y="7698"/>
                  </a:cubicBezTo>
                  <a:cubicBezTo>
                    <a:pt x="5900" y="9083"/>
                    <a:pt x="785" y="8403"/>
                    <a:pt x="473" y="10227"/>
                  </a:cubicBezTo>
                  <a:cubicBezTo>
                    <a:pt x="1" y="12979"/>
                    <a:pt x="2414" y="13848"/>
                    <a:pt x="3040" y="14096"/>
                  </a:cubicBezTo>
                  <a:cubicBezTo>
                    <a:pt x="3765" y="14309"/>
                    <a:pt x="4451" y="14415"/>
                    <a:pt x="5119" y="14415"/>
                  </a:cubicBezTo>
                  <a:cubicBezTo>
                    <a:pt x="6225" y="14415"/>
                    <a:pt x="7283" y="14124"/>
                    <a:pt x="8393" y="13550"/>
                  </a:cubicBezTo>
                  <a:lnTo>
                    <a:pt x="7455" y="13534"/>
                  </a:lnTo>
                  <a:cubicBezTo>
                    <a:pt x="7455" y="13534"/>
                    <a:pt x="9605" y="13328"/>
                    <a:pt x="11723" y="10901"/>
                  </a:cubicBezTo>
                  <a:cubicBezTo>
                    <a:pt x="14980" y="7168"/>
                    <a:pt x="21237" y="3445"/>
                    <a:pt x="21545" y="1564"/>
                  </a:cubicBezTo>
                  <a:cubicBezTo>
                    <a:pt x="21496" y="1481"/>
                    <a:pt x="21943" y="695"/>
                    <a:pt x="21679" y="238"/>
                  </a:cubicBezTo>
                  <a:cubicBezTo>
                    <a:pt x="21584" y="74"/>
                    <a:pt x="21446" y="1"/>
                    <a:pt x="2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5169;p76">
              <a:extLst>
                <a:ext uri="{FF2B5EF4-FFF2-40B4-BE49-F238E27FC236}">
                  <a16:creationId xmlns:a16="http://schemas.microsoft.com/office/drawing/2014/main" id="{4A71AA53-CA19-9D28-0C38-DC84EF054381}"/>
                </a:ext>
              </a:extLst>
            </p:cNvPr>
            <p:cNvSpPr/>
            <p:nvPr/>
          </p:nvSpPr>
          <p:spPr>
            <a:xfrm>
              <a:off x="2564729" y="2386399"/>
              <a:ext cx="375314" cy="205310"/>
            </a:xfrm>
            <a:custGeom>
              <a:avLst/>
              <a:gdLst/>
              <a:ahLst/>
              <a:cxnLst/>
              <a:rect l="l" t="t" r="r" b="b"/>
              <a:pathLst>
                <a:path w="5400" h="2954" extrusionOk="0">
                  <a:moveTo>
                    <a:pt x="4769" y="1995"/>
                  </a:moveTo>
                  <a:cubicBezTo>
                    <a:pt x="3442" y="1857"/>
                    <a:pt x="2636" y="1597"/>
                    <a:pt x="1885" y="1282"/>
                  </a:cubicBezTo>
                  <a:cubicBezTo>
                    <a:pt x="1556" y="1151"/>
                    <a:pt x="731" y="848"/>
                    <a:pt x="93" y="190"/>
                  </a:cubicBezTo>
                  <a:lnTo>
                    <a:pt x="1" y="0"/>
                  </a:lnTo>
                  <a:cubicBezTo>
                    <a:pt x="28" y="919"/>
                    <a:pt x="414" y="1449"/>
                    <a:pt x="654" y="1743"/>
                  </a:cubicBezTo>
                  <a:cubicBezTo>
                    <a:pt x="1236" y="2226"/>
                    <a:pt x="1885" y="2465"/>
                    <a:pt x="2166" y="2577"/>
                  </a:cubicBezTo>
                  <a:cubicBezTo>
                    <a:pt x="3123" y="2858"/>
                    <a:pt x="4011" y="2954"/>
                    <a:pt x="4881" y="2865"/>
                  </a:cubicBezTo>
                  <a:cubicBezTo>
                    <a:pt x="5244" y="2826"/>
                    <a:pt x="5400" y="2382"/>
                    <a:pt x="5141" y="2123"/>
                  </a:cubicBezTo>
                  <a:lnTo>
                    <a:pt x="5137" y="2118"/>
                  </a:lnTo>
                  <a:cubicBezTo>
                    <a:pt x="5040" y="2022"/>
                    <a:pt x="4904" y="2009"/>
                    <a:pt x="4769" y="1995"/>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5170;p76">
              <a:extLst>
                <a:ext uri="{FF2B5EF4-FFF2-40B4-BE49-F238E27FC236}">
                  <a16:creationId xmlns:a16="http://schemas.microsoft.com/office/drawing/2014/main" id="{4A778002-6EB6-A54E-5A64-86DF9FC00822}"/>
                </a:ext>
              </a:extLst>
            </p:cNvPr>
            <p:cNvSpPr/>
            <p:nvPr/>
          </p:nvSpPr>
          <p:spPr>
            <a:xfrm>
              <a:off x="3167229" y="1617794"/>
              <a:ext cx="853352" cy="827566"/>
            </a:xfrm>
            <a:custGeom>
              <a:avLst/>
              <a:gdLst/>
              <a:ahLst/>
              <a:cxnLst/>
              <a:rect l="l" t="t" r="r" b="b"/>
              <a:pathLst>
                <a:path w="12278" h="11907" extrusionOk="0">
                  <a:moveTo>
                    <a:pt x="12190" y="1"/>
                  </a:moveTo>
                  <a:cubicBezTo>
                    <a:pt x="12059" y="1"/>
                    <a:pt x="11909" y="44"/>
                    <a:pt x="11742" y="123"/>
                  </a:cubicBezTo>
                  <a:cubicBezTo>
                    <a:pt x="11721" y="190"/>
                    <a:pt x="11710" y="238"/>
                    <a:pt x="11721" y="257"/>
                  </a:cubicBezTo>
                  <a:cubicBezTo>
                    <a:pt x="11411" y="2136"/>
                    <a:pt x="4137" y="5082"/>
                    <a:pt x="881" y="8815"/>
                  </a:cubicBezTo>
                  <a:cubicBezTo>
                    <a:pt x="230" y="9561"/>
                    <a:pt x="595" y="10875"/>
                    <a:pt x="1" y="11259"/>
                  </a:cubicBezTo>
                  <a:cubicBezTo>
                    <a:pt x="196" y="11473"/>
                    <a:pt x="390" y="11687"/>
                    <a:pt x="578" y="11907"/>
                  </a:cubicBezTo>
                  <a:cubicBezTo>
                    <a:pt x="1090" y="11542"/>
                    <a:pt x="1636" y="11066"/>
                    <a:pt x="2181" y="10441"/>
                  </a:cubicBezTo>
                  <a:cubicBezTo>
                    <a:pt x="5437" y="6708"/>
                    <a:pt x="11694" y="2985"/>
                    <a:pt x="12002" y="1104"/>
                  </a:cubicBezTo>
                  <a:cubicBezTo>
                    <a:pt x="11960" y="1033"/>
                    <a:pt x="12277" y="453"/>
                    <a:pt x="12210" y="1"/>
                  </a:cubicBezTo>
                  <a:cubicBezTo>
                    <a:pt x="12203" y="1"/>
                    <a:pt x="12196" y="1"/>
                    <a:pt x="12190"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5171;p76">
              <a:extLst>
                <a:ext uri="{FF2B5EF4-FFF2-40B4-BE49-F238E27FC236}">
                  <a16:creationId xmlns:a16="http://schemas.microsoft.com/office/drawing/2014/main" id="{4AE93B34-7F19-ED21-A4A9-3CFD9AF9C8E5}"/>
                </a:ext>
              </a:extLst>
            </p:cNvPr>
            <p:cNvSpPr/>
            <p:nvPr/>
          </p:nvSpPr>
          <p:spPr>
            <a:xfrm>
              <a:off x="3665478" y="1957442"/>
              <a:ext cx="858842" cy="157284"/>
            </a:xfrm>
            <a:custGeom>
              <a:avLst/>
              <a:gdLst/>
              <a:ahLst/>
              <a:cxnLst/>
              <a:rect l="l" t="t" r="r" b="b"/>
              <a:pathLst>
                <a:path w="12357" h="2263" extrusionOk="0">
                  <a:moveTo>
                    <a:pt x="10944" y="1"/>
                  </a:moveTo>
                  <a:cubicBezTo>
                    <a:pt x="10901" y="1"/>
                    <a:pt x="10858" y="2"/>
                    <a:pt x="10815" y="4"/>
                  </a:cubicBezTo>
                  <a:lnTo>
                    <a:pt x="6874" y="261"/>
                  </a:lnTo>
                  <a:cubicBezTo>
                    <a:pt x="6134" y="300"/>
                    <a:pt x="5389" y="918"/>
                    <a:pt x="4649" y="918"/>
                  </a:cubicBezTo>
                  <a:cubicBezTo>
                    <a:pt x="4625" y="918"/>
                    <a:pt x="4600" y="918"/>
                    <a:pt x="4576" y="916"/>
                  </a:cubicBezTo>
                  <a:lnTo>
                    <a:pt x="1532" y="647"/>
                  </a:lnTo>
                  <a:cubicBezTo>
                    <a:pt x="1486" y="645"/>
                    <a:pt x="1440" y="643"/>
                    <a:pt x="1394" y="643"/>
                  </a:cubicBezTo>
                  <a:cubicBezTo>
                    <a:pt x="631" y="643"/>
                    <a:pt x="0" y="1000"/>
                    <a:pt x="3" y="1450"/>
                  </a:cubicBezTo>
                  <a:cubicBezTo>
                    <a:pt x="6" y="1902"/>
                    <a:pt x="645" y="2263"/>
                    <a:pt x="1413" y="2263"/>
                  </a:cubicBezTo>
                  <a:cubicBezTo>
                    <a:pt x="1455" y="2263"/>
                    <a:pt x="1498" y="2261"/>
                    <a:pt x="1541" y="2259"/>
                  </a:cubicBezTo>
                  <a:lnTo>
                    <a:pt x="4581" y="2001"/>
                  </a:lnTo>
                  <a:cubicBezTo>
                    <a:pt x="5321" y="1962"/>
                    <a:pt x="6066" y="1343"/>
                    <a:pt x="6806" y="1343"/>
                  </a:cubicBezTo>
                  <a:cubicBezTo>
                    <a:pt x="6830" y="1343"/>
                    <a:pt x="6855" y="1344"/>
                    <a:pt x="6879" y="1345"/>
                  </a:cubicBezTo>
                  <a:lnTo>
                    <a:pt x="10824" y="1616"/>
                  </a:lnTo>
                  <a:cubicBezTo>
                    <a:pt x="10871" y="1619"/>
                    <a:pt x="10917" y="1620"/>
                    <a:pt x="10962" y="1620"/>
                  </a:cubicBezTo>
                  <a:cubicBezTo>
                    <a:pt x="11725" y="1620"/>
                    <a:pt x="12356" y="1263"/>
                    <a:pt x="12353" y="813"/>
                  </a:cubicBezTo>
                  <a:cubicBezTo>
                    <a:pt x="12350" y="361"/>
                    <a:pt x="11711" y="1"/>
                    <a:pt x="10944"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5172;p76">
              <a:extLst>
                <a:ext uri="{FF2B5EF4-FFF2-40B4-BE49-F238E27FC236}">
                  <a16:creationId xmlns:a16="http://schemas.microsoft.com/office/drawing/2014/main" id="{1F1025A6-E4BA-4193-A245-E34967651D26}"/>
                </a:ext>
              </a:extLst>
            </p:cNvPr>
            <p:cNvSpPr/>
            <p:nvPr/>
          </p:nvSpPr>
          <p:spPr>
            <a:xfrm>
              <a:off x="4372506" y="1986215"/>
              <a:ext cx="95427" cy="55046"/>
            </a:xfrm>
            <a:custGeom>
              <a:avLst/>
              <a:gdLst/>
              <a:ahLst/>
              <a:cxnLst/>
              <a:rect l="l" t="t" r="r" b="b"/>
              <a:pathLst>
                <a:path w="1373" h="792" extrusionOk="0">
                  <a:moveTo>
                    <a:pt x="685" y="1"/>
                  </a:moveTo>
                  <a:cubicBezTo>
                    <a:pt x="307" y="1"/>
                    <a:pt x="1" y="178"/>
                    <a:pt x="2" y="395"/>
                  </a:cubicBezTo>
                  <a:cubicBezTo>
                    <a:pt x="4" y="613"/>
                    <a:pt x="311" y="792"/>
                    <a:pt x="688" y="792"/>
                  </a:cubicBezTo>
                  <a:cubicBezTo>
                    <a:pt x="690" y="792"/>
                    <a:pt x="692" y="792"/>
                    <a:pt x="693" y="792"/>
                  </a:cubicBezTo>
                  <a:cubicBezTo>
                    <a:pt x="1069" y="792"/>
                    <a:pt x="1373" y="615"/>
                    <a:pt x="1371" y="398"/>
                  </a:cubicBezTo>
                  <a:cubicBezTo>
                    <a:pt x="1370" y="179"/>
                    <a:pt x="1062" y="2"/>
                    <a:pt x="685" y="1"/>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5173;p76">
              <a:extLst>
                <a:ext uri="{FF2B5EF4-FFF2-40B4-BE49-F238E27FC236}">
                  <a16:creationId xmlns:a16="http://schemas.microsoft.com/office/drawing/2014/main" id="{484B6AE1-60A8-B525-2AC5-F77FD901FFBC}"/>
                </a:ext>
              </a:extLst>
            </p:cNvPr>
            <p:cNvSpPr/>
            <p:nvPr/>
          </p:nvSpPr>
          <p:spPr>
            <a:xfrm>
              <a:off x="3032884" y="2512542"/>
              <a:ext cx="206214" cy="412636"/>
            </a:xfrm>
            <a:custGeom>
              <a:avLst/>
              <a:gdLst/>
              <a:ahLst/>
              <a:cxnLst/>
              <a:rect l="l" t="t" r="r" b="b"/>
              <a:pathLst>
                <a:path w="2967" h="5937" extrusionOk="0">
                  <a:moveTo>
                    <a:pt x="1486" y="0"/>
                  </a:moveTo>
                  <a:cubicBezTo>
                    <a:pt x="662" y="0"/>
                    <a:pt x="21" y="407"/>
                    <a:pt x="99" y="882"/>
                  </a:cubicBezTo>
                  <a:lnTo>
                    <a:pt x="564" y="2629"/>
                  </a:lnTo>
                  <a:lnTo>
                    <a:pt x="564" y="2629"/>
                  </a:lnTo>
                  <a:cubicBezTo>
                    <a:pt x="550" y="2632"/>
                    <a:pt x="535" y="2670"/>
                    <a:pt x="519" y="2774"/>
                  </a:cubicBezTo>
                  <a:lnTo>
                    <a:pt x="74" y="5049"/>
                  </a:lnTo>
                  <a:cubicBezTo>
                    <a:pt x="0" y="5524"/>
                    <a:pt x="650" y="5935"/>
                    <a:pt x="1476" y="5936"/>
                  </a:cubicBezTo>
                  <a:cubicBezTo>
                    <a:pt x="1477" y="5936"/>
                    <a:pt x="1479" y="5936"/>
                    <a:pt x="1480" y="5936"/>
                  </a:cubicBezTo>
                  <a:cubicBezTo>
                    <a:pt x="2304" y="5936"/>
                    <a:pt x="2947" y="5528"/>
                    <a:pt x="2868" y="5055"/>
                  </a:cubicBezTo>
                  <a:lnTo>
                    <a:pt x="2401" y="2788"/>
                  </a:lnTo>
                  <a:lnTo>
                    <a:pt x="2401" y="2788"/>
                  </a:lnTo>
                  <a:cubicBezTo>
                    <a:pt x="2413" y="2784"/>
                    <a:pt x="2429" y="2746"/>
                    <a:pt x="2445" y="2643"/>
                  </a:cubicBezTo>
                  <a:lnTo>
                    <a:pt x="2892" y="888"/>
                  </a:lnTo>
                  <a:cubicBezTo>
                    <a:pt x="2966" y="413"/>
                    <a:pt x="2317" y="0"/>
                    <a:pt x="1491" y="0"/>
                  </a:cubicBezTo>
                  <a:cubicBezTo>
                    <a:pt x="1489" y="0"/>
                    <a:pt x="1488" y="0"/>
                    <a:pt x="1486"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5174;p76">
              <a:extLst>
                <a:ext uri="{FF2B5EF4-FFF2-40B4-BE49-F238E27FC236}">
                  <a16:creationId xmlns:a16="http://schemas.microsoft.com/office/drawing/2014/main" id="{0A3B7D44-FD52-FAFF-C8AF-0BDDB959E93F}"/>
                </a:ext>
              </a:extLst>
            </p:cNvPr>
            <p:cNvSpPr/>
            <p:nvPr/>
          </p:nvSpPr>
          <p:spPr>
            <a:xfrm>
              <a:off x="2951708" y="2330937"/>
              <a:ext cx="350849" cy="261746"/>
            </a:xfrm>
            <a:custGeom>
              <a:avLst/>
              <a:gdLst/>
              <a:ahLst/>
              <a:cxnLst/>
              <a:rect l="l" t="t" r="r" b="b"/>
              <a:pathLst>
                <a:path w="5048" h="3766" extrusionOk="0">
                  <a:moveTo>
                    <a:pt x="4860" y="0"/>
                  </a:moveTo>
                  <a:lnTo>
                    <a:pt x="4256" y="1178"/>
                  </a:lnTo>
                  <a:lnTo>
                    <a:pt x="1" y="1598"/>
                  </a:lnTo>
                  <a:lnTo>
                    <a:pt x="518" y="2772"/>
                  </a:lnTo>
                  <a:lnTo>
                    <a:pt x="1359" y="3427"/>
                  </a:lnTo>
                  <a:cubicBezTo>
                    <a:pt x="1643" y="3648"/>
                    <a:pt x="2079" y="3765"/>
                    <a:pt x="2520" y="3765"/>
                  </a:cubicBezTo>
                  <a:cubicBezTo>
                    <a:pt x="2815" y="3765"/>
                    <a:pt x="3113" y="3713"/>
                    <a:pt x="3368" y="3604"/>
                  </a:cubicBezTo>
                  <a:lnTo>
                    <a:pt x="3777" y="3435"/>
                  </a:lnTo>
                  <a:cubicBezTo>
                    <a:pt x="4162" y="3272"/>
                    <a:pt x="4460" y="2910"/>
                    <a:pt x="4563" y="2675"/>
                  </a:cubicBezTo>
                  <a:cubicBezTo>
                    <a:pt x="4666" y="2443"/>
                    <a:pt x="5048" y="146"/>
                    <a:pt x="4860"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5175;p76">
              <a:extLst>
                <a:ext uri="{FF2B5EF4-FFF2-40B4-BE49-F238E27FC236}">
                  <a16:creationId xmlns:a16="http://schemas.microsoft.com/office/drawing/2014/main" id="{93ADB8F3-497F-9AAC-509F-D2902EA5A73D}"/>
                </a:ext>
              </a:extLst>
            </p:cNvPr>
            <p:cNvSpPr/>
            <p:nvPr/>
          </p:nvSpPr>
          <p:spPr>
            <a:xfrm>
              <a:off x="3087373" y="2837734"/>
              <a:ext cx="95427" cy="55046"/>
            </a:xfrm>
            <a:custGeom>
              <a:avLst/>
              <a:gdLst/>
              <a:ahLst/>
              <a:cxnLst/>
              <a:rect l="l" t="t" r="r" b="b"/>
              <a:pathLst>
                <a:path w="1373" h="792" extrusionOk="0">
                  <a:moveTo>
                    <a:pt x="680" y="1"/>
                  </a:moveTo>
                  <a:cubicBezTo>
                    <a:pt x="304" y="1"/>
                    <a:pt x="1" y="177"/>
                    <a:pt x="2" y="394"/>
                  </a:cubicBezTo>
                  <a:cubicBezTo>
                    <a:pt x="4" y="613"/>
                    <a:pt x="312" y="790"/>
                    <a:pt x="688" y="791"/>
                  </a:cubicBezTo>
                  <a:cubicBezTo>
                    <a:pt x="1067" y="791"/>
                    <a:pt x="1373" y="614"/>
                    <a:pt x="1371" y="398"/>
                  </a:cubicBezTo>
                  <a:cubicBezTo>
                    <a:pt x="1370" y="179"/>
                    <a:pt x="1062" y="1"/>
                    <a:pt x="685" y="1"/>
                  </a:cubicBezTo>
                  <a:cubicBezTo>
                    <a:pt x="684" y="1"/>
                    <a:pt x="682" y="1"/>
                    <a:pt x="680" y="1"/>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5176;p76">
              <a:extLst>
                <a:ext uri="{FF2B5EF4-FFF2-40B4-BE49-F238E27FC236}">
                  <a16:creationId xmlns:a16="http://schemas.microsoft.com/office/drawing/2014/main" id="{638B4F1A-8618-797C-9F28-6B11BAF4F1DE}"/>
                </a:ext>
              </a:extLst>
            </p:cNvPr>
            <p:cNvSpPr/>
            <p:nvPr/>
          </p:nvSpPr>
          <p:spPr>
            <a:xfrm>
              <a:off x="3426674" y="1956817"/>
              <a:ext cx="382820" cy="204476"/>
            </a:xfrm>
            <a:custGeom>
              <a:avLst/>
              <a:gdLst/>
              <a:ahLst/>
              <a:cxnLst/>
              <a:rect l="l" t="t" r="r" b="b"/>
              <a:pathLst>
                <a:path w="5508" h="2942" extrusionOk="0">
                  <a:moveTo>
                    <a:pt x="5120" y="0"/>
                  </a:moveTo>
                  <a:cubicBezTo>
                    <a:pt x="5006" y="0"/>
                    <a:pt x="4897" y="558"/>
                    <a:pt x="4600" y="558"/>
                  </a:cubicBezTo>
                  <a:cubicBezTo>
                    <a:pt x="4570" y="558"/>
                    <a:pt x="4538" y="552"/>
                    <a:pt x="4503" y="539"/>
                  </a:cubicBezTo>
                  <a:cubicBezTo>
                    <a:pt x="3587" y="1167"/>
                    <a:pt x="1447" y="1334"/>
                    <a:pt x="52" y="2590"/>
                  </a:cubicBezTo>
                  <a:cubicBezTo>
                    <a:pt x="0" y="2636"/>
                    <a:pt x="79" y="2650"/>
                    <a:pt x="221" y="2650"/>
                  </a:cubicBezTo>
                  <a:cubicBezTo>
                    <a:pt x="426" y="2650"/>
                    <a:pt x="762" y="2621"/>
                    <a:pt x="1017" y="2621"/>
                  </a:cubicBezTo>
                  <a:cubicBezTo>
                    <a:pt x="1201" y="2621"/>
                    <a:pt x="1344" y="2636"/>
                    <a:pt x="1366" y="2688"/>
                  </a:cubicBezTo>
                  <a:lnTo>
                    <a:pt x="2092" y="2856"/>
                  </a:lnTo>
                  <a:cubicBezTo>
                    <a:pt x="2344" y="2914"/>
                    <a:pt x="2603" y="2941"/>
                    <a:pt x="2859" y="2941"/>
                  </a:cubicBezTo>
                  <a:cubicBezTo>
                    <a:pt x="3678" y="2941"/>
                    <a:pt x="4451" y="2658"/>
                    <a:pt x="4770" y="2193"/>
                  </a:cubicBezTo>
                  <a:lnTo>
                    <a:pt x="5417" y="1316"/>
                  </a:lnTo>
                  <a:cubicBezTo>
                    <a:pt x="5489" y="1211"/>
                    <a:pt x="5508" y="1125"/>
                    <a:pt x="5485" y="1051"/>
                  </a:cubicBezTo>
                  <a:cubicBezTo>
                    <a:pt x="5474" y="1019"/>
                    <a:pt x="5182" y="50"/>
                    <a:pt x="5159" y="22"/>
                  </a:cubicBezTo>
                  <a:cubicBezTo>
                    <a:pt x="5146" y="7"/>
                    <a:pt x="5133" y="0"/>
                    <a:pt x="5120"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5177;p76">
              <a:extLst>
                <a:ext uri="{FF2B5EF4-FFF2-40B4-BE49-F238E27FC236}">
                  <a16:creationId xmlns:a16="http://schemas.microsoft.com/office/drawing/2014/main" id="{520F78DD-8BE5-36B1-C346-2AB1CCF3D357}"/>
                </a:ext>
              </a:extLst>
            </p:cNvPr>
            <p:cNvSpPr/>
            <p:nvPr/>
          </p:nvSpPr>
          <p:spPr>
            <a:xfrm>
              <a:off x="3251185" y="1338194"/>
              <a:ext cx="207256" cy="541424"/>
            </a:xfrm>
            <a:custGeom>
              <a:avLst/>
              <a:gdLst/>
              <a:ahLst/>
              <a:cxnLst/>
              <a:rect l="l" t="t" r="r" b="b"/>
              <a:pathLst>
                <a:path w="2982" h="7790" extrusionOk="0">
                  <a:moveTo>
                    <a:pt x="1468" y="0"/>
                  </a:moveTo>
                  <a:cubicBezTo>
                    <a:pt x="643" y="0"/>
                    <a:pt x="1" y="407"/>
                    <a:pt x="80" y="882"/>
                  </a:cubicBezTo>
                  <a:lnTo>
                    <a:pt x="550" y="3160"/>
                  </a:lnTo>
                  <a:cubicBezTo>
                    <a:pt x="623" y="3601"/>
                    <a:pt x="625" y="4046"/>
                    <a:pt x="557" y="4487"/>
                  </a:cubicBezTo>
                  <a:lnTo>
                    <a:pt x="108" y="6902"/>
                  </a:lnTo>
                  <a:cubicBezTo>
                    <a:pt x="34" y="7376"/>
                    <a:pt x="685" y="7788"/>
                    <a:pt x="1511" y="7790"/>
                  </a:cubicBezTo>
                  <a:cubicBezTo>
                    <a:pt x="1512" y="7790"/>
                    <a:pt x="1514" y="7790"/>
                    <a:pt x="1516" y="7790"/>
                  </a:cubicBezTo>
                  <a:cubicBezTo>
                    <a:pt x="2339" y="7790"/>
                    <a:pt x="2981" y="7381"/>
                    <a:pt x="2903" y="6907"/>
                  </a:cubicBezTo>
                  <a:lnTo>
                    <a:pt x="2435" y="4490"/>
                  </a:lnTo>
                  <a:cubicBezTo>
                    <a:pt x="2362" y="4049"/>
                    <a:pt x="2360" y="3604"/>
                    <a:pt x="2428" y="3163"/>
                  </a:cubicBezTo>
                  <a:lnTo>
                    <a:pt x="2874" y="888"/>
                  </a:lnTo>
                  <a:cubicBezTo>
                    <a:pt x="2948" y="413"/>
                    <a:pt x="2299" y="2"/>
                    <a:pt x="1472" y="0"/>
                  </a:cubicBezTo>
                  <a:cubicBezTo>
                    <a:pt x="1471" y="0"/>
                    <a:pt x="1469" y="0"/>
                    <a:pt x="1468"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5178;p76">
              <a:extLst>
                <a:ext uri="{FF2B5EF4-FFF2-40B4-BE49-F238E27FC236}">
                  <a16:creationId xmlns:a16="http://schemas.microsoft.com/office/drawing/2014/main" id="{6DA9EB35-794B-7E4B-94FE-060BAFC7B770}"/>
                </a:ext>
              </a:extLst>
            </p:cNvPr>
            <p:cNvSpPr/>
            <p:nvPr/>
          </p:nvSpPr>
          <p:spPr>
            <a:xfrm>
              <a:off x="3306160" y="1370581"/>
              <a:ext cx="95288" cy="54976"/>
            </a:xfrm>
            <a:custGeom>
              <a:avLst/>
              <a:gdLst/>
              <a:ahLst/>
              <a:cxnLst/>
              <a:rect l="l" t="t" r="r" b="b"/>
              <a:pathLst>
                <a:path w="1371" h="791" extrusionOk="0">
                  <a:moveTo>
                    <a:pt x="683" y="0"/>
                  </a:moveTo>
                  <a:cubicBezTo>
                    <a:pt x="305" y="0"/>
                    <a:pt x="0" y="176"/>
                    <a:pt x="2" y="394"/>
                  </a:cubicBezTo>
                  <a:cubicBezTo>
                    <a:pt x="2" y="613"/>
                    <a:pt x="309" y="789"/>
                    <a:pt x="688" y="791"/>
                  </a:cubicBezTo>
                  <a:cubicBezTo>
                    <a:pt x="1066" y="791"/>
                    <a:pt x="1371" y="616"/>
                    <a:pt x="1369" y="397"/>
                  </a:cubicBezTo>
                  <a:cubicBezTo>
                    <a:pt x="1369" y="179"/>
                    <a:pt x="1061" y="2"/>
                    <a:pt x="683" y="0"/>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5179;p76">
              <a:extLst>
                <a:ext uri="{FF2B5EF4-FFF2-40B4-BE49-F238E27FC236}">
                  <a16:creationId xmlns:a16="http://schemas.microsoft.com/office/drawing/2014/main" id="{456DA349-0239-22BC-8ACA-504B57A67E17}"/>
                </a:ext>
              </a:extLst>
            </p:cNvPr>
            <p:cNvSpPr/>
            <p:nvPr/>
          </p:nvSpPr>
          <p:spPr>
            <a:xfrm>
              <a:off x="3144989" y="1776255"/>
              <a:ext cx="308452" cy="175841"/>
            </a:xfrm>
            <a:custGeom>
              <a:avLst/>
              <a:gdLst/>
              <a:ahLst/>
              <a:cxnLst/>
              <a:rect l="l" t="t" r="r" b="b"/>
              <a:pathLst>
                <a:path w="4438" h="2530" extrusionOk="0">
                  <a:moveTo>
                    <a:pt x="1601" y="1"/>
                  </a:moveTo>
                  <a:cubicBezTo>
                    <a:pt x="542" y="242"/>
                    <a:pt x="1" y="1499"/>
                    <a:pt x="426" y="2111"/>
                  </a:cubicBezTo>
                  <a:lnTo>
                    <a:pt x="716" y="2530"/>
                  </a:lnTo>
                  <a:cubicBezTo>
                    <a:pt x="1750" y="2059"/>
                    <a:pt x="3059" y="1390"/>
                    <a:pt x="4437" y="719"/>
                  </a:cubicBezTo>
                  <a:cubicBezTo>
                    <a:pt x="4136" y="450"/>
                    <a:pt x="3617" y="292"/>
                    <a:pt x="3076" y="292"/>
                  </a:cubicBezTo>
                  <a:cubicBezTo>
                    <a:pt x="2881" y="292"/>
                    <a:pt x="2682" y="312"/>
                    <a:pt x="2490" y="356"/>
                  </a:cubicBezTo>
                  <a:lnTo>
                    <a:pt x="1601" y="1"/>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5180;p76">
              <a:extLst>
                <a:ext uri="{FF2B5EF4-FFF2-40B4-BE49-F238E27FC236}">
                  <a16:creationId xmlns:a16="http://schemas.microsoft.com/office/drawing/2014/main" id="{6FF4C44E-4D26-3CF6-30C7-8986944525CF}"/>
                </a:ext>
              </a:extLst>
            </p:cNvPr>
            <p:cNvSpPr/>
            <p:nvPr/>
          </p:nvSpPr>
          <p:spPr>
            <a:xfrm>
              <a:off x="3521542" y="1924430"/>
              <a:ext cx="281763" cy="167084"/>
            </a:xfrm>
            <a:custGeom>
              <a:avLst/>
              <a:gdLst/>
              <a:ahLst/>
              <a:cxnLst/>
              <a:rect l="l" t="t" r="r" b="b"/>
              <a:pathLst>
                <a:path w="4054" h="2404" extrusionOk="0">
                  <a:moveTo>
                    <a:pt x="3138" y="1"/>
                  </a:moveTo>
                  <a:cubicBezTo>
                    <a:pt x="1976" y="796"/>
                    <a:pt x="819" y="1553"/>
                    <a:pt x="1" y="2150"/>
                  </a:cubicBezTo>
                  <a:lnTo>
                    <a:pt x="727" y="2317"/>
                  </a:lnTo>
                  <a:cubicBezTo>
                    <a:pt x="979" y="2375"/>
                    <a:pt x="1239" y="2403"/>
                    <a:pt x="1494" y="2403"/>
                  </a:cubicBezTo>
                  <a:cubicBezTo>
                    <a:pt x="2314" y="2403"/>
                    <a:pt x="3086" y="2120"/>
                    <a:pt x="3405" y="1654"/>
                  </a:cubicBezTo>
                  <a:lnTo>
                    <a:pt x="3766" y="1125"/>
                  </a:lnTo>
                  <a:cubicBezTo>
                    <a:pt x="4054" y="707"/>
                    <a:pt x="3774" y="238"/>
                    <a:pt x="3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5181;p76">
              <a:extLst>
                <a:ext uri="{FF2B5EF4-FFF2-40B4-BE49-F238E27FC236}">
                  <a16:creationId xmlns:a16="http://schemas.microsoft.com/office/drawing/2014/main" id="{17C8A68C-AD91-1F43-0B42-7C70E9FA0E1C}"/>
                </a:ext>
              </a:extLst>
            </p:cNvPr>
            <p:cNvSpPr/>
            <p:nvPr/>
          </p:nvSpPr>
          <p:spPr>
            <a:xfrm>
              <a:off x="3166951" y="1748594"/>
              <a:ext cx="308383" cy="155755"/>
            </a:xfrm>
            <a:custGeom>
              <a:avLst/>
              <a:gdLst/>
              <a:ahLst/>
              <a:cxnLst/>
              <a:rect l="l" t="t" r="r" b="b"/>
              <a:pathLst>
                <a:path w="4437" h="2241" extrusionOk="0">
                  <a:moveTo>
                    <a:pt x="3076" y="1"/>
                  </a:moveTo>
                  <a:cubicBezTo>
                    <a:pt x="2880" y="1"/>
                    <a:pt x="2681" y="21"/>
                    <a:pt x="2489" y="65"/>
                  </a:cubicBezTo>
                  <a:lnTo>
                    <a:pt x="1572" y="274"/>
                  </a:lnTo>
                  <a:cubicBezTo>
                    <a:pt x="514" y="516"/>
                    <a:pt x="0" y="1208"/>
                    <a:pt x="425" y="1820"/>
                  </a:cubicBezTo>
                  <a:lnTo>
                    <a:pt x="716" y="2240"/>
                  </a:lnTo>
                  <a:cubicBezTo>
                    <a:pt x="1749" y="1768"/>
                    <a:pt x="3058" y="1099"/>
                    <a:pt x="4437" y="428"/>
                  </a:cubicBezTo>
                  <a:cubicBezTo>
                    <a:pt x="4135" y="159"/>
                    <a:pt x="3617" y="1"/>
                    <a:pt x="30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5182;p76">
              <a:extLst>
                <a:ext uri="{FF2B5EF4-FFF2-40B4-BE49-F238E27FC236}">
                  <a16:creationId xmlns:a16="http://schemas.microsoft.com/office/drawing/2014/main" id="{421354B8-8BEC-FDCC-CF53-6503420F8D30}"/>
                </a:ext>
              </a:extLst>
            </p:cNvPr>
            <p:cNvSpPr/>
            <p:nvPr/>
          </p:nvSpPr>
          <p:spPr>
            <a:xfrm>
              <a:off x="2696224" y="1620644"/>
              <a:ext cx="1425913" cy="836115"/>
            </a:xfrm>
            <a:custGeom>
              <a:avLst/>
              <a:gdLst/>
              <a:ahLst/>
              <a:cxnLst/>
              <a:rect l="l" t="t" r="r" b="b"/>
              <a:pathLst>
                <a:path w="20516" h="12030" extrusionOk="0">
                  <a:moveTo>
                    <a:pt x="19239" y="0"/>
                  </a:moveTo>
                  <a:cubicBezTo>
                    <a:pt x="18502" y="426"/>
                    <a:pt x="15452" y="965"/>
                    <a:pt x="12280" y="2797"/>
                  </a:cubicBezTo>
                  <a:cubicBezTo>
                    <a:pt x="7524" y="5542"/>
                    <a:pt x="2262" y="9803"/>
                    <a:pt x="2262" y="9803"/>
                  </a:cubicBezTo>
                  <a:lnTo>
                    <a:pt x="1" y="11849"/>
                  </a:lnTo>
                  <a:cubicBezTo>
                    <a:pt x="1" y="11849"/>
                    <a:pt x="748" y="12029"/>
                    <a:pt x="1719" y="12029"/>
                  </a:cubicBezTo>
                  <a:cubicBezTo>
                    <a:pt x="2311" y="12029"/>
                    <a:pt x="2987" y="11962"/>
                    <a:pt x="3626" y="11746"/>
                  </a:cubicBezTo>
                  <a:cubicBezTo>
                    <a:pt x="4880" y="11321"/>
                    <a:pt x="6521" y="10689"/>
                    <a:pt x="7869" y="8922"/>
                  </a:cubicBezTo>
                  <a:cubicBezTo>
                    <a:pt x="8651" y="7896"/>
                    <a:pt x="10676" y="7700"/>
                    <a:pt x="11876" y="6676"/>
                  </a:cubicBezTo>
                  <a:cubicBezTo>
                    <a:pt x="14326" y="4586"/>
                    <a:pt x="20516" y="1266"/>
                    <a:pt x="19239"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5183;p76">
              <a:extLst>
                <a:ext uri="{FF2B5EF4-FFF2-40B4-BE49-F238E27FC236}">
                  <a16:creationId xmlns:a16="http://schemas.microsoft.com/office/drawing/2014/main" id="{8A805377-21B5-2E3B-1A75-D81413CC7663}"/>
                </a:ext>
              </a:extLst>
            </p:cNvPr>
            <p:cNvSpPr/>
            <p:nvPr/>
          </p:nvSpPr>
          <p:spPr>
            <a:xfrm>
              <a:off x="2948233" y="2240656"/>
              <a:ext cx="356478" cy="256812"/>
            </a:xfrm>
            <a:custGeom>
              <a:avLst/>
              <a:gdLst/>
              <a:ahLst/>
              <a:cxnLst/>
              <a:rect l="l" t="t" r="r" b="b"/>
              <a:pathLst>
                <a:path w="5129" h="3695" extrusionOk="0">
                  <a:moveTo>
                    <a:pt x="4243" y="1"/>
                  </a:moveTo>
                  <a:lnTo>
                    <a:pt x="4243" y="2"/>
                  </a:lnTo>
                  <a:lnTo>
                    <a:pt x="4243" y="2"/>
                  </a:lnTo>
                  <a:cubicBezTo>
                    <a:pt x="4243" y="1"/>
                    <a:pt x="4244" y="1"/>
                    <a:pt x="4244" y="1"/>
                  </a:cubicBezTo>
                  <a:close/>
                  <a:moveTo>
                    <a:pt x="4243" y="2"/>
                  </a:moveTo>
                  <a:cubicBezTo>
                    <a:pt x="2931" y="1129"/>
                    <a:pt x="1481" y="2185"/>
                    <a:pt x="0" y="2825"/>
                  </a:cubicBezTo>
                  <a:lnTo>
                    <a:pt x="51" y="2897"/>
                  </a:lnTo>
                  <a:cubicBezTo>
                    <a:pt x="382" y="3060"/>
                    <a:pt x="768" y="3229"/>
                    <a:pt x="1291" y="3396"/>
                  </a:cubicBezTo>
                  <a:cubicBezTo>
                    <a:pt x="1694" y="3522"/>
                    <a:pt x="2131" y="3694"/>
                    <a:pt x="2571" y="3694"/>
                  </a:cubicBezTo>
                  <a:cubicBezTo>
                    <a:pt x="2734" y="3694"/>
                    <a:pt x="2897" y="3671"/>
                    <a:pt x="3060" y="3612"/>
                  </a:cubicBezTo>
                  <a:cubicBezTo>
                    <a:pt x="3395" y="3493"/>
                    <a:pt x="3709" y="3337"/>
                    <a:pt x="3984" y="3179"/>
                  </a:cubicBezTo>
                  <a:cubicBezTo>
                    <a:pt x="4727" y="2751"/>
                    <a:pt x="5129" y="1647"/>
                    <a:pt x="4815" y="1064"/>
                  </a:cubicBezTo>
                  <a:lnTo>
                    <a:pt x="4243" y="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5184;p76">
              <a:extLst>
                <a:ext uri="{FF2B5EF4-FFF2-40B4-BE49-F238E27FC236}">
                  <a16:creationId xmlns:a16="http://schemas.microsoft.com/office/drawing/2014/main" id="{C37FEE1B-42F2-52A7-8E9A-281381680955}"/>
                </a:ext>
              </a:extLst>
            </p:cNvPr>
            <p:cNvSpPr/>
            <p:nvPr/>
          </p:nvSpPr>
          <p:spPr>
            <a:xfrm>
              <a:off x="2689483" y="1601253"/>
              <a:ext cx="1322424" cy="688353"/>
            </a:xfrm>
            <a:custGeom>
              <a:avLst/>
              <a:gdLst/>
              <a:ahLst/>
              <a:cxnLst/>
              <a:rect l="l" t="t" r="r" b="b"/>
              <a:pathLst>
                <a:path w="19027" h="9904" extrusionOk="0">
                  <a:moveTo>
                    <a:pt x="18313" y="1"/>
                  </a:moveTo>
                  <a:cubicBezTo>
                    <a:pt x="15719" y="1"/>
                    <a:pt x="10444" y="2991"/>
                    <a:pt x="7466" y="4352"/>
                  </a:cubicBezTo>
                  <a:cubicBezTo>
                    <a:pt x="4177" y="5855"/>
                    <a:pt x="1" y="8721"/>
                    <a:pt x="1" y="8721"/>
                  </a:cubicBezTo>
                  <a:lnTo>
                    <a:pt x="2050" y="9904"/>
                  </a:lnTo>
                  <a:cubicBezTo>
                    <a:pt x="2050" y="9904"/>
                    <a:pt x="17184" y="1165"/>
                    <a:pt x="19027" y="102"/>
                  </a:cubicBezTo>
                  <a:cubicBezTo>
                    <a:pt x="18821" y="33"/>
                    <a:pt x="18581" y="1"/>
                    <a:pt x="18313"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5185;p76">
              <a:extLst>
                <a:ext uri="{FF2B5EF4-FFF2-40B4-BE49-F238E27FC236}">
                  <a16:creationId xmlns:a16="http://schemas.microsoft.com/office/drawing/2014/main" id="{C9380C90-AD7A-BBF0-CB24-5EB656B84E8B}"/>
                </a:ext>
              </a:extLst>
            </p:cNvPr>
            <p:cNvSpPr/>
            <p:nvPr/>
          </p:nvSpPr>
          <p:spPr>
            <a:xfrm>
              <a:off x="2476742" y="1605492"/>
              <a:ext cx="1593692" cy="842648"/>
            </a:xfrm>
            <a:custGeom>
              <a:avLst/>
              <a:gdLst/>
              <a:ahLst/>
              <a:cxnLst/>
              <a:rect l="l" t="t" r="r" b="b"/>
              <a:pathLst>
                <a:path w="22930" h="12124" extrusionOk="0">
                  <a:moveTo>
                    <a:pt x="21615" y="1"/>
                  </a:moveTo>
                  <a:cubicBezTo>
                    <a:pt x="19857" y="1"/>
                    <a:pt x="16682" y="1324"/>
                    <a:pt x="15753" y="1995"/>
                  </a:cubicBezTo>
                  <a:cubicBezTo>
                    <a:pt x="14529" y="2878"/>
                    <a:pt x="12425" y="4022"/>
                    <a:pt x="9782" y="4921"/>
                  </a:cubicBezTo>
                  <a:cubicBezTo>
                    <a:pt x="5146" y="6494"/>
                    <a:pt x="1" y="9171"/>
                    <a:pt x="1634" y="11286"/>
                  </a:cubicBezTo>
                  <a:cubicBezTo>
                    <a:pt x="1874" y="11598"/>
                    <a:pt x="2217" y="11812"/>
                    <a:pt x="2593" y="11930"/>
                  </a:cubicBezTo>
                  <a:cubicBezTo>
                    <a:pt x="3013" y="12063"/>
                    <a:pt x="3428" y="12124"/>
                    <a:pt x="3837" y="12124"/>
                  </a:cubicBezTo>
                  <a:cubicBezTo>
                    <a:pt x="6899" y="12124"/>
                    <a:pt x="9648" y="8703"/>
                    <a:pt x="12125" y="6273"/>
                  </a:cubicBezTo>
                  <a:cubicBezTo>
                    <a:pt x="13680" y="4747"/>
                    <a:pt x="15663" y="3532"/>
                    <a:pt x="17192" y="2825"/>
                  </a:cubicBezTo>
                  <a:cubicBezTo>
                    <a:pt x="18467" y="2236"/>
                    <a:pt x="22929" y="1133"/>
                    <a:pt x="22397" y="218"/>
                  </a:cubicBezTo>
                  <a:cubicBezTo>
                    <a:pt x="22348" y="135"/>
                    <a:pt x="22232" y="69"/>
                    <a:pt x="22089" y="41"/>
                  </a:cubicBezTo>
                  <a:cubicBezTo>
                    <a:pt x="21947" y="14"/>
                    <a:pt x="21788" y="1"/>
                    <a:pt x="216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5186;p76">
              <a:extLst>
                <a:ext uri="{FF2B5EF4-FFF2-40B4-BE49-F238E27FC236}">
                  <a16:creationId xmlns:a16="http://schemas.microsoft.com/office/drawing/2014/main" id="{10FDDCAE-14ED-70DF-7530-91306B9FB1C7}"/>
                </a:ext>
              </a:extLst>
            </p:cNvPr>
            <p:cNvSpPr/>
            <p:nvPr/>
          </p:nvSpPr>
          <p:spPr>
            <a:xfrm>
              <a:off x="1883207" y="2115764"/>
              <a:ext cx="95635" cy="82082"/>
            </a:xfrm>
            <a:custGeom>
              <a:avLst/>
              <a:gdLst/>
              <a:ahLst/>
              <a:cxnLst/>
              <a:rect l="l" t="t" r="r" b="b"/>
              <a:pathLst>
                <a:path w="1376" h="1181" extrusionOk="0">
                  <a:moveTo>
                    <a:pt x="683" y="1"/>
                  </a:moveTo>
                  <a:cubicBezTo>
                    <a:pt x="508" y="1"/>
                    <a:pt x="334" y="39"/>
                    <a:pt x="200" y="117"/>
                  </a:cubicBezTo>
                  <a:lnTo>
                    <a:pt x="188" y="124"/>
                  </a:lnTo>
                  <a:lnTo>
                    <a:pt x="0" y="124"/>
                  </a:lnTo>
                  <a:lnTo>
                    <a:pt x="0" y="784"/>
                  </a:lnTo>
                  <a:cubicBezTo>
                    <a:pt x="2" y="886"/>
                    <a:pt x="70" y="987"/>
                    <a:pt x="204" y="1064"/>
                  </a:cubicBezTo>
                  <a:cubicBezTo>
                    <a:pt x="338" y="1142"/>
                    <a:pt x="515" y="1181"/>
                    <a:pt x="691" y="1181"/>
                  </a:cubicBezTo>
                  <a:cubicBezTo>
                    <a:pt x="867" y="1181"/>
                    <a:pt x="1042" y="1142"/>
                    <a:pt x="1176" y="1066"/>
                  </a:cubicBezTo>
                  <a:cubicBezTo>
                    <a:pt x="1310" y="989"/>
                    <a:pt x="1376" y="886"/>
                    <a:pt x="1376" y="784"/>
                  </a:cubicBezTo>
                  <a:lnTo>
                    <a:pt x="1376" y="124"/>
                  </a:lnTo>
                  <a:lnTo>
                    <a:pt x="1182" y="124"/>
                  </a:lnTo>
                  <a:lnTo>
                    <a:pt x="1173" y="118"/>
                  </a:lnTo>
                  <a:cubicBezTo>
                    <a:pt x="1037" y="40"/>
                    <a:pt x="860"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5187;p76">
              <a:extLst>
                <a:ext uri="{FF2B5EF4-FFF2-40B4-BE49-F238E27FC236}">
                  <a16:creationId xmlns:a16="http://schemas.microsoft.com/office/drawing/2014/main" id="{23730CEE-98BF-27A3-BD8F-5CBBFAAC2BEF}"/>
                </a:ext>
              </a:extLst>
            </p:cNvPr>
            <p:cNvSpPr/>
            <p:nvPr/>
          </p:nvSpPr>
          <p:spPr>
            <a:xfrm>
              <a:off x="1878620" y="2096791"/>
              <a:ext cx="104949" cy="55185"/>
            </a:xfrm>
            <a:custGeom>
              <a:avLst/>
              <a:gdLst/>
              <a:ahLst/>
              <a:cxnLst/>
              <a:rect l="l" t="t" r="r" b="b"/>
              <a:pathLst>
                <a:path w="1510" h="794" extrusionOk="0">
                  <a:moveTo>
                    <a:pt x="751" y="1"/>
                  </a:moveTo>
                  <a:cubicBezTo>
                    <a:pt x="576" y="1"/>
                    <a:pt x="401" y="39"/>
                    <a:pt x="268" y="116"/>
                  </a:cubicBezTo>
                  <a:cubicBezTo>
                    <a:pt x="0" y="270"/>
                    <a:pt x="2" y="522"/>
                    <a:pt x="271" y="677"/>
                  </a:cubicBezTo>
                  <a:cubicBezTo>
                    <a:pt x="406" y="755"/>
                    <a:pt x="582" y="794"/>
                    <a:pt x="758" y="794"/>
                  </a:cubicBezTo>
                  <a:cubicBezTo>
                    <a:pt x="933" y="794"/>
                    <a:pt x="1108" y="755"/>
                    <a:pt x="1242" y="679"/>
                  </a:cubicBezTo>
                  <a:cubicBezTo>
                    <a:pt x="1509" y="525"/>
                    <a:pt x="1508" y="273"/>
                    <a:pt x="1239" y="117"/>
                  </a:cubicBezTo>
                  <a:cubicBezTo>
                    <a:pt x="1104" y="39"/>
                    <a:pt x="927" y="1"/>
                    <a:pt x="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5188;p76">
              <a:extLst>
                <a:ext uri="{FF2B5EF4-FFF2-40B4-BE49-F238E27FC236}">
                  <a16:creationId xmlns:a16="http://schemas.microsoft.com/office/drawing/2014/main" id="{A2FCEDA4-692C-EDB8-6AAE-33AC976DAB16}"/>
                </a:ext>
              </a:extLst>
            </p:cNvPr>
            <p:cNvSpPr/>
            <p:nvPr/>
          </p:nvSpPr>
          <p:spPr>
            <a:xfrm>
              <a:off x="1904614" y="2074342"/>
              <a:ext cx="52961" cy="64151"/>
            </a:xfrm>
            <a:custGeom>
              <a:avLst/>
              <a:gdLst/>
              <a:ahLst/>
              <a:cxnLst/>
              <a:rect l="l" t="t" r="r" b="b"/>
              <a:pathLst>
                <a:path w="762" h="923" extrusionOk="0">
                  <a:moveTo>
                    <a:pt x="379" y="0"/>
                  </a:moveTo>
                  <a:cubicBezTo>
                    <a:pt x="282" y="0"/>
                    <a:pt x="185" y="22"/>
                    <a:pt x="111" y="65"/>
                  </a:cubicBezTo>
                  <a:lnTo>
                    <a:pt x="103" y="70"/>
                  </a:lnTo>
                  <a:lnTo>
                    <a:pt x="0" y="70"/>
                  </a:lnTo>
                  <a:lnTo>
                    <a:pt x="0" y="703"/>
                  </a:lnTo>
                  <a:cubicBezTo>
                    <a:pt x="2" y="759"/>
                    <a:pt x="39" y="816"/>
                    <a:pt x="112" y="857"/>
                  </a:cubicBezTo>
                  <a:cubicBezTo>
                    <a:pt x="188" y="901"/>
                    <a:pt x="286" y="923"/>
                    <a:pt x="384" y="923"/>
                  </a:cubicBezTo>
                  <a:cubicBezTo>
                    <a:pt x="480" y="923"/>
                    <a:pt x="576" y="901"/>
                    <a:pt x="649" y="859"/>
                  </a:cubicBezTo>
                  <a:cubicBezTo>
                    <a:pt x="725" y="816"/>
                    <a:pt x="762" y="759"/>
                    <a:pt x="760" y="703"/>
                  </a:cubicBezTo>
                  <a:lnTo>
                    <a:pt x="760" y="70"/>
                  </a:lnTo>
                  <a:lnTo>
                    <a:pt x="654" y="70"/>
                  </a:lnTo>
                  <a:lnTo>
                    <a:pt x="648" y="65"/>
                  </a:lnTo>
                  <a:cubicBezTo>
                    <a:pt x="574" y="22"/>
                    <a:pt x="477"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5189;p76">
              <a:extLst>
                <a:ext uri="{FF2B5EF4-FFF2-40B4-BE49-F238E27FC236}">
                  <a16:creationId xmlns:a16="http://schemas.microsoft.com/office/drawing/2014/main" id="{A426C7E9-F98D-CB7C-CF68-DA1797CAB5E5}"/>
                </a:ext>
              </a:extLst>
            </p:cNvPr>
            <p:cNvSpPr/>
            <p:nvPr/>
          </p:nvSpPr>
          <p:spPr>
            <a:xfrm>
              <a:off x="1916220" y="1820318"/>
              <a:ext cx="414582" cy="259522"/>
            </a:xfrm>
            <a:custGeom>
              <a:avLst/>
              <a:gdLst/>
              <a:ahLst/>
              <a:cxnLst/>
              <a:rect l="l" t="t" r="r" b="b"/>
              <a:pathLst>
                <a:path w="5965" h="3734" extrusionOk="0">
                  <a:moveTo>
                    <a:pt x="5401" y="1"/>
                  </a:moveTo>
                  <a:lnTo>
                    <a:pt x="1" y="3425"/>
                  </a:lnTo>
                  <a:lnTo>
                    <a:pt x="273" y="3734"/>
                  </a:lnTo>
                  <a:lnTo>
                    <a:pt x="2119" y="3634"/>
                  </a:lnTo>
                  <a:lnTo>
                    <a:pt x="2874" y="3306"/>
                  </a:lnTo>
                  <a:lnTo>
                    <a:pt x="5964" y="154"/>
                  </a:lnTo>
                  <a:lnTo>
                    <a:pt x="5864"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5190;p76">
              <a:extLst>
                <a:ext uri="{FF2B5EF4-FFF2-40B4-BE49-F238E27FC236}">
                  <a16:creationId xmlns:a16="http://schemas.microsoft.com/office/drawing/2014/main" id="{84039B73-B06B-CF6A-7128-69944F8D4AF6}"/>
                </a:ext>
              </a:extLst>
            </p:cNvPr>
            <p:cNvSpPr/>
            <p:nvPr/>
          </p:nvSpPr>
          <p:spPr>
            <a:xfrm>
              <a:off x="1536400" y="2053283"/>
              <a:ext cx="409022" cy="212469"/>
            </a:xfrm>
            <a:custGeom>
              <a:avLst/>
              <a:gdLst/>
              <a:ahLst/>
              <a:cxnLst/>
              <a:rect l="l" t="t" r="r" b="b"/>
              <a:pathLst>
                <a:path w="5885" h="3057" extrusionOk="0">
                  <a:moveTo>
                    <a:pt x="5329" y="0"/>
                  </a:moveTo>
                  <a:lnTo>
                    <a:pt x="4866" y="145"/>
                  </a:lnTo>
                  <a:lnTo>
                    <a:pt x="3365" y="382"/>
                  </a:lnTo>
                  <a:lnTo>
                    <a:pt x="2902" y="682"/>
                  </a:lnTo>
                  <a:lnTo>
                    <a:pt x="1" y="2904"/>
                  </a:lnTo>
                  <a:lnTo>
                    <a:pt x="90" y="3057"/>
                  </a:lnTo>
                  <a:lnTo>
                    <a:pt x="482" y="3057"/>
                  </a:lnTo>
                  <a:lnTo>
                    <a:pt x="5210" y="800"/>
                  </a:lnTo>
                  <a:lnTo>
                    <a:pt x="5884" y="382"/>
                  </a:lnTo>
                  <a:lnTo>
                    <a:pt x="5329"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5191;p76">
              <a:extLst>
                <a:ext uri="{FF2B5EF4-FFF2-40B4-BE49-F238E27FC236}">
                  <a16:creationId xmlns:a16="http://schemas.microsoft.com/office/drawing/2014/main" id="{22FC0F0C-BA86-EF9E-E9E6-5D50D45C3030}"/>
                </a:ext>
              </a:extLst>
            </p:cNvPr>
            <p:cNvSpPr/>
            <p:nvPr/>
          </p:nvSpPr>
          <p:spPr>
            <a:xfrm>
              <a:off x="1886335" y="2040009"/>
              <a:ext cx="89519" cy="51779"/>
            </a:xfrm>
            <a:custGeom>
              <a:avLst/>
              <a:gdLst/>
              <a:ahLst/>
              <a:cxnLst/>
              <a:rect l="l" t="t" r="r" b="b"/>
              <a:pathLst>
                <a:path w="1288" h="745" extrusionOk="0">
                  <a:moveTo>
                    <a:pt x="639" y="1"/>
                  </a:moveTo>
                  <a:cubicBezTo>
                    <a:pt x="475" y="1"/>
                    <a:pt x="312" y="37"/>
                    <a:pt x="188" y="110"/>
                  </a:cubicBezTo>
                  <a:lnTo>
                    <a:pt x="175" y="116"/>
                  </a:lnTo>
                  <a:lnTo>
                    <a:pt x="0" y="116"/>
                  </a:lnTo>
                  <a:lnTo>
                    <a:pt x="0" y="373"/>
                  </a:lnTo>
                  <a:cubicBezTo>
                    <a:pt x="2" y="467"/>
                    <a:pt x="65" y="562"/>
                    <a:pt x="189" y="634"/>
                  </a:cubicBezTo>
                  <a:cubicBezTo>
                    <a:pt x="316" y="708"/>
                    <a:pt x="481" y="744"/>
                    <a:pt x="646" y="744"/>
                  </a:cubicBezTo>
                  <a:cubicBezTo>
                    <a:pt x="811" y="744"/>
                    <a:pt x="975" y="708"/>
                    <a:pt x="1100" y="636"/>
                  </a:cubicBezTo>
                  <a:cubicBezTo>
                    <a:pt x="1226" y="564"/>
                    <a:pt x="1288" y="468"/>
                    <a:pt x="1286" y="373"/>
                  </a:cubicBezTo>
                  <a:lnTo>
                    <a:pt x="1286" y="116"/>
                  </a:lnTo>
                  <a:lnTo>
                    <a:pt x="1106" y="116"/>
                  </a:lnTo>
                  <a:lnTo>
                    <a:pt x="1097" y="111"/>
                  </a:lnTo>
                  <a:cubicBezTo>
                    <a:pt x="970" y="38"/>
                    <a:pt x="804"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5192;p76">
              <a:extLst>
                <a:ext uri="{FF2B5EF4-FFF2-40B4-BE49-F238E27FC236}">
                  <a16:creationId xmlns:a16="http://schemas.microsoft.com/office/drawing/2014/main" id="{7196E5A3-1EA3-58D3-7AF1-EFBE8AC5B846}"/>
                </a:ext>
              </a:extLst>
            </p:cNvPr>
            <p:cNvSpPr/>
            <p:nvPr/>
          </p:nvSpPr>
          <p:spPr>
            <a:xfrm>
              <a:off x="1881956" y="2022286"/>
              <a:ext cx="98277" cy="51710"/>
            </a:xfrm>
            <a:custGeom>
              <a:avLst/>
              <a:gdLst/>
              <a:ahLst/>
              <a:cxnLst/>
              <a:rect l="l" t="t" r="r" b="b"/>
              <a:pathLst>
                <a:path w="1414" h="744" extrusionOk="0">
                  <a:moveTo>
                    <a:pt x="702" y="0"/>
                  </a:moveTo>
                  <a:cubicBezTo>
                    <a:pt x="538" y="0"/>
                    <a:pt x="375" y="36"/>
                    <a:pt x="251" y="108"/>
                  </a:cubicBezTo>
                  <a:cubicBezTo>
                    <a:pt x="0" y="253"/>
                    <a:pt x="2" y="488"/>
                    <a:pt x="252" y="634"/>
                  </a:cubicBezTo>
                  <a:cubicBezTo>
                    <a:pt x="379" y="707"/>
                    <a:pt x="545" y="743"/>
                    <a:pt x="711" y="743"/>
                  </a:cubicBezTo>
                  <a:cubicBezTo>
                    <a:pt x="875" y="743"/>
                    <a:pt x="1038" y="707"/>
                    <a:pt x="1163" y="636"/>
                  </a:cubicBezTo>
                  <a:cubicBezTo>
                    <a:pt x="1414" y="491"/>
                    <a:pt x="1412" y="256"/>
                    <a:pt x="1160" y="109"/>
                  </a:cubicBezTo>
                  <a:cubicBezTo>
                    <a:pt x="1033" y="37"/>
                    <a:pt x="867"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5193;p76">
              <a:extLst>
                <a:ext uri="{FF2B5EF4-FFF2-40B4-BE49-F238E27FC236}">
                  <a16:creationId xmlns:a16="http://schemas.microsoft.com/office/drawing/2014/main" id="{2A214679-0AB6-B7BE-EF89-7BA01175B798}"/>
                </a:ext>
              </a:extLst>
            </p:cNvPr>
            <p:cNvSpPr/>
            <p:nvPr/>
          </p:nvSpPr>
          <p:spPr>
            <a:xfrm>
              <a:off x="1906004" y="2024441"/>
              <a:ext cx="50181" cy="37253"/>
            </a:xfrm>
            <a:custGeom>
              <a:avLst/>
              <a:gdLst/>
              <a:ahLst/>
              <a:cxnLst/>
              <a:rect l="l" t="t" r="r" b="b"/>
              <a:pathLst>
                <a:path w="722" h="536" extrusionOk="0">
                  <a:moveTo>
                    <a:pt x="358" y="1"/>
                  </a:moveTo>
                  <a:cubicBezTo>
                    <a:pt x="297" y="1"/>
                    <a:pt x="237" y="14"/>
                    <a:pt x="189" y="42"/>
                  </a:cubicBezTo>
                  <a:cubicBezTo>
                    <a:pt x="139" y="69"/>
                    <a:pt x="109" y="100"/>
                    <a:pt x="86" y="134"/>
                  </a:cubicBezTo>
                  <a:lnTo>
                    <a:pt x="0" y="326"/>
                  </a:lnTo>
                  <a:lnTo>
                    <a:pt x="0" y="328"/>
                  </a:lnTo>
                  <a:cubicBezTo>
                    <a:pt x="2" y="380"/>
                    <a:pt x="37" y="434"/>
                    <a:pt x="106" y="474"/>
                  </a:cubicBezTo>
                  <a:cubicBezTo>
                    <a:pt x="177" y="515"/>
                    <a:pt x="271" y="535"/>
                    <a:pt x="364" y="535"/>
                  </a:cubicBezTo>
                  <a:cubicBezTo>
                    <a:pt x="456" y="535"/>
                    <a:pt x="547" y="515"/>
                    <a:pt x="617" y="475"/>
                  </a:cubicBezTo>
                  <a:cubicBezTo>
                    <a:pt x="686" y="434"/>
                    <a:pt x="722" y="380"/>
                    <a:pt x="722" y="328"/>
                  </a:cubicBezTo>
                  <a:lnTo>
                    <a:pt x="658" y="154"/>
                  </a:lnTo>
                  <a:cubicBezTo>
                    <a:pt x="638" y="118"/>
                    <a:pt x="582" y="69"/>
                    <a:pt x="531" y="42"/>
                  </a:cubicBezTo>
                  <a:cubicBezTo>
                    <a:pt x="482" y="14"/>
                    <a:pt x="420"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5194;p76">
              <a:extLst>
                <a:ext uri="{FF2B5EF4-FFF2-40B4-BE49-F238E27FC236}">
                  <a16:creationId xmlns:a16="http://schemas.microsoft.com/office/drawing/2014/main" id="{90A71E38-26B1-3560-D54D-A045E5492EC1}"/>
                </a:ext>
              </a:extLst>
            </p:cNvPr>
            <p:cNvSpPr/>
            <p:nvPr/>
          </p:nvSpPr>
          <p:spPr>
            <a:xfrm>
              <a:off x="3087720" y="2811324"/>
              <a:ext cx="95635" cy="82082"/>
            </a:xfrm>
            <a:custGeom>
              <a:avLst/>
              <a:gdLst/>
              <a:ahLst/>
              <a:cxnLst/>
              <a:rect l="l" t="t" r="r" b="b"/>
              <a:pathLst>
                <a:path w="1376" h="1181" extrusionOk="0">
                  <a:moveTo>
                    <a:pt x="685" y="1"/>
                  </a:moveTo>
                  <a:cubicBezTo>
                    <a:pt x="509" y="1"/>
                    <a:pt x="334" y="39"/>
                    <a:pt x="200" y="116"/>
                  </a:cubicBezTo>
                  <a:lnTo>
                    <a:pt x="188" y="124"/>
                  </a:lnTo>
                  <a:lnTo>
                    <a:pt x="0" y="124"/>
                  </a:lnTo>
                  <a:lnTo>
                    <a:pt x="0" y="784"/>
                  </a:lnTo>
                  <a:cubicBezTo>
                    <a:pt x="2" y="885"/>
                    <a:pt x="70" y="987"/>
                    <a:pt x="204" y="1064"/>
                  </a:cubicBezTo>
                  <a:cubicBezTo>
                    <a:pt x="339" y="1142"/>
                    <a:pt x="516" y="1181"/>
                    <a:pt x="693" y="1181"/>
                  </a:cubicBezTo>
                  <a:cubicBezTo>
                    <a:pt x="868" y="1181"/>
                    <a:pt x="1043" y="1142"/>
                    <a:pt x="1176" y="1065"/>
                  </a:cubicBezTo>
                  <a:cubicBezTo>
                    <a:pt x="1310" y="988"/>
                    <a:pt x="1376" y="887"/>
                    <a:pt x="1376" y="784"/>
                  </a:cubicBezTo>
                  <a:lnTo>
                    <a:pt x="1376" y="124"/>
                  </a:lnTo>
                  <a:lnTo>
                    <a:pt x="1182" y="124"/>
                  </a:lnTo>
                  <a:lnTo>
                    <a:pt x="1173" y="118"/>
                  </a:lnTo>
                  <a:cubicBezTo>
                    <a:pt x="1038" y="40"/>
                    <a:pt x="861" y="1"/>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5195;p76">
              <a:extLst>
                <a:ext uri="{FF2B5EF4-FFF2-40B4-BE49-F238E27FC236}">
                  <a16:creationId xmlns:a16="http://schemas.microsoft.com/office/drawing/2014/main" id="{2562CCBA-073A-5290-38D0-BE0FA814707E}"/>
                </a:ext>
              </a:extLst>
            </p:cNvPr>
            <p:cNvSpPr/>
            <p:nvPr/>
          </p:nvSpPr>
          <p:spPr>
            <a:xfrm>
              <a:off x="3083133" y="2792350"/>
              <a:ext cx="104949" cy="55254"/>
            </a:xfrm>
            <a:custGeom>
              <a:avLst/>
              <a:gdLst/>
              <a:ahLst/>
              <a:cxnLst/>
              <a:rect l="l" t="t" r="r" b="b"/>
              <a:pathLst>
                <a:path w="1510" h="795" extrusionOk="0">
                  <a:moveTo>
                    <a:pt x="751" y="0"/>
                  </a:moveTo>
                  <a:cubicBezTo>
                    <a:pt x="575" y="0"/>
                    <a:pt x="400" y="39"/>
                    <a:pt x="266" y="115"/>
                  </a:cubicBezTo>
                  <a:cubicBezTo>
                    <a:pt x="0" y="271"/>
                    <a:pt x="0" y="521"/>
                    <a:pt x="270" y="677"/>
                  </a:cubicBezTo>
                  <a:cubicBezTo>
                    <a:pt x="405" y="755"/>
                    <a:pt x="582" y="794"/>
                    <a:pt x="759" y="794"/>
                  </a:cubicBezTo>
                  <a:cubicBezTo>
                    <a:pt x="934" y="794"/>
                    <a:pt x="1109" y="756"/>
                    <a:pt x="1242" y="678"/>
                  </a:cubicBezTo>
                  <a:cubicBezTo>
                    <a:pt x="1509" y="524"/>
                    <a:pt x="1508" y="274"/>
                    <a:pt x="1239" y="117"/>
                  </a:cubicBezTo>
                  <a:cubicBezTo>
                    <a:pt x="1104" y="39"/>
                    <a:pt x="927" y="0"/>
                    <a:pt x="7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5196;p76">
              <a:extLst>
                <a:ext uri="{FF2B5EF4-FFF2-40B4-BE49-F238E27FC236}">
                  <a16:creationId xmlns:a16="http://schemas.microsoft.com/office/drawing/2014/main" id="{93AD8D06-AFE4-AD36-B29D-DD60BC8410C3}"/>
                </a:ext>
              </a:extLst>
            </p:cNvPr>
            <p:cNvSpPr/>
            <p:nvPr/>
          </p:nvSpPr>
          <p:spPr>
            <a:xfrm>
              <a:off x="3109126" y="2769971"/>
              <a:ext cx="52961" cy="64081"/>
            </a:xfrm>
            <a:custGeom>
              <a:avLst/>
              <a:gdLst/>
              <a:ahLst/>
              <a:cxnLst/>
              <a:rect l="l" t="t" r="r" b="b"/>
              <a:pathLst>
                <a:path w="762" h="922" extrusionOk="0">
                  <a:moveTo>
                    <a:pt x="378" y="0"/>
                  </a:moveTo>
                  <a:cubicBezTo>
                    <a:pt x="281" y="0"/>
                    <a:pt x="184" y="21"/>
                    <a:pt x="111" y="64"/>
                  </a:cubicBezTo>
                  <a:lnTo>
                    <a:pt x="105" y="68"/>
                  </a:lnTo>
                  <a:lnTo>
                    <a:pt x="0" y="68"/>
                  </a:lnTo>
                  <a:lnTo>
                    <a:pt x="0" y="702"/>
                  </a:lnTo>
                  <a:cubicBezTo>
                    <a:pt x="2" y="759"/>
                    <a:pt x="39" y="814"/>
                    <a:pt x="112" y="857"/>
                  </a:cubicBezTo>
                  <a:cubicBezTo>
                    <a:pt x="187" y="900"/>
                    <a:pt x="284" y="922"/>
                    <a:pt x="382" y="922"/>
                  </a:cubicBezTo>
                  <a:cubicBezTo>
                    <a:pt x="479" y="922"/>
                    <a:pt x="576" y="900"/>
                    <a:pt x="651" y="857"/>
                  </a:cubicBezTo>
                  <a:cubicBezTo>
                    <a:pt x="725" y="814"/>
                    <a:pt x="762" y="759"/>
                    <a:pt x="760" y="702"/>
                  </a:cubicBezTo>
                  <a:lnTo>
                    <a:pt x="760" y="68"/>
                  </a:lnTo>
                  <a:lnTo>
                    <a:pt x="654" y="68"/>
                  </a:lnTo>
                  <a:lnTo>
                    <a:pt x="649" y="65"/>
                  </a:lnTo>
                  <a:cubicBezTo>
                    <a:pt x="574" y="22"/>
                    <a:pt x="476"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5197;p76">
              <a:extLst>
                <a:ext uri="{FF2B5EF4-FFF2-40B4-BE49-F238E27FC236}">
                  <a16:creationId xmlns:a16="http://schemas.microsoft.com/office/drawing/2014/main" id="{04262DEE-951E-2198-B263-1759CF4DA54B}"/>
                </a:ext>
              </a:extLst>
            </p:cNvPr>
            <p:cNvSpPr/>
            <p:nvPr/>
          </p:nvSpPr>
          <p:spPr>
            <a:xfrm>
              <a:off x="2691707" y="2649805"/>
              <a:ext cx="458438" cy="135391"/>
            </a:xfrm>
            <a:custGeom>
              <a:avLst/>
              <a:gdLst/>
              <a:ahLst/>
              <a:cxnLst/>
              <a:rect l="l" t="t" r="r" b="b"/>
              <a:pathLst>
                <a:path w="6596" h="1948" extrusionOk="0">
                  <a:moveTo>
                    <a:pt x="4454" y="1"/>
                  </a:moveTo>
                  <a:lnTo>
                    <a:pt x="39" y="42"/>
                  </a:lnTo>
                  <a:lnTo>
                    <a:pt x="1" y="224"/>
                  </a:lnTo>
                  <a:lnTo>
                    <a:pt x="329" y="551"/>
                  </a:lnTo>
                  <a:lnTo>
                    <a:pt x="6569" y="1948"/>
                  </a:lnTo>
                  <a:lnTo>
                    <a:pt x="6595" y="1537"/>
                  </a:lnTo>
                  <a:lnTo>
                    <a:pt x="5220" y="302"/>
                  </a:lnTo>
                  <a:lnTo>
                    <a:pt x="4454"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5198;p76">
              <a:extLst>
                <a:ext uri="{FF2B5EF4-FFF2-40B4-BE49-F238E27FC236}">
                  <a16:creationId xmlns:a16="http://schemas.microsoft.com/office/drawing/2014/main" id="{C453BEF8-A4EE-892D-F059-F11CD58F29C5}"/>
                </a:ext>
              </a:extLst>
            </p:cNvPr>
            <p:cNvSpPr/>
            <p:nvPr/>
          </p:nvSpPr>
          <p:spPr>
            <a:xfrm>
              <a:off x="3125320" y="2731885"/>
              <a:ext cx="416320" cy="165277"/>
            </a:xfrm>
            <a:custGeom>
              <a:avLst/>
              <a:gdLst/>
              <a:ahLst/>
              <a:cxnLst/>
              <a:rect l="l" t="t" r="r" b="b"/>
              <a:pathLst>
                <a:path w="5990" h="2378" extrusionOk="0">
                  <a:moveTo>
                    <a:pt x="1" y="1"/>
                  </a:moveTo>
                  <a:lnTo>
                    <a:pt x="124" y="662"/>
                  </a:lnTo>
                  <a:lnTo>
                    <a:pt x="555" y="888"/>
                  </a:lnTo>
                  <a:lnTo>
                    <a:pt x="1782" y="1782"/>
                  </a:lnTo>
                  <a:lnTo>
                    <a:pt x="2322" y="1897"/>
                  </a:lnTo>
                  <a:lnTo>
                    <a:pt x="5945" y="2377"/>
                  </a:lnTo>
                  <a:lnTo>
                    <a:pt x="5989" y="2205"/>
                  </a:lnTo>
                  <a:lnTo>
                    <a:pt x="5712" y="1928"/>
                  </a:lnTo>
                  <a:lnTo>
                    <a:pt x="773" y="181"/>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5199;p76">
              <a:extLst>
                <a:ext uri="{FF2B5EF4-FFF2-40B4-BE49-F238E27FC236}">
                  <a16:creationId xmlns:a16="http://schemas.microsoft.com/office/drawing/2014/main" id="{9490CB66-8BF7-5054-359D-3F955257A861}"/>
                </a:ext>
              </a:extLst>
            </p:cNvPr>
            <p:cNvSpPr/>
            <p:nvPr/>
          </p:nvSpPr>
          <p:spPr>
            <a:xfrm>
              <a:off x="3090848" y="2735638"/>
              <a:ext cx="89519" cy="51640"/>
            </a:xfrm>
            <a:custGeom>
              <a:avLst/>
              <a:gdLst/>
              <a:ahLst/>
              <a:cxnLst/>
              <a:rect l="l" t="t" r="r" b="b"/>
              <a:pathLst>
                <a:path w="1288" h="743" extrusionOk="0">
                  <a:moveTo>
                    <a:pt x="640" y="0"/>
                  </a:moveTo>
                  <a:cubicBezTo>
                    <a:pt x="476" y="0"/>
                    <a:pt x="313" y="36"/>
                    <a:pt x="188" y="108"/>
                  </a:cubicBezTo>
                  <a:lnTo>
                    <a:pt x="175" y="116"/>
                  </a:lnTo>
                  <a:lnTo>
                    <a:pt x="0" y="116"/>
                  </a:lnTo>
                  <a:lnTo>
                    <a:pt x="0" y="371"/>
                  </a:lnTo>
                  <a:cubicBezTo>
                    <a:pt x="2" y="467"/>
                    <a:pt x="65" y="561"/>
                    <a:pt x="189" y="633"/>
                  </a:cubicBezTo>
                  <a:cubicBezTo>
                    <a:pt x="316" y="706"/>
                    <a:pt x="481" y="743"/>
                    <a:pt x="646" y="743"/>
                  </a:cubicBezTo>
                  <a:cubicBezTo>
                    <a:pt x="811" y="743"/>
                    <a:pt x="975" y="707"/>
                    <a:pt x="1100" y="634"/>
                  </a:cubicBezTo>
                  <a:cubicBezTo>
                    <a:pt x="1226" y="562"/>
                    <a:pt x="1288" y="467"/>
                    <a:pt x="1286" y="371"/>
                  </a:cubicBezTo>
                  <a:lnTo>
                    <a:pt x="1288" y="371"/>
                  </a:lnTo>
                  <a:lnTo>
                    <a:pt x="1288" y="116"/>
                  </a:lnTo>
                  <a:lnTo>
                    <a:pt x="1106" y="116"/>
                  </a:lnTo>
                  <a:lnTo>
                    <a:pt x="1097" y="110"/>
                  </a:lnTo>
                  <a:cubicBezTo>
                    <a:pt x="970" y="37"/>
                    <a:pt x="805"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5200;p76">
              <a:extLst>
                <a:ext uri="{FF2B5EF4-FFF2-40B4-BE49-F238E27FC236}">
                  <a16:creationId xmlns:a16="http://schemas.microsoft.com/office/drawing/2014/main" id="{DE6FD1CA-3DEB-1142-46FD-17E1F9B03A94}"/>
                </a:ext>
              </a:extLst>
            </p:cNvPr>
            <p:cNvSpPr/>
            <p:nvPr/>
          </p:nvSpPr>
          <p:spPr>
            <a:xfrm>
              <a:off x="3086469" y="2717776"/>
              <a:ext cx="98277" cy="51779"/>
            </a:xfrm>
            <a:custGeom>
              <a:avLst/>
              <a:gdLst/>
              <a:ahLst/>
              <a:cxnLst/>
              <a:rect l="l" t="t" r="r" b="b"/>
              <a:pathLst>
                <a:path w="1414" h="745" extrusionOk="0">
                  <a:moveTo>
                    <a:pt x="702" y="1"/>
                  </a:moveTo>
                  <a:cubicBezTo>
                    <a:pt x="539" y="1"/>
                    <a:pt x="375" y="37"/>
                    <a:pt x="251" y="108"/>
                  </a:cubicBezTo>
                  <a:cubicBezTo>
                    <a:pt x="0" y="253"/>
                    <a:pt x="2" y="488"/>
                    <a:pt x="254" y="635"/>
                  </a:cubicBezTo>
                  <a:cubicBezTo>
                    <a:pt x="380" y="708"/>
                    <a:pt x="545" y="744"/>
                    <a:pt x="710" y="744"/>
                  </a:cubicBezTo>
                  <a:cubicBezTo>
                    <a:pt x="874" y="744"/>
                    <a:pt x="1038" y="708"/>
                    <a:pt x="1163" y="636"/>
                  </a:cubicBezTo>
                  <a:cubicBezTo>
                    <a:pt x="1414" y="491"/>
                    <a:pt x="1412" y="256"/>
                    <a:pt x="1160" y="112"/>
                  </a:cubicBezTo>
                  <a:lnTo>
                    <a:pt x="1160" y="110"/>
                  </a:lnTo>
                  <a:cubicBezTo>
                    <a:pt x="1033" y="37"/>
                    <a:pt x="867" y="1"/>
                    <a:pt x="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5201;p76">
              <a:extLst>
                <a:ext uri="{FF2B5EF4-FFF2-40B4-BE49-F238E27FC236}">
                  <a16:creationId xmlns:a16="http://schemas.microsoft.com/office/drawing/2014/main" id="{C6C553B8-E7FB-425C-408D-B81212C130C5}"/>
                </a:ext>
              </a:extLst>
            </p:cNvPr>
            <p:cNvSpPr/>
            <p:nvPr/>
          </p:nvSpPr>
          <p:spPr>
            <a:xfrm>
              <a:off x="3110516" y="2720000"/>
              <a:ext cx="50181" cy="37184"/>
            </a:xfrm>
            <a:custGeom>
              <a:avLst/>
              <a:gdLst/>
              <a:ahLst/>
              <a:cxnLst/>
              <a:rect l="l" t="t" r="r" b="b"/>
              <a:pathLst>
                <a:path w="722" h="535" extrusionOk="0">
                  <a:moveTo>
                    <a:pt x="359" y="1"/>
                  </a:moveTo>
                  <a:cubicBezTo>
                    <a:pt x="298" y="1"/>
                    <a:pt x="237" y="14"/>
                    <a:pt x="189" y="41"/>
                  </a:cubicBezTo>
                  <a:cubicBezTo>
                    <a:pt x="139" y="69"/>
                    <a:pt x="109" y="100"/>
                    <a:pt x="86" y="133"/>
                  </a:cubicBezTo>
                  <a:lnTo>
                    <a:pt x="0" y="326"/>
                  </a:lnTo>
                  <a:lnTo>
                    <a:pt x="0" y="327"/>
                  </a:lnTo>
                  <a:cubicBezTo>
                    <a:pt x="2" y="379"/>
                    <a:pt x="37" y="433"/>
                    <a:pt x="106" y="473"/>
                  </a:cubicBezTo>
                  <a:cubicBezTo>
                    <a:pt x="177" y="514"/>
                    <a:pt x="271" y="535"/>
                    <a:pt x="364" y="535"/>
                  </a:cubicBezTo>
                  <a:cubicBezTo>
                    <a:pt x="456" y="535"/>
                    <a:pt x="547" y="515"/>
                    <a:pt x="617" y="475"/>
                  </a:cubicBezTo>
                  <a:cubicBezTo>
                    <a:pt x="686" y="433"/>
                    <a:pt x="722" y="381"/>
                    <a:pt x="722" y="327"/>
                  </a:cubicBezTo>
                  <a:lnTo>
                    <a:pt x="658" y="153"/>
                  </a:lnTo>
                  <a:cubicBezTo>
                    <a:pt x="638" y="118"/>
                    <a:pt x="582" y="69"/>
                    <a:pt x="531" y="41"/>
                  </a:cubicBezTo>
                  <a:cubicBezTo>
                    <a:pt x="482" y="14"/>
                    <a:pt x="421"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5202;p76">
              <a:extLst>
                <a:ext uri="{FF2B5EF4-FFF2-40B4-BE49-F238E27FC236}">
                  <a16:creationId xmlns:a16="http://schemas.microsoft.com/office/drawing/2014/main" id="{15237894-EC04-F52B-E275-002515DBFCC7}"/>
                </a:ext>
              </a:extLst>
            </p:cNvPr>
            <p:cNvSpPr/>
            <p:nvPr/>
          </p:nvSpPr>
          <p:spPr>
            <a:xfrm>
              <a:off x="4372506" y="1959180"/>
              <a:ext cx="95635" cy="82082"/>
            </a:xfrm>
            <a:custGeom>
              <a:avLst/>
              <a:gdLst/>
              <a:ahLst/>
              <a:cxnLst/>
              <a:rect l="l" t="t" r="r" b="b"/>
              <a:pathLst>
                <a:path w="1376" h="1181" extrusionOk="0">
                  <a:moveTo>
                    <a:pt x="682" y="0"/>
                  </a:moveTo>
                  <a:cubicBezTo>
                    <a:pt x="507" y="0"/>
                    <a:pt x="333" y="39"/>
                    <a:pt x="201" y="116"/>
                  </a:cubicBezTo>
                  <a:lnTo>
                    <a:pt x="187" y="124"/>
                  </a:lnTo>
                  <a:lnTo>
                    <a:pt x="1" y="124"/>
                  </a:lnTo>
                  <a:lnTo>
                    <a:pt x="1" y="784"/>
                  </a:lnTo>
                  <a:cubicBezTo>
                    <a:pt x="1" y="885"/>
                    <a:pt x="68" y="985"/>
                    <a:pt x="202" y="1064"/>
                  </a:cubicBezTo>
                  <a:cubicBezTo>
                    <a:pt x="337" y="1141"/>
                    <a:pt x="514" y="1180"/>
                    <a:pt x="690" y="1180"/>
                  </a:cubicBezTo>
                  <a:cubicBezTo>
                    <a:pt x="866" y="1180"/>
                    <a:pt x="1041" y="1142"/>
                    <a:pt x="1174" y="1065"/>
                  </a:cubicBezTo>
                  <a:cubicBezTo>
                    <a:pt x="1308" y="987"/>
                    <a:pt x="1376" y="885"/>
                    <a:pt x="1374" y="784"/>
                  </a:cubicBezTo>
                  <a:lnTo>
                    <a:pt x="1374" y="124"/>
                  </a:lnTo>
                  <a:lnTo>
                    <a:pt x="1182" y="124"/>
                  </a:lnTo>
                  <a:lnTo>
                    <a:pt x="1171" y="118"/>
                  </a:lnTo>
                  <a:cubicBezTo>
                    <a:pt x="1036" y="40"/>
                    <a:pt x="859" y="0"/>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5203;p76">
              <a:extLst>
                <a:ext uri="{FF2B5EF4-FFF2-40B4-BE49-F238E27FC236}">
                  <a16:creationId xmlns:a16="http://schemas.microsoft.com/office/drawing/2014/main" id="{81C45316-3EDB-199D-B103-1910F6B6E632}"/>
                </a:ext>
              </a:extLst>
            </p:cNvPr>
            <p:cNvSpPr/>
            <p:nvPr/>
          </p:nvSpPr>
          <p:spPr>
            <a:xfrm>
              <a:off x="4367850" y="1940137"/>
              <a:ext cx="104879" cy="55254"/>
            </a:xfrm>
            <a:custGeom>
              <a:avLst/>
              <a:gdLst/>
              <a:ahLst/>
              <a:cxnLst/>
              <a:rect l="l" t="t" r="r" b="b"/>
              <a:pathLst>
                <a:path w="1509" h="795" extrusionOk="0">
                  <a:moveTo>
                    <a:pt x="750" y="1"/>
                  </a:moveTo>
                  <a:cubicBezTo>
                    <a:pt x="575" y="1"/>
                    <a:pt x="401" y="39"/>
                    <a:pt x="268" y="116"/>
                  </a:cubicBezTo>
                  <a:cubicBezTo>
                    <a:pt x="0" y="270"/>
                    <a:pt x="2" y="521"/>
                    <a:pt x="271" y="678"/>
                  </a:cubicBezTo>
                  <a:cubicBezTo>
                    <a:pt x="406" y="756"/>
                    <a:pt x="582" y="794"/>
                    <a:pt x="758" y="794"/>
                  </a:cubicBezTo>
                  <a:cubicBezTo>
                    <a:pt x="933" y="794"/>
                    <a:pt x="1108" y="756"/>
                    <a:pt x="1241" y="679"/>
                  </a:cubicBezTo>
                  <a:cubicBezTo>
                    <a:pt x="1509" y="524"/>
                    <a:pt x="1507" y="273"/>
                    <a:pt x="1238" y="118"/>
                  </a:cubicBezTo>
                  <a:cubicBezTo>
                    <a:pt x="1103" y="40"/>
                    <a:pt x="926" y="1"/>
                    <a:pt x="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5204;p76">
              <a:extLst>
                <a:ext uri="{FF2B5EF4-FFF2-40B4-BE49-F238E27FC236}">
                  <a16:creationId xmlns:a16="http://schemas.microsoft.com/office/drawing/2014/main" id="{DFEE92D6-8978-DC39-16AE-39C09942E250}"/>
                </a:ext>
              </a:extLst>
            </p:cNvPr>
            <p:cNvSpPr/>
            <p:nvPr/>
          </p:nvSpPr>
          <p:spPr>
            <a:xfrm>
              <a:off x="4393773" y="1917688"/>
              <a:ext cx="53030" cy="64151"/>
            </a:xfrm>
            <a:custGeom>
              <a:avLst/>
              <a:gdLst/>
              <a:ahLst/>
              <a:cxnLst/>
              <a:rect l="l" t="t" r="r" b="b"/>
              <a:pathLst>
                <a:path w="763" h="923" extrusionOk="0">
                  <a:moveTo>
                    <a:pt x="380" y="1"/>
                  </a:moveTo>
                  <a:cubicBezTo>
                    <a:pt x="283" y="1"/>
                    <a:pt x="185" y="22"/>
                    <a:pt x="112" y="65"/>
                  </a:cubicBezTo>
                  <a:lnTo>
                    <a:pt x="105" y="69"/>
                  </a:lnTo>
                  <a:lnTo>
                    <a:pt x="1" y="69"/>
                  </a:lnTo>
                  <a:lnTo>
                    <a:pt x="1" y="704"/>
                  </a:lnTo>
                  <a:cubicBezTo>
                    <a:pt x="2" y="759"/>
                    <a:pt x="39" y="815"/>
                    <a:pt x="113" y="858"/>
                  </a:cubicBezTo>
                  <a:cubicBezTo>
                    <a:pt x="188" y="901"/>
                    <a:pt x="286" y="922"/>
                    <a:pt x="384" y="922"/>
                  </a:cubicBezTo>
                  <a:cubicBezTo>
                    <a:pt x="481" y="922"/>
                    <a:pt x="578" y="901"/>
                    <a:pt x="651" y="859"/>
                  </a:cubicBezTo>
                  <a:cubicBezTo>
                    <a:pt x="725" y="816"/>
                    <a:pt x="762" y="759"/>
                    <a:pt x="761" y="704"/>
                  </a:cubicBezTo>
                  <a:lnTo>
                    <a:pt x="762" y="704"/>
                  </a:lnTo>
                  <a:lnTo>
                    <a:pt x="762" y="69"/>
                  </a:lnTo>
                  <a:lnTo>
                    <a:pt x="655" y="69"/>
                  </a:lnTo>
                  <a:lnTo>
                    <a:pt x="650" y="65"/>
                  </a:lnTo>
                  <a:cubicBezTo>
                    <a:pt x="575" y="22"/>
                    <a:pt x="478"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5205;p76">
              <a:extLst>
                <a:ext uri="{FF2B5EF4-FFF2-40B4-BE49-F238E27FC236}">
                  <a16:creationId xmlns:a16="http://schemas.microsoft.com/office/drawing/2014/main" id="{8519E8E9-7F93-AC87-EBD4-F03D0C4636EE}"/>
                </a:ext>
              </a:extLst>
            </p:cNvPr>
            <p:cNvSpPr/>
            <p:nvPr/>
          </p:nvSpPr>
          <p:spPr>
            <a:xfrm>
              <a:off x="4025629" y="1898228"/>
              <a:ext cx="414652" cy="259592"/>
            </a:xfrm>
            <a:custGeom>
              <a:avLst/>
              <a:gdLst/>
              <a:ahLst/>
              <a:cxnLst/>
              <a:rect l="l" t="t" r="r" b="b"/>
              <a:pathLst>
                <a:path w="5966" h="3735" extrusionOk="0">
                  <a:moveTo>
                    <a:pt x="5693" y="1"/>
                  </a:moveTo>
                  <a:lnTo>
                    <a:pt x="3847" y="101"/>
                  </a:lnTo>
                  <a:lnTo>
                    <a:pt x="3092" y="429"/>
                  </a:lnTo>
                  <a:lnTo>
                    <a:pt x="0" y="3580"/>
                  </a:lnTo>
                  <a:lnTo>
                    <a:pt x="100" y="3734"/>
                  </a:lnTo>
                  <a:lnTo>
                    <a:pt x="565" y="3734"/>
                  </a:lnTo>
                  <a:lnTo>
                    <a:pt x="5965" y="310"/>
                  </a:lnTo>
                  <a:lnTo>
                    <a:pt x="5693"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5206;p76">
              <a:extLst>
                <a:ext uri="{FF2B5EF4-FFF2-40B4-BE49-F238E27FC236}">
                  <a16:creationId xmlns:a16="http://schemas.microsoft.com/office/drawing/2014/main" id="{E74B2129-8BCD-A90F-FB54-2A4C99F63B40}"/>
                </a:ext>
              </a:extLst>
            </p:cNvPr>
            <p:cNvSpPr/>
            <p:nvPr/>
          </p:nvSpPr>
          <p:spPr>
            <a:xfrm>
              <a:off x="4411079" y="1712315"/>
              <a:ext cx="408953" cy="212539"/>
            </a:xfrm>
            <a:custGeom>
              <a:avLst/>
              <a:gdLst/>
              <a:ahLst/>
              <a:cxnLst/>
              <a:rect l="l" t="t" r="r" b="b"/>
              <a:pathLst>
                <a:path w="5884" h="3058" extrusionOk="0">
                  <a:moveTo>
                    <a:pt x="5403" y="1"/>
                  </a:moveTo>
                  <a:lnTo>
                    <a:pt x="673" y="2258"/>
                  </a:lnTo>
                  <a:lnTo>
                    <a:pt x="1" y="2676"/>
                  </a:lnTo>
                  <a:lnTo>
                    <a:pt x="556" y="3057"/>
                  </a:lnTo>
                  <a:lnTo>
                    <a:pt x="1019" y="2913"/>
                  </a:lnTo>
                  <a:lnTo>
                    <a:pt x="2519" y="2676"/>
                  </a:lnTo>
                  <a:lnTo>
                    <a:pt x="2984" y="2376"/>
                  </a:lnTo>
                  <a:lnTo>
                    <a:pt x="5883" y="153"/>
                  </a:lnTo>
                  <a:lnTo>
                    <a:pt x="579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5207;p76">
              <a:extLst>
                <a:ext uri="{FF2B5EF4-FFF2-40B4-BE49-F238E27FC236}">
                  <a16:creationId xmlns:a16="http://schemas.microsoft.com/office/drawing/2014/main" id="{5BAE37E2-F915-84A3-9D36-8BA9E7BA6674}"/>
                </a:ext>
              </a:extLst>
            </p:cNvPr>
            <p:cNvSpPr/>
            <p:nvPr/>
          </p:nvSpPr>
          <p:spPr>
            <a:xfrm>
              <a:off x="4375495" y="1883424"/>
              <a:ext cx="89589" cy="51710"/>
            </a:xfrm>
            <a:custGeom>
              <a:avLst/>
              <a:gdLst/>
              <a:ahLst/>
              <a:cxnLst/>
              <a:rect l="l" t="t" r="r" b="b"/>
              <a:pathLst>
                <a:path w="1289" h="744" extrusionOk="0">
                  <a:moveTo>
                    <a:pt x="640" y="0"/>
                  </a:moveTo>
                  <a:cubicBezTo>
                    <a:pt x="476" y="0"/>
                    <a:pt x="313" y="36"/>
                    <a:pt x="188" y="108"/>
                  </a:cubicBezTo>
                  <a:lnTo>
                    <a:pt x="176" y="115"/>
                  </a:lnTo>
                  <a:lnTo>
                    <a:pt x="1" y="115"/>
                  </a:lnTo>
                  <a:lnTo>
                    <a:pt x="1" y="372"/>
                  </a:lnTo>
                  <a:cubicBezTo>
                    <a:pt x="2" y="466"/>
                    <a:pt x="65" y="562"/>
                    <a:pt x="191" y="634"/>
                  </a:cubicBezTo>
                  <a:cubicBezTo>
                    <a:pt x="318" y="707"/>
                    <a:pt x="483" y="743"/>
                    <a:pt x="649" y="743"/>
                  </a:cubicBezTo>
                  <a:cubicBezTo>
                    <a:pt x="812" y="743"/>
                    <a:pt x="976" y="707"/>
                    <a:pt x="1101" y="635"/>
                  </a:cubicBezTo>
                  <a:cubicBezTo>
                    <a:pt x="1227" y="563"/>
                    <a:pt x="1288" y="468"/>
                    <a:pt x="1288" y="372"/>
                  </a:cubicBezTo>
                  <a:lnTo>
                    <a:pt x="1288" y="115"/>
                  </a:lnTo>
                  <a:lnTo>
                    <a:pt x="1107" y="115"/>
                  </a:lnTo>
                  <a:lnTo>
                    <a:pt x="1098" y="109"/>
                  </a:lnTo>
                  <a:cubicBezTo>
                    <a:pt x="971" y="37"/>
                    <a:pt x="805"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5208;p76">
              <a:extLst>
                <a:ext uri="{FF2B5EF4-FFF2-40B4-BE49-F238E27FC236}">
                  <a16:creationId xmlns:a16="http://schemas.microsoft.com/office/drawing/2014/main" id="{856D337C-0069-3F4F-170A-B1602099F8D8}"/>
                </a:ext>
              </a:extLst>
            </p:cNvPr>
            <p:cNvSpPr/>
            <p:nvPr/>
          </p:nvSpPr>
          <p:spPr>
            <a:xfrm>
              <a:off x="4371116" y="1865632"/>
              <a:ext cx="98346" cy="51710"/>
            </a:xfrm>
            <a:custGeom>
              <a:avLst/>
              <a:gdLst/>
              <a:ahLst/>
              <a:cxnLst/>
              <a:rect l="l" t="t" r="r" b="b"/>
              <a:pathLst>
                <a:path w="1415" h="744" extrusionOk="0">
                  <a:moveTo>
                    <a:pt x="704" y="0"/>
                  </a:moveTo>
                  <a:cubicBezTo>
                    <a:pt x="540" y="0"/>
                    <a:pt x="376" y="36"/>
                    <a:pt x="251" y="108"/>
                  </a:cubicBezTo>
                  <a:cubicBezTo>
                    <a:pt x="1" y="253"/>
                    <a:pt x="2" y="488"/>
                    <a:pt x="254" y="633"/>
                  </a:cubicBezTo>
                  <a:cubicBezTo>
                    <a:pt x="382" y="707"/>
                    <a:pt x="548" y="744"/>
                    <a:pt x="714" y="744"/>
                  </a:cubicBezTo>
                  <a:cubicBezTo>
                    <a:pt x="877" y="744"/>
                    <a:pt x="1039" y="708"/>
                    <a:pt x="1164" y="636"/>
                  </a:cubicBezTo>
                  <a:cubicBezTo>
                    <a:pt x="1414" y="491"/>
                    <a:pt x="1413" y="256"/>
                    <a:pt x="1161" y="110"/>
                  </a:cubicBezTo>
                  <a:cubicBezTo>
                    <a:pt x="1034" y="37"/>
                    <a:pt x="869" y="0"/>
                    <a:pt x="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5209;p76">
              <a:extLst>
                <a:ext uri="{FF2B5EF4-FFF2-40B4-BE49-F238E27FC236}">
                  <a16:creationId xmlns:a16="http://schemas.microsoft.com/office/drawing/2014/main" id="{764351E3-D8A2-8A4F-75C1-6DDA9F5C62B7}"/>
                </a:ext>
              </a:extLst>
            </p:cNvPr>
            <p:cNvSpPr/>
            <p:nvPr/>
          </p:nvSpPr>
          <p:spPr>
            <a:xfrm>
              <a:off x="4395163" y="1867787"/>
              <a:ext cx="50250" cy="37253"/>
            </a:xfrm>
            <a:custGeom>
              <a:avLst/>
              <a:gdLst/>
              <a:ahLst/>
              <a:cxnLst/>
              <a:rect l="l" t="t" r="r" b="b"/>
              <a:pathLst>
                <a:path w="723" h="536" extrusionOk="0">
                  <a:moveTo>
                    <a:pt x="360" y="0"/>
                  </a:moveTo>
                  <a:cubicBezTo>
                    <a:pt x="299" y="0"/>
                    <a:pt x="238" y="14"/>
                    <a:pt x="190" y="41"/>
                  </a:cubicBezTo>
                  <a:cubicBezTo>
                    <a:pt x="139" y="70"/>
                    <a:pt x="110" y="101"/>
                    <a:pt x="87" y="133"/>
                  </a:cubicBezTo>
                  <a:lnTo>
                    <a:pt x="1" y="327"/>
                  </a:lnTo>
                  <a:cubicBezTo>
                    <a:pt x="2" y="380"/>
                    <a:pt x="38" y="433"/>
                    <a:pt x="107" y="474"/>
                  </a:cubicBezTo>
                  <a:cubicBezTo>
                    <a:pt x="178" y="515"/>
                    <a:pt x="270" y="535"/>
                    <a:pt x="363" y="535"/>
                  </a:cubicBezTo>
                  <a:cubicBezTo>
                    <a:pt x="455" y="535"/>
                    <a:pt x="548" y="515"/>
                    <a:pt x="618" y="474"/>
                  </a:cubicBezTo>
                  <a:cubicBezTo>
                    <a:pt x="688" y="434"/>
                    <a:pt x="722" y="380"/>
                    <a:pt x="722" y="327"/>
                  </a:cubicBezTo>
                  <a:lnTo>
                    <a:pt x="659" y="154"/>
                  </a:lnTo>
                  <a:lnTo>
                    <a:pt x="659" y="153"/>
                  </a:lnTo>
                  <a:cubicBezTo>
                    <a:pt x="641" y="117"/>
                    <a:pt x="582" y="70"/>
                    <a:pt x="533" y="42"/>
                  </a:cubicBezTo>
                  <a:cubicBezTo>
                    <a:pt x="484" y="14"/>
                    <a:pt x="422"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5210;p76">
              <a:extLst>
                <a:ext uri="{FF2B5EF4-FFF2-40B4-BE49-F238E27FC236}">
                  <a16:creationId xmlns:a16="http://schemas.microsoft.com/office/drawing/2014/main" id="{2F37B4D5-2A59-5463-84FB-8EF0899E9F5D}"/>
                </a:ext>
              </a:extLst>
            </p:cNvPr>
            <p:cNvSpPr/>
            <p:nvPr/>
          </p:nvSpPr>
          <p:spPr>
            <a:xfrm>
              <a:off x="3305674" y="1343615"/>
              <a:ext cx="95705" cy="82082"/>
            </a:xfrm>
            <a:custGeom>
              <a:avLst/>
              <a:gdLst/>
              <a:ahLst/>
              <a:cxnLst/>
              <a:rect l="l" t="t" r="r" b="b"/>
              <a:pathLst>
                <a:path w="1377" h="1181" extrusionOk="0">
                  <a:moveTo>
                    <a:pt x="682" y="0"/>
                  </a:moveTo>
                  <a:cubicBezTo>
                    <a:pt x="507" y="0"/>
                    <a:pt x="332" y="39"/>
                    <a:pt x="199" y="116"/>
                  </a:cubicBezTo>
                  <a:lnTo>
                    <a:pt x="187" y="124"/>
                  </a:lnTo>
                  <a:lnTo>
                    <a:pt x="1" y="124"/>
                  </a:lnTo>
                  <a:lnTo>
                    <a:pt x="1" y="784"/>
                  </a:lnTo>
                  <a:cubicBezTo>
                    <a:pt x="1" y="885"/>
                    <a:pt x="69" y="987"/>
                    <a:pt x="202" y="1064"/>
                  </a:cubicBezTo>
                  <a:cubicBezTo>
                    <a:pt x="337" y="1141"/>
                    <a:pt x="514" y="1180"/>
                    <a:pt x="690" y="1180"/>
                  </a:cubicBezTo>
                  <a:cubicBezTo>
                    <a:pt x="866" y="1180"/>
                    <a:pt x="1041" y="1142"/>
                    <a:pt x="1175" y="1065"/>
                  </a:cubicBezTo>
                  <a:cubicBezTo>
                    <a:pt x="1308" y="988"/>
                    <a:pt x="1376" y="885"/>
                    <a:pt x="1375" y="784"/>
                  </a:cubicBezTo>
                  <a:lnTo>
                    <a:pt x="1375" y="124"/>
                  </a:lnTo>
                  <a:lnTo>
                    <a:pt x="1181" y="124"/>
                  </a:lnTo>
                  <a:lnTo>
                    <a:pt x="1171" y="118"/>
                  </a:lnTo>
                  <a:cubicBezTo>
                    <a:pt x="1036" y="40"/>
                    <a:pt x="859" y="0"/>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5211;p76">
              <a:extLst>
                <a:ext uri="{FF2B5EF4-FFF2-40B4-BE49-F238E27FC236}">
                  <a16:creationId xmlns:a16="http://schemas.microsoft.com/office/drawing/2014/main" id="{D82C9B04-32A2-4A01-71B9-7F1ED929E506}"/>
                </a:ext>
              </a:extLst>
            </p:cNvPr>
            <p:cNvSpPr/>
            <p:nvPr/>
          </p:nvSpPr>
          <p:spPr>
            <a:xfrm>
              <a:off x="3301017" y="1324641"/>
              <a:ext cx="104949" cy="55185"/>
            </a:xfrm>
            <a:custGeom>
              <a:avLst/>
              <a:gdLst/>
              <a:ahLst/>
              <a:cxnLst/>
              <a:rect l="l" t="t" r="r" b="b"/>
              <a:pathLst>
                <a:path w="1510" h="794" extrusionOk="0">
                  <a:moveTo>
                    <a:pt x="751" y="0"/>
                  </a:moveTo>
                  <a:cubicBezTo>
                    <a:pt x="576" y="0"/>
                    <a:pt x="401" y="39"/>
                    <a:pt x="268" y="115"/>
                  </a:cubicBezTo>
                  <a:cubicBezTo>
                    <a:pt x="0" y="269"/>
                    <a:pt x="2" y="521"/>
                    <a:pt x="271" y="677"/>
                  </a:cubicBezTo>
                  <a:cubicBezTo>
                    <a:pt x="406" y="755"/>
                    <a:pt x="582" y="793"/>
                    <a:pt x="758" y="793"/>
                  </a:cubicBezTo>
                  <a:cubicBezTo>
                    <a:pt x="933" y="793"/>
                    <a:pt x="1108" y="755"/>
                    <a:pt x="1242" y="678"/>
                  </a:cubicBezTo>
                  <a:cubicBezTo>
                    <a:pt x="1509" y="524"/>
                    <a:pt x="1508" y="272"/>
                    <a:pt x="1238" y="117"/>
                  </a:cubicBezTo>
                  <a:cubicBezTo>
                    <a:pt x="1104" y="39"/>
                    <a:pt x="927" y="0"/>
                    <a:pt x="7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5212;p76">
              <a:extLst>
                <a:ext uri="{FF2B5EF4-FFF2-40B4-BE49-F238E27FC236}">
                  <a16:creationId xmlns:a16="http://schemas.microsoft.com/office/drawing/2014/main" id="{C7B3444B-183C-0A87-EA4A-59D8A1ED597F}"/>
                </a:ext>
              </a:extLst>
            </p:cNvPr>
            <p:cNvSpPr/>
            <p:nvPr/>
          </p:nvSpPr>
          <p:spPr>
            <a:xfrm>
              <a:off x="3327010" y="1302193"/>
              <a:ext cx="52961" cy="64151"/>
            </a:xfrm>
            <a:custGeom>
              <a:avLst/>
              <a:gdLst/>
              <a:ahLst/>
              <a:cxnLst/>
              <a:rect l="l" t="t" r="r" b="b"/>
              <a:pathLst>
                <a:path w="762" h="923" extrusionOk="0">
                  <a:moveTo>
                    <a:pt x="377" y="1"/>
                  </a:moveTo>
                  <a:cubicBezTo>
                    <a:pt x="280" y="1"/>
                    <a:pt x="184" y="22"/>
                    <a:pt x="111" y="65"/>
                  </a:cubicBezTo>
                  <a:lnTo>
                    <a:pt x="105" y="69"/>
                  </a:lnTo>
                  <a:lnTo>
                    <a:pt x="0" y="69"/>
                  </a:lnTo>
                  <a:lnTo>
                    <a:pt x="0" y="703"/>
                  </a:lnTo>
                  <a:cubicBezTo>
                    <a:pt x="2" y="758"/>
                    <a:pt x="38" y="815"/>
                    <a:pt x="112" y="858"/>
                  </a:cubicBezTo>
                  <a:cubicBezTo>
                    <a:pt x="187" y="901"/>
                    <a:pt x="285" y="922"/>
                    <a:pt x="383" y="922"/>
                  </a:cubicBezTo>
                  <a:cubicBezTo>
                    <a:pt x="480" y="922"/>
                    <a:pt x="576" y="901"/>
                    <a:pt x="651" y="858"/>
                  </a:cubicBezTo>
                  <a:cubicBezTo>
                    <a:pt x="725" y="815"/>
                    <a:pt x="761" y="760"/>
                    <a:pt x="760" y="703"/>
                  </a:cubicBezTo>
                  <a:lnTo>
                    <a:pt x="760" y="69"/>
                  </a:lnTo>
                  <a:lnTo>
                    <a:pt x="654" y="69"/>
                  </a:lnTo>
                  <a:lnTo>
                    <a:pt x="649" y="66"/>
                  </a:lnTo>
                  <a:cubicBezTo>
                    <a:pt x="574" y="23"/>
                    <a:pt x="475"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5213;p76">
              <a:extLst>
                <a:ext uri="{FF2B5EF4-FFF2-40B4-BE49-F238E27FC236}">
                  <a16:creationId xmlns:a16="http://schemas.microsoft.com/office/drawing/2014/main" id="{136D99E1-FD30-FF2A-4727-129742141748}"/>
                </a:ext>
              </a:extLst>
            </p:cNvPr>
            <p:cNvSpPr/>
            <p:nvPr/>
          </p:nvSpPr>
          <p:spPr>
            <a:xfrm>
              <a:off x="3331111" y="1267860"/>
              <a:ext cx="458299" cy="135530"/>
            </a:xfrm>
            <a:custGeom>
              <a:avLst/>
              <a:gdLst/>
              <a:ahLst/>
              <a:cxnLst/>
              <a:rect l="l" t="t" r="r" b="b"/>
              <a:pathLst>
                <a:path w="6594" h="1950" extrusionOk="0">
                  <a:moveTo>
                    <a:pt x="26" y="0"/>
                  </a:moveTo>
                  <a:lnTo>
                    <a:pt x="1" y="412"/>
                  </a:lnTo>
                  <a:lnTo>
                    <a:pt x="1376" y="1646"/>
                  </a:lnTo>
                  <a:lnTo>
                    <a:pt x="2141" y="1949"/>
                  </a:lnTo>
                  <a:lnTo>
                    <a:pt x="6555" y="1906"/>
                  </a:lnTo>
                  <a:lnTo>
                    <a:pt x="6594" y="1726"/>
                  </a:lnTo>
                  <a:lnTo>
                    <a:pt x="6266" y="1398"/>
                  </a:lnTo>
                  <a:lnTo>
                    <a:pt x="26"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5214;p76">
              <a:extLst>
                <a:ext uri="{FF2B5EF4-FFF2-40B4-BE49-F238E27FC236}">
                  <a16:creationId xmlns:a16="http://schemas.microsoft.com/office/drawing/2014/main" id="{54B64D12-9C19-70CD-7356-9DB4FBE50885}"/>
                </a:ext>
              </a:extLst>
            </p:cNvPr>
            <p:cNvSpPr/>
            <p:nvPr/>
          </p:nvSpPr>
          <p:spPr>
            <a:xfrm>
              <a:off x="2922031" y="1138450"/>
              <a:ext cx="416250" cy="165277"/>
            </a:xfrm>
            <a:custGeom>
              <a:avLst/>
              <a:gdLst/>
              <a:ahLst/>
              <a:cxnLst/>
              <a:rect l="l" t="t" r="r" b="b"/>
              <a:pathLst>
                <a:path w="5989" h="2378" extrusionOk="0">
                  <a:moveTo>
                    <a:pt x="46" y="1"/>
                  </a:moveTo>
                  <a:lnTo>
                    <a:pt x="0" y="172"/>
                  </a:lnTo>
                  <a:lnTo>
                    <a:pt x="279" y="449"/>
                  </a:lnTo>
                  <a:lnTo>
                    <a:pt x="5218" y="2197"/>
                  </a:lnTo>
                  <a:lnTo>
                    <a:pt x="5989" y="2377"/>
                  </a:lnTo>
                  <a:lnTo>
                    <a:pt x="5867" y="1714"/>
                  </a:lnTo>
                  <a:lnTo>
                    <a:pt x="5436" y="1490"/>
                  </a:lnTo>
                  <a:lnTo>
                    <a:pt x="4209" y="596"/>
                  </a:lnTo>
                  <a:lnTo>
                    <a:pt x="3667" y="481"/>
                  </a:lnTo>
                  <a:lnTo>
                    <a:pt x="46"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5215;p76">
              <a:extLst>
                <a:ext uri="{FF2B5EF4-FFF2-40B4-BE49-F238E27FC236}">
                  <a16:creationId xmlns:a16="http://schemas.microsoft.com/office/drawing/2014/main" id="{1A3E4CFE-1757-706A-A396-722459389F48}"/>
                </a:ext>
              </a:extLst>
            </p:cNvPr>
            <p:cNvSpPr/>
            <p:nvPr/>
          </p:nvSpPr>
          <p:spPr>
            <a:xfrm>
              <a:off x="3308662" y="1267860"/>
              <a:ext cx="89589" cy="51710"/>
            </a:xfrm>
            <a:custGeom>
              <a:avLst/>
              <a:gdLst/>
              <a:ahLst/>
              <a:cxnLst/>
              <a:rect l="l" t="t" r="r" b="b"/>
              <a:pathLst>
                <a:path w="1289" h="744" extrusionOk="0">
                  <a:moveTo>
                    <a:pt x="640" y="1"/>
                  </a:moveTo>
                  <a:cubicBezTo>
                    <a:pt x="476" y="1"/>
                    <a:pt x="313" y="37"/>
                    <a:pt x="189" y="109"/>
                  </a:cubicBezTo>
                  <a:lnTo>
                    <a:pt x="176" y="116"/>
                  </a:lnTo>
                  <a:lnTo>
                    <a:pt x="1" y="116"/>
                  </a:lnTo>
                  <a:lnTo>
                    <a:pt x="1" y="372"/>
                  </a:lnTo>
                  <a:cubicBezTo>
                    <a:pt x="3" y="466"/>
                    <a:pt x="66" y="562"/>
                    <a:pt x="192" y="634"/>
                  </a:cubicBezTo>
                  <a:cubicBezTo>
                    <a:pt x="317" y="707"/>
                    <a:pt x="483" y="744"/>
                    <a:pt x="648" y="744"/>
                  </a:cubicBezTo>
                  <a:cubicBezTo>
                    <a:pt x="812" y="744"/>
                    <a:pt x="976" y="708"/>
                    <a:pt x="1101" y="635"/>
                  </a:cubicBezTo>
                  <a:cubicBezTo>
                    <a:pt x="1227" y="563"/>
                    <a:pt x="1288" y="468"/>
                    <a:pt x="1288" y="372"/>
                  </a:cubicBezTo>
                  <a:lnTo>
                    <a:pt x="1288" y="116"/>
                  </a:lnTo>
                  <a:lnTo>
                    <a:pt x="1107" y="116"/>
                  </a:lnTo>
                  <a:lnTo>
                    <a:pt x="1098" y="111"/>
                  </a:lnTo>
                  <a:cubicBezTo>
                    <a:pt x="971" y="37"/>
                    <a:pt x="805" y="1"/>
                    <a:pt x="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5216;p76">
              <a:extLst>
                <a:ext uri="{FF2B5EF4-FFF2-40B4-BE49-F238E27FC236}">
                  <a16:creationId xmlns:a16="http://schemas.microsoft.com/office/drawing/2014/main" id="{4F0BF0F3-6CB2-251B-4E48-5A5552368986}"/>
                </a:ext>
              </a:extLst>
            </p:cNvPr>
            <p:cNvSpPr/>
            <p:nvPr/>
          </p:nvSpPr>
          <p:spPr>
            <a:xfrm>
              <a:off x="3304284" y="1250068"/>
              <a:ext cx="98346" cy="51710"/>
            </a:xfrm>
            <a:custGeom>
              <a:avLst/>
              <a:gdLst/>
              <a:ahLst/>
              <a:cxnLst/>
              <a:rect l="l" t="t" r="r" b="b"/>
              <a:pathLst>
                <a:path w="1415" h="744" extrusionOk="0">
                  <a:moveTo>
                    <a:pt x="703" y="1"/>
                  </a:moveTo>
                  <a:cubicBezTo>
                    <a:pt x="539" y="1"/>
                    <a:pt x="376" y="37"/>
                    <a:pt x="252" y="108"/>
                  </a:cubicBezTo>
                  <a:cubicBezTo>
                    <a:pt x="1" y="253"/>
                    <a:pt x="2" y="488"/>
                    <a:pt x="255" y="635"/>
                  </a:cubicBezTo>
                  <a:cubicBezTo>
                    <a:pt x="382" y="707"/>
                    <a:pt x="547" y="744"/>
                    <a:pt x="712" y="744"/>
                  </a:cubicBezTo>
                  <a:cubicBezTo>
                    <a:pt x="876" y="744"/>
                    <a:pt x="1039" y="708"/>
                    <a:pt x="1164" y="636"/>
                  </a:cubicBezTo>
                  <a:cubicBezTo>
                    <a:pt x="1415" y="491"/>
                    <a:pt x="1413" y="256"/>
                    <a:pt x="1161" y="110"/>
                  </a:cubicBezTo>
                  <a:cubicBezTo>
                    <a:pt x="1034" y="37"/>
                    <a:pt x="868"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5217;p76">
              <a:extLst>
                <a:ext uri="{FF2B5EF4-FFF2-40B4-BE49-F238E27FC236}">
                  <a16:creationId xmlns:a16="http://schemas.microsoft.com/office/drawing/2014/main" id="{232004A2-BE5F-4127-7E49-2D067ED132B4}"/>
                </a:ext>
              </a:extLst>
            </p:cNvPr>
            <p:cNvSpPr/>
            <p:nvPr/>
          </p:nvSpPr>
          <p:spPr>
            <a:xfrm>
              <a:off x="3328400" y="1252292"/>
              <a:ext cx="50181" cy="37184"/>
            </a:xfrm>
            <a:custGeom>
              <a:avLst/>
              <a:gdLst/>
              <a:ahLst/>
              <a:cxnLst/>
              <a:rect l="l" t="t" r="r" b="b"/>
              <a:pathLst>
                <a:path w="722" h="535" extrusionOk="0">
                  <a:moveTo>
                    <a:pt x="359" y="0"/>
                  </a:moveTo>
                  <a:cubicBezTo>
                    <a:pt x="298" y="0"/>
                    <a:pt x="237" y="14"/>
                    <a:pt x="189" y="41"/>
                  </a:cubicBezTo>
                  <a:cubicBezTo>
                    <a:pt x="138" y="69"/>
                    <a:pt x="109" y="100"/>
                    <a:pt x="86" y="133"/>
                  </a:cubicBezTo>
                  <a:lnTo>
                    <a:pt x="0" y="326"/>
                  </a:lnTo>
                  <a:lnTo>
                    <a:pt x="0" y="327"/>
                  </a:lnTo>
                  <a:cubicBezTo>
                    <a:pt x="2" y="380"/>
                    <a:pt x="37" y="433"/>
                    <a:pt x="106" y="473"/>
                  </a:cubicBezTo>
                  <a:cubicBezTo>
                    <a:pt x="177" y="514"/>
                    <a:pt x="270" y="535"/>
                    <a:pt x="363" y="535"/>
                  </a:cubicBezTo>
                  <a:cubicBezTo>
                    <a:pt x="455" y="535"/>
                    <a:pt x="547" y="515"/>
                    <a:pt x="617" y="475"/>
                  </a:cubicBezTo>
                  <a:cubicBezTo>
                    <a:pt x="688" y="433"/>
                    <a:pt x="721" y="380"/>
                    <a:pt x="721" y="327"/>
                  </a:cubicBezTo>
                  <a:lnTo>
                    <a:pt x="658" y="153"/>
                  </a:lnTo>
                  <a:cubicBezTo>
                    <a:pt x="640" y="118"/>
                    <a:pt x="581" y="69"/>
                    <a:pt x="532" y="41"/>
                  </a:cubicBezTo>
                  <a:cubicBezTo>
                    <a:pt x="483" y="14"/>
                    <a:pt x="421"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644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5">
          <a:extLst>
            <a:ext uri="{FF2B5EF4-FFF2-40B4-BE49-F238E27FC236}">
              <a16:creationId xmlns:a16="http://schemas.microsoft.com/office/drawing/2014/main" id="{11CB864D-AFE1-4026-D3DC-2C1C33CF85F5}"/>
            </a:ext>
          </a:extLst>
        </p:cNvPr>
        <p:cNvGrpSpPr/>
        <p:nvPr/>
      </p:nvGrpSpPr>
      <p:grpSpPr>
        <a:xfrm>
          <a:off x="0" y="0"/>
          <a:ext cx="0" cy="0"/>
          <a:chOff x="0" y="0"/>
          <a:chExt cx="0" cy="0"/>
        </a:xfrm>
      </p:grpSpPr>
      <p:sp>
        <p:nvSpPr>
          <p:cNvPr id="2196" name="Google Shape;2196;p52">
            <a:extLst>
              <a:ext uri="{FF2B5EF4-FFF2-40B4-BE49-F238E27FC236}">
                <a16:creationId xmlns:a16="http://schemas.microsoft.com/office/drawing/2014/main" id="{32855BF9-708B-CC66-423B-3F3BFA9F42F0}"/>
              </a:ext>
            </a:extLst>
          </p:cNvPr>
          <p:cNvSpPr txBox="1">
            <a:spLocks noGrp="1"/>
          </p:cNvSpPr>
          <p:nvPr>
            <p:ph type="title"/>
          </p:nvPr>
        </p:nvSpPr>
        <p:spPr>
          <a:xfrm>
            <a:off x="713225" y="3023525"/>
            <a:ext cx="5314500" cy="7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—Oussama Khatib</a:t>
            </a:r>
            <a:endParaRPr dirty="0"/>
          </a:p>
        </p:txBody>
      </p:sp>
      <p:sp>
        <p:nvSpPr>
          <p:cNvPr id="2197" name="Google Shape;2197;p52">
            <a:extLst>
              <a:ext uri="{FF2B5EF4-FFF2-40B4-BE49-F238E27FC236}">
                <a16:creationId xmlns:a16="http://schemas.microsoft.com/office/drawing/2014/main" id="{59D07261-906B-8AA3-1607-3025C3863071}"/>
              </a:ext>
            </a:extLst>
          </p:cNvPr>
          <p:cNvSpPr txBox="1">
            <a:spLocks noGrp="1"/>
          </p:cNvSpPr>
          <p:nvPr>
            <p:ph type="subTitle" idx="1"/>
          </p:nvPr>
        </p:nvSpPr>
        <p:spPr>
          <a:xfrm>
            <a:off x="713225" y="1390488"/>
            <a:ext cx="6691200" cy="14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a:t>
            </a:r>
            <a:r>
              <a:rPr lang="en-US" sz="2400" i="1" dirty="0"/>
              <a:t>The manipulator moves in a field of forces. The position to be reached is an attractive pole for the end effector and obstacles are repulsive surfaces for the manipulator parts</a:t>
            </a:r>
            <a:r>
              <a:rPr lang="en-US" sz="2400" dirty="0"/>
              <a:t>“</a:t>
            </a:r>
            <a:endParaRPr sz="2400" dirty="0"/>
          </a:p>
        </p:txBody>
      </p:sp>
      <p:grpSp>
        <p:nvGrpSpPr>
          <p:cNvPr id="2198" name="Google Shape;2198;p52">
            <a:extLst>
              <a:ext uri="{FF2B5EF4-FFF2-40B4-BE49-F238E27FC236}">
                <a16:creationId xmlns:a16="http://schemas.microsoft.com/office/drawing/2014/main" id="{308726E4-55A3-D64E-34B6-03E26518C64B}"/>
              </a:ext>
            </a:extLst>
          </p:cNvPr>
          <p:cNvGrpSpPr/>
          <p:nvPr/>
        </p:nvGrpSpPr>
        <p:grpSpPr>
          <a:xfrm flipH="1">
            <a:off x="6027737" y="207120"/>
            <a:ext cx="2323325" cy="1361764"/>
            <a:chOff x="2540729" y="391407"/>
            <a:chExt cx="2172753" cy="1362718"/>
          </a:xfrm>
        </p:grpSpPr>
        <p:sp>
          <p:nvSpPr>
            <p:cNvPr id="2199" name="Google Shape;2199;p52">
              <a:extLst>
                <a:ext uri="{FF2B5EF4-FFF2-40B4-BE49-F238E27FC236}">
                  <a16:creationId xmlns:a16="http://schemas.microsoft.com/office/drawing/2014/main" id="{CFF679F3-E8AC-8DF3-534C-AED5CDD45670}"/>
                </a:ext>
              </a:extLst>
            </p:cNvPr>
            <p:cNvSpPr/>
            <p:nvPr/>
          </p:nvSpPr>
          <p:spPr>
            <a:xfrm>
              <a:off x="3927190" y="948713"/>
              <a:ext cx="786293" cy="324279"/>
            </a:xfrm>
            <a:custGeom>
              <a:avLst/>
              <a:gdLst/>
              <a:ahLst/>
              <a:cxnLst/>
              <a:rect l="l" t="t" r="r" b="b"/>
              <a:pathLst>
                <a:path w="17994" h="7421" extrusionOk="0">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2">
              <a:extLst>
                <a:ext uri="{FF2B5EF4-FFF2-40B4-BE49-F238E27FC236}">
                  <a16:creationId xmlns:a16="http://schemas.microsoft.com/office/drawing/2014/main" id="{BCB9D077-F797-DF5E-70F3-D5E847020871}"/>
                </a:ext>
              </a:extLst>
            </p:cNvPr>
            <p:cNvSpPr/>
            <p:nvPr/>
          </p:nvSpPr>
          <p:spPr>
            <a:xfrm rot="5400000">
              <a:off x="3577039" y="851418"/>
              <a:ext cx="409314" cy="51738"/>
            </a:xfrm>
            <a:custGeom>
              <a:avLst/>
              <a:gdLst/>
              <a:ahLst/>
              <a:cxnLst/>
              <a:rect l="l" t="t" r="r" b="b"/>
              <a:pathLst>
                <a:path w="9367" h="1184" extrusionOk="0">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a:extLst>
                <a:ext uri="{FF2B5EF4-FFF2-40B4-BE49-F238E27FC236}">
                  <a16:creationId xmlns:a16="http://schemas.microsoft.com/office/drawing/2014/main" id="{7C18B388-F5DB-DE5A-E2AD-7A0639BEEA8A}"/>
                </a:ext>
              </a:extLst>
            </p:cNvPr>
            <p:cNvSpPr/>
            <p:nvPr/>
          </p:nvSpPr>
          <p:spPr>
            <a:xfrm>
              <a:off x="3391357" y="622911"/>
              <a:ext cx="786293" cy="324279"/>
            </a:xfrm>
            <a:custGeom>
              <a:avLst/>
              <a:gdLst/>
              <a:ahLst/>
              <a:cxnLst/>
              <a:rect l="l" t="t" r="r" b="b"/>
              <a:pathLst>
                <a:path w="17994" h="7421" extrusionOk="0">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a:extLst>
                <a:ext uri="{FF2B5EF4-FFF2-40B4-BE49-F238E27FC236}">
                  <a16:creationId xmlns:a16="http://schemas.microsoft.com/office/drawing/2014/main" id="{1122DEEE-5DB8-4114-823D-FBE04D40BACB}"/>
                </a:ext>
              </a:extLst>
            </p:cNvPr>
            <p:cNvSpPr/>
            <p:nvPr/>
          </p:nvSpPr>
          <p:spPr>
            <a:xfrm>
              <a:off x="3418336" y="643668"/>
              <a:ext cx="732909" cy="18096"/>
            </a:xfrm>
            <a:custGeom>
              <a:avLst/>
              <a:gdLst/>
              <a:ahLst/>
              <a:cxnLst/>
              <a:rect l="l" t="t" r="r" b="b"/>
              <a:pathLst>
                <a:path w="7660" h="357" extrusionOk="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a:extLst>
                <a:ext uri="{FF2B5EF4-FFF2-40B4-BE49-F238E27FC236}">
                  <a16:creationId xmlns:a16="http://schemas.microsoft.com/office/drawing/2014/main" id="{98242E02-0665-C1EE-550C-CC7CE3E91D73}"/>
                </a:ext>
              </a:extLst>
            </p:cNvPr>
            <p:cNvSpPr/>
            <p:nvPr/>
          </p:nvSpPr>
          <p:spPr>
            <a:xfrm>
              <a:off x="3746784" y="644060"/>
              <a:ext cx="12410" cy="15207"/>
            </a:xfrm>
            <a:custGeom>
              <a:avLst/>
              <a:gdLst/>
              <a:ahLst/>
              <a:cxnLst/>
              <a:rect l="l" t="t" r="r" b="b"/>
              <a:pathLst>
                <a:path w="284" h="348" extrusionOk="0">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a:extLst>
                <a:ext uri="{FF2B5EF4-FFF2-40B4-BE49-F238E27FC236}">
                  <a16:creationId xmlns:a16="http://schemas.microsoft.com/office/drawing/2014/main" id="{AEA15433-22AC-DAED-D5C3-6892DAF18633}"/>
                </a:ext>
              </a:extLst>
            </p:cNvPr>
            <p:cNvSpPr/>
            <p:nvPr/>
          </p:nvSpPr>
          <p:spPr>
            <a:xfrm>
              <a:off x="3425920" y="396258"/>
              <a:ext cx="717163" cy="265550"/>
            </a:xfrm>
            <a:custGeom>
              <a:avLst/>
              <a:gdLst/>
              <a:ahLst/>
              <a:cxnLst/>
              <a:rect l="l" t="t" r="r" b="b"/>
              <a:pathLst>
                <a:path w="16412" h="6077" extrusionOk="0">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a:extLst>
                <a:ext uri="{FF2B5EF4-FFF2-40B4-BE49-F238E27FC236}">
                  <a16:creationId xmlns:a16="http://schemas.microsoft.com/office/drawing/2014/main" id="{F4265175-C3E3-C2A5-ADCE-EC4E477B6745}"/>
                </a:ext>
              </a:extLst>
            </p:cNvPr>
            <p:cNvSpPr/>
            <p:nvPr/>
          </p:nvSpPr>
          <p:spPr>
            <a:xfrm>
              <a:off x="3389259" y="396433"/>
              <a:ext cx="788041" cy="455197"/>
            </a:xfrm>
            <a:custGeom>
              <a:avLst/>
              <a:gdLst/>
              <a:ahLst/>
              <a:cxnLst/>
              <a:rect l="l" t="t" r="r" b="b"/>
              <a:pathLst>
                <a:path w="18034" h="10417" extrusionOk="0">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a:extLst>
                <a:ext uri="{FF2B5EF4-FFF2-40B4-BE49-F238E27FC236}">
                  <a16:creationId xmlns:a16="http://schemas.microsoft.com/office/drawing/2014/main" id="{EBA473BB-56EC-87C9-EF55-B64DA22378D9}"/>
                </a:ext>
              </a:extLst>
            </p:cNvPr>
            <p:cNvSpPr/>
            <p:nvPr/>
          </p:nvSpPr>
          <p:spPr>
            <a:xfrm>
              <a:off x="3773613" y="447295"/>
              <a:ext cx="15556" cy="166269"/>
            </a:xfrm>
            <a:custGeom>
              <a:avLst/>
              <a:gdLst/>
              <a:ahLst/>
              <a:cxnLst/>
              <a:rect l="l" t="t" r="r" b="b"/>
              <a:pathLst>
                <a:path w="356" h="3805" extrusionOk="0">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a:extLst>
                <a:ext uri="{FF2B5EF4-FFF2-40B4-BE49-F238E27FC236}">
                  <a16:creationId xmlns:a16="http://schemas.microsoft.com/office/drawing/2014/main" id="{F33CC393-0E84-CD57-2ABE-1C9D4B382EF4}"/>
                </a:ext>
              </a:extLst>
            </p:cNvPr>
            <p:cNvSpPr/>
            <p:nvPr/>
          </p:nvSpPr>
          <p:spPr>
            <a:xfrm>
              <a:off x="3773613" y="607312"/>
              <a:ext cx="15163" cy="12366"/>
            </a:xfrm>
            <a:custGeom>
              <a:avLst/>
              <a:gdLst/>
              <a:ahLst/>
              <a:cxnLst/>
              <a:rect l="l" t="t" r="r" b="b"/>
              <a:pathLst>
                <a:path w="347" h="283" extrusionOk="0">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a:extLst>
                <a:ext uri="{FF2B5EF4-FFF2-40B4-BE49-F238E27FC236}">
                  <a16:creationId xmlns:a16="http://schemas.microsoft.com/office/drawing/2014/main" id="{4878F6C3-8AA7-8804-3BFD-EE09DDB94EDF}"/>
                </a:ext>
              </a:extLst>
            </p:cNvPr>
            <p:cNvSpPr/>
            <p:nvPr/>
          </p:nvSpPr>
          <p:spPr>
            <a:xfrm>
              <a:off x="3734942" y="603597"/>
              <a:ext cx="93163" cy="104918"/>
            </a:xfrm>
            <a:custGeom>
              <a:avLst/>
              <a:gdLst/>
              <a:ahLst/>
              <a:cxnLst/>
              <a:rect l="l" t="t" r="r" b="b"/>
              <a:pathLst>
                <a:path w="2132" h="2401" extrusionOk="0">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a:extLst>
                <a:ext uri="{FF2B5EF4-FFF2-40B4-BE49-F238E27FC236}">
                  <a16:creationId xmlns:a16="http://schemas.microsoft.com/office/drawing/2014/main" id="{FA5146C9-4335-484B-0C63-BC0E0C590539}"/>
                </a:ext>
              </a:extLst>
            </p:cNvPr>
            <p:cNvSpPr/>
            <p:nvPr/>
          </p:nvSpPr>
          <p:spPr>
            <a:xfrm>
              <a:off x="3737913" y="580307"/>
              <a:ext cx="86477" cy="47019"/>
            </a:xfrm>
            <a:custGeom>
              <a:avLst/>
              <a:gdLst/>
              <a:ahLst/>
              <a:cxnLst/>
              <a:rect l="l" t="t" r="r" b="b"/>
              <a:pathLst>
                <a:path w="1979" h="1076" extrusionOk="0">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a:extLst>
                <a:ext uri="{FF2B5EF4-FFF2-40B4-BE49-F238E27FC236}">
                  <a16:creationId xmlns:a16="http://schemas.microsoft.com/office/drawing/2014/main" id="{24C0CFFC-82BF-A9DE-4A03-71041D0D4722}"/>
                </a:ext>
              </a:extLst>
            </p:cNvPr>
            <p:cNvSpPr/>
            <p:nvPr/>
          </p:nvSpPr>
          <p:spPr>
            <a:xfrm>
              <a:off x="3734374" y="576855"/>
              <a:ext cx="93469" cy="53835"/>
            </a:xfrm>
            <a:custGeom>
              <a:avLst/>
              <a:gdLst/>
              <a:ahLst/>
              <a:cxnLst/>
              <a:rect l="l" t="t" r="r" b="b"/>
              <a:pathLst>
                <a:path w="2139" h="1232" extrusionOk="0">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2">
              <a:extLst>
                <a:ext uri="{FF2B5EF4-FFF2-40B4-BE49-F238E27FC236}">
                  <a16:creationId xmlns:a16="http://schemas.microsoft.com/office/drawing/2014/main" id="{28E244B0-614C-725A-8220-7CF45E6BD69B}"/>
                </a:ext>
              </a:extLst>
            </p:cNvPr>
            <p:cNvSpPr/>
            <p:nvPr/>
          </p:nvSpPr>
          <p:spPr>
            <a:xfrm>
              <a:off x="3800006" y="452189"/>
              <a:ext cx="141493" cy="79136"/>
            </a:xfrm>
            <a:custGeom>
              <a:avLst/>
              <a:gdLst/>
              <a:ahLst/>
              <a:cxnLst/>
              <a:rect l="l" t="t" r="r" b="b"/>
              <a:pathLst>
                <a:path w="3238" h="1811" extrusionOk="0">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a:extLst>
                <a:ext uri="{FF2B5EF4-FFF2-40B4-BE49-F238E27FC236}">
                  <a16:creationId xmlns:a16="http://schemas.microsoft.com/office/drawing/2014/main" id="{0C2C2F3A-6AF5-D1F7-61AD-69FE0FE84F37}"/>
                </a:ext>
              </a:extLst>
            </p:cNvPr>
            <p:cNvSpPr/>
            <p:nvPr/>
          </p:nvSpPr>
          <p:spPr>
            <a:xfrm>
              <a:off x="3788994" y="391407"/>
              <a:ext cx="234568" cy="136293"/>
            </a:xfrm>
            <a:custGeom>
              <a:avLst/>
              <a:gdLst/>
              <a:ahLst/>
              <a:cxnLst/>
              <a:rect l="l" t="t" r="r" b="b"/>
              <a:pathLst>
                <a:path w="5368" h="3119" extrusionOk="0">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a:extLst>
                <a:ext uri="{FF2B5EF4-FFF2-40B4-BE49-F238E27FC236}">
                  <a16:creationId xmlns:a16="http://schemas.microsoft.com/office/drawing/2014/main" id="{A3DF0A8B-A154-DE28-3B20-E113C9F387EE}"/>
                </a:ext>
              </a:extLst>
            </p:cNvPr>
            <p:cNvSpPr/>
            <p:nvPr/>
          </p:nvSpPr>
          <p:spPr>
            <a:xfrm>
              <a:off x="3761509" y="515636"/>
              <a:ext cx="42736" cy="95173"/>
            </a:xfrm>
            <a:custGeom>
              <a:avLst/>
              <a:gdLst/>
              <a:ahLst/>
              <a:cxnLst/>
              <a:rect l="l" t="t" r="r" b="b"/>
              <a:pathLst>
                <a:path w="978" h="2178" extrusionOk="0">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a:extLst>
                <a:ext uri="{FF2B5EF4-FFF2-40B4-BE49-F238E27FC236}">
                  <a16:creationId xmlns:a16="http://schemas.microsoft.com/office/drawing/2014/main" id="{4255402A-3F39-D1EF-5500-A10DED327DA8}"/>
                </a:ext>
              </a:extLst>
            </p:cNvPr>
            <p:cNvSpPr/>
            <p:nvPr/>
          </p:nvSpPr>
          <p:spPr>
            <a:xfrm>
              <a:off x="3761640" y="503401"/>
              <a:ext cx="42867" cy="24602"/>
            </a:xfrm>
            <a:custGeom>
              <a:avLst/>
              <a:gdLst/>
              <a:ahLst/>
              <a:cxnLst/>
              <a:rect l="l" t="t" r="r" b="b"/>
              <a:pathLst>
                <a:path w="981" h="563" extrusionOk="0">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a:extLst>
                <a:ext uri="{FF2B5EF4-FFF2-40B4-BE49-F238E27FC236}">
                  <a16:creationId xmlns:a16="http://schemas.microsoft.com/office/drawing/2014/main" id="{B4BDA419-B064-9429-078D-D18E75F8C4AC}"/>
                </a:ext>
              </a:extLst>
            </p:cNvPr>
            <p:cNvSpPr/>
            <p:nvPr/>
          </p:nvSpPr>
          <p:spPr>
            <a:xfrm>
              <a:off x="3764000" y="505411"/>
              <a:ext cx="38104" cy="20669"/>
            </a:xfrm>
            <a:custGeom>
              <a:avLst/>
              <a:gdLst/>
              <a:ahLst/>
              <a:cxnLst/>
              <a:rect l="l" t="t" r="r" b="b"/>
              <a:pathLst>
                <a:path w="872" h="473" extrusionOk="0">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a:extLst>
                <a:ext uri="{FF2B5EF4-FFF2-40B4-BE49-F238E27FC236}">
                  <a16:creationId xmlns:a16="http://schemas.microsoft.com/office/drawing/2014/main" id="{F257E44F-A06E-12BB-84EF-0E67405FD2ED}"/>
                </a:ext>
              </a:extLst>
            </p:cNvPr>
            <p:cNvSpPr/>
            <p:nvPr/>
          </p:nvSpPr>
          <p:spPr>
            <a:xfrm>
              <a:off x="3756921" y="543733"/>
              <a:ext cx="39852" cy="46232"/>
            </a:xfrm>
            <a:custGeom>
              <a:avLst/>
              <a:gdLst/>
              <a:ahLst/>
              <a:cxnLst/>
              <a:rect l="l" t="t" r="r" b="b"/>
              <a:pathLst>
                <a:path w="912" h="1058" extrusionOk="0">
                  <a:moveTo>
                    <a:pt x="912" y="0"/>
                  </a:moveTo>
                  <a:lnTo>
                    <a:pt x="1" y="931"/>
                  </a:lnTo>
                  <a:lnTo>
                    <a:pt x="1" y="1057"/>
                  </a:lnTo>
                  <a:lnTo>
                    <a:pt x="912" y="127"/>
                  </a:lnTo>
                  <a:lnTo>
                    <a:pt x="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a:extLst>
                <a:ext uri="{FF2B5EF4-FFF2-40B4-BE49-F238E27FC236}">
                  <a16:creationId xmlns:a16="http://schemas.microsoft.com/office/drawing/2014/main" id="{E0044E4F-6F2A-CEA6-DF43-7F24971ECBCC}"/>
                </a:ext>
              </a:extLst>
            </p:cNvPr>
            <p:cNvSpPr/>
            <p:nvPr/>
          </p:nvSpPr>
          <p:spPr>
            <a:xfrm>
              <a:off x="3726159" y="584415"/>
              <a:ext cx="30807" cy="24340"/>
            </a:xfrm>
            <a:custGeom>
              <a:avLst/>
              <a:gdLst/>
              <a:ahLst/>
              <a:cxnLst/>
              <a:rect l="l" t="t" r="r" b="b"/>
              <a:pathLst>
                <a:path w="705" h="557" extrusionOk="0">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a:extLst>
                <a:ext uri="{FF2B5EF4-FFF2-40B4-BE49-F238E27FC236}">
                  <a16:creationId xmlns:a16="http://schemas.microsoft.com/office/drawing/2014/main" id="{FC1303ED-0F25-8BE0-9B05-966F21026C8E}"/>
                </a:ext>
              </a:extLst>
            </p:cNvPr>
            <p:cNvSpPr/>
            <p:nvPr/>
          </p:nvSpPr>
          <p:spPr>
            <a:xfrm>
              <a:off x="3562428" y="603204"/>
              <a:ext cx="163822" cy="75684"/>
            </a:xfrm>
            <a:custGeom>
              <a:avLst/>
              <a:gdLst/>
              <a:ahLst/>
              <a:cxnLst/>
              <a:rect l="l" t="t" r="r" b="b"/>
              <a:pathLst>
                <a:path w="3749" h="1732" extrusionOk="0">
                  <a:moveTo>
                    <a:pt x="3749" y="1"/>
                  </a:moveTo>
                  <a:lnTo>
                    <a:pt x="0" y="1602"/>
                  </a:lnTo>
                  <a:lnTo>
                    <a:pt x="0" y="1731"/>
                  </a:lnTo>
                  <a:lnTo>
                    <a:pt x="3747" y="127"/>
                  </a:lnTo>
                  <a:lnTo>
                    <a:pt x="37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a:extLst>
                <a:ext uri="{FF2B5EF4-FFF2-40B4-BE49-F238E27FC236}">
                  <a16:creationId xmlns:a16="http://schemas.microsoft.com/office/drawing/2014/main" id="{F424A5F2-FEC2-A508-A355-90E5DC98C577}"/>
                </a:ext>
              </a:extLst>
            </p:cNvPr>
            <p:cNvSpPr/>
            <p:nvPr/>
          </p:nvSpPr>
          <p:spPr>
            <a:xfrm>
              <a:off x="3540711" y="660665"/>
              <a:ext cx="21761" cy="18222"/>
            </a:xfrm>
            <a:custGeom>
              <a:avLst/>
              <a:gdLst/>
              <a:ahLst/>
              <a:cxnLst/>
              <a:rect l="l" t="t" r="r" b="b"/>
              <a:pathLst>
                <a:path w="498" h="417" extrusionOk="0">
                  <a:moveTo>
                    <a:pt x="2" y="1"/>
                  </a:moveTo>
                  <a:lnTo>
                    <a:pt x="1" y="129"/>
                  </a:lnTo>
                  <a:lnTo>
                    <a:pt x="497" y="416"/>
                  </a:lnTo>
                  <a:lnTo>
                    <a:pt x="497" y="287"/>
                  </a:lnTo>
                  <a:lnTo>
                    <a:pt x="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a:extLst>
                <a:ext uri="{FF2B5EF4-FFF2-40B4-BE49-F238E27FC236}">
                  <a16:creationId xmlns:a16="http://schemas.microsoft.com/office/drawing/2014/main" id="{1FE8EC65-E81D-7030-849C-46CE929759DC}"/>
                </a:ext>
              </a:extLst>
            </p:cNvPr>
            <p:cNvSpPr/>
            <p:nvPr/>
          </p:nvSpPr>
          <p:spPr>
            <a:xfrm>
              <a:off x="3540798" y="523546"/>
              <a:ext cx="255980" cy="149708"/>
            </a:xfrm>
            <a:custGeom>
              <a:avLst/>
              <a:gdLst/>
              <a:ahLst/>
              <a:cxnLst/>
              <a:rect l="l" t="t" r="r" b="b"/>
              <a:pathLst>
                <a:path w="5858" h="3426" extrusionOk="0">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a:extLst>
                <a:ext uri="{FF2B5EF4-FFF2-40B4-BE49-F238E27FC236}">
                  <a16:creationId xmlns:a16="http://schemas.microsoft.com/office/drawing/2014/main" id="{DB973AC7-4314-BEAF-EFA1-1F0D7BB7D5AD}"/>
                </a:ext>
              </a:extLst>
            </p:cNvPr>
            <p:cNvSpPr/>
            <p:nvPr/>
          </p:nvSpPr>
          <p:spPr>
            <a:xfrm>
              <a:off x="3106572" y="1450603"/>
              <a:ext cx="732890" cy="15602"/>
            </a:xfrm>
            <a:custGeom>
              <a:avLst/>
              <a:gdLst/>
              <a:ahLst/>
              <a:cxnLst/>
              <a:rect l="l" t="t" r="r" b="b"/>
              <a:pathLst>
                <a:path w="7660" h="357" extrusionOk="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a:extLst>
                <a:ext uri="{FF2B5EF4-FFF2-40B4-BE49-F238E27FC236}">
                  <a16:creationId xmlns:a16="http://schemas.microsoft.com/office/drawing/2014/main" id="{920E37ED-EB27-CC84-8CCB-B2E00FABD6AF}"/>
                </a:ext>
              </a:extLst>
            </p:cNvPr>
            <p:cNvSpPr/>
            <p:nvPr/>
          </p:nvSpPr>
          <p:spPr>
            <a:xfrm>
              <a:off x="2962182" y="1113887"/>
              <a:ext cx="409314" cy="51738"/>
            </a:xfrm>
            <a:custGeom>
              <a:avLst/>
              <a:gdLst/>
              <a:ahLst/>
              <a:cxnLst/>
              <a:rect l="l" t="t" r="r" b="b"/>
              <a:pathLst>
                <a:path w="9367" h="1184" extrusionOk="0">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a:extLst>
                <a:ext uri="{FF2B5EF4-FFF2-40B4-BE49-F238E27FC236}">
                  <a16:creationId xmlns:a16="http://schemas.microsoft.com/office/drawing/2014/main" id="{7E9793E8-5089-876B-9358-0628D5D4EA14}"/>
                </a:ext>
              </a:extLst>
            </p:cNvPr>
            <p:cNvSpPr/>
            <p:nvPr/>
          </p:nvSpPr>
          <p:spPr>
            <a:xfrm>
              <a:off x="2542827" y="1111221"/>
              <a:ext cx="786293" cy="324279"/>
            </a:xfrm>
            <a:custGeom>
              <a:avLst/>
              <a:gdLst/>
              <a:ahLst/>
              <a:cxnLst/>
              <a:rect l="l" t="t" r="r" b="b"/>
              <a:pathLst>
                <a:path w="17994" h="7421" extrusionOk="0">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a:extLst>
                <a:ext uri="{FF2B5EF4-FFF2-40B4-BE49-F238E27FC236}">
                  <a16:creationId xmlns:a16="http://schemas.microsoft.com/office/drawing/2014/main" id="{2A04EFD2-A4EB-D0C2-A12E-ADB217B17AA7}"/>
                </a:ext>
              </a:extLst>
            </p:cNvPr>
            <p:cNvSpPr/>
            <p:nvPr/>
          </p:nvSpPr>
          <p:spPr>
            <a:xfrm>
              <a:off x="3748368" y="922890"/>
              <a:ext cx="50077" cy="40726"/>
            </a:xfrm>
            <a:custGeom>
              <a:avLst/>
              <a:gdLst/>
              <a:ahLst/>
              <a:cxnLst/>
              <a:rect l="l" t="t" r="r" b="b"/>
              <a:pathLst>
                <a:path w="1146" h="932" extrusionOk="0">
                  <a:moveTo>
                    <a:pt x="571" y="0"/>
                  </a:moveTo>
                  <a:cubicBezTo>
                    <a:pt x="257" y="0"/>
                    <a:pt x="2" y="207"/>
                    <a:pt x="1" y="465"/>
                  </a:cubicBezTo>
                  <a:cubicBezTo>
                    <a:pt x="1" y="722"/>
                    <a:pt x="256" y="931"/>
                    <a:pt x="572" y="931"/>
                  </a:cubicBezTo>
                  <a:cubicBezTo>
                    <a:pt x="573" y="931"/>
                    <a:pt x="574" y="931"/>
                    <a:pt x="575" y="931"/>
                  </a:cubicBezTo>
                  <a:cubicBezTo>
                    <a:pt x="889" y="931"/>
                    <a:pt x="1144" y="724"/>
                    <a:pt x="1145" y="470"/>
                  </a:cubicBezTo>
                  <a:cubicBezTo>
                    <a:pt x="1145" y="211"/>
                    <a:pt x="890" y="2"/>
                    <a:pt x="575" y="0"/>
                  </a:cubicBezTo>
                  <a:cubicBezTo>
                    <a:pt x="574" y="0"/>
                    <a:pt x="572" y="0"/>
                    <a:pt x="571"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a:extLst>
                <a:ext uri="{FF2B5EF4-FFF2-40B4-BE49-F238E27FC236}">
                  <a16:creationId xmlns:a16="http://schemas.microsoft.com/office/drawing/2014/main" id="{17F01D11-5531-1218-4485-6EE761D8F7E6}"/>
                </a:ext>
              </a:extLst>
            </p:cNvPr>
            <p:cNvSpPr/>
            <p:nvPr/>
          </p:nvSpPr>
          <p:spPr>
            <a:xfrm>
              <a:off x="3934952" y="789484"/>
              <a:ext cx="111647" cy="232340"/>
            </a:xfrm>
            <a:custGeom>
              <a:avLst/>
              <a:gdLst/>
              <a:ahLst/>
              <a:cxnLst/>
              <a:rect l="l" t="t" r="r" b="b"/>
              <a:pathLst>
                <a:path w="2555" h="5317" extrusionOk="0">
                  <a:moveTo>
                    <a:pt x="2547" y="0"/>
                  </a:moveTo>
                  <a:cubicBezTo>
                    <a:pt x="2424" y="71"/>
                    <a:pt x="2307" y="145"/>
                    <a:pt x="2191" y="220"/>
                  </a:cubicBezTo>
                  <a:cubicBezTo>
                    <a:pt x="2156" y="242"/>
                    <a:pt x="2122" y="266"/>
                    <a:pt x="2088" y="288"/>
                  </a:cubicBezTo>
                  <a:cubicBezTo>
                    <a:pt x="2010" y="342"/>
                    <a:pt x="1931" y="397"/>
                    <a:pt x="1858" y="451"/>
                  </a:cubicBezTo>
                  <a:cubicBezTo>
                    <a:pt x="1822" y="477"/>
                    <a:pt x="1787" y="502"/>
                    <a:pt x="1753" y="529"/>
                  </a:cubicBezTo>
                  <a:cubicBezTo>
                    <a:pt x="1676" y="588"/>
                    <a:pt x="1601" y="648"/>
                    <a:pt x="1528" y="709"/>
                  </a:cubicBezTo>
                  <a:cubicBezTo>
                    <a:pt x="1505" y="729"/>
                    <a:pt x="1481" y="748"/>
                    <a:pt x="1458" y="768"/>
                  </a:cubicBezTo>
                  <a:cubicBezTo>
                    <a:pt x="1364" y="849"/>
                    <a:pt x="1276" y="931"/>
                    <a:pt x="1192" y="1014"/>
                  </a:cubicBezTo>
                  <a:cubicBezTo>
                    <a:pt x="1173" y="1032"/>
                    <a:pt x="1156" y="1051"/>
                    <a:pt x="1138" y="1069"/>
                  </a:cubicBezTo>
                  <a:cubicBezTo>
                    <a:pt x="1073" y="1134"/>
                    <a:pt x="1012" y="1201"/>
                    <a:pt x="953" y="1268"/>
                  </a:cubicBezTo>
                  <a:cubicBezTo>
                    <a:pt x="929" y="1295"/>
                    <a:pt x="904" y="1324"/>
                    <a:pt x="879" y="1352"/>
                  </a:cubicBezTo>
                  <a:cubicBezTo>
                    <a:pt x="829" y="1414"/>
                    <a:pt x="781" y="1474"/>
                    <a:pt x="735" y="1535"/>
                  </a:cubicBezTo>
                  <a:cubicBezTo>
                    <a:pt x="713" y="1563"/>
                    <a:pt x="692" y="1591"/>
                    <a:pt x="672" y="1618"/>
                  </a:cubicBezTo>
                  <a:cubicBezTo>
                    <a:pt x="615" y="1697"/>
                    <a:pt x="561" y="1778"/>
                    <a:pt x="510" y="1860"/>
                  </a:cubicBezTo>
                  <a:cubicBezTo>
                    <a:pt x="506" y="1867"/>
                    <a:pt x="499" y="1874"/>
                    <a:pt x="495" y="1883"/>
                  </a:cubicBezTo>
                  <a:cubicBezTo>
                    <a:pt x="442" y="1972"/>
                    <a:pt x="393" y="2063"/>
                    <a:pt x="349" y="2152"/>
                  </a:cubicBezTo>
                  <a:cubicBezTo>
                    <a:pt x="335" y="2178"/>
                    <a:pt x="322" y="2206"/>
                    <a:pt x="310" y="2234"/>
                  </a:cubicBezTo>
                  <a:cubicBezTo>
                    <a:pt x="281" y="2300"/>
                    <a:pt x="252" y="2364"/>
                    <a:pt x="226" y="2429"/>
                  </a:cubicBezTo>
                  <a:cubicBezTo>
                    <a:pt x="215" y="2461"/>
                    <a:pt x="204" y="2490"/>
                    <a:pt x="192" y="2523"/>
                  </a:cubicBezTo>
                  <a:cubicBezTo>
                    <a:pt x="167" y="2590"/>
                    <a:pt x="146" y="2658"/>
                    <a:pt x="127" y="2727"/>
                  </a:cubicBezTo>
                  <a:cubicBezTo>
                    <a:pt x="119" y="2752"/>
                    <a:pt x="110" y="2775"/>
                    <a:pt x="104" y="2801"/>
                  </a:cubicBezTo>
                  <a:cubicBezTo>
                    <a:pt x="81" y="2893"/>
                    <a:pt x="63" y="2986"/>
                    <a:pt x="47" y="3078"/>
                  </a:cubicBezTo>
                  <a:cubicBezTo>
                    <a:pt x="44" y="3096"/>
                    <a:pt x="43" y="3113"/>
                    <a:pt x="41" y="3132"/>
                  </a:cubicBezTo>
                  <a:cubicBezTo>
                    <a:pt x="30" y="3207"/>
                    <a:pt x="21" y="3283"/>
                    <a:pt x="16" y="3359"/>
                  </a:cubicBezTo>
                  <a:cubicBezTo>
                    <a:pt x="15" y="3390"/>
                    <a:pt x="15" y="3421"/>
                    <a:pt x="13" y="3452"/>
                  </a:cubicBezTo>
                  <a:cubicBezTo>
                    <a:pt x="1" y="3842"/>
                    <a:pt x="67" y="4235"/>
                    <a:pt x="213" y="4621"/>
                  </a:cubicBezTo>
                  <a:lnTo>
                    <a:pt x="216" y="5316"/>
                  </a:lnTo>
                  <a:cubicBezTo>
                    <a:pt x="556" y="4407"/>
                    <a:pt x="1333" y="2544"/>
                    <a:pt x="2554" y="1838"/>
                  </a:cubicBezTo>
                  <a:lnTo>
                    <a:pt x="2547" y="0"/>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a:extLst>
                <a:ext uri="{FF2B5EF4-FFF2-40B4-BE49-F238E27FC236}">
                  <a16:creationId xmlns:a16="http://schemas.microsoft.com/office/drawing/2014/main" id="{F737F4DF-1FD3-510F-B9D7-8CEECC9E4714}"/>
                </a:ext>
              </a:extLst>
            </p:cNvPr>
            <p:cNvSpPr/>
            <p:nvPr/>
          </p:nvSpPr>
          <p:spPr>
            <a:xfrm>
              <a:off x="3159908" y="841833"/>
              <a:ext cx="224037" cy="265331"/>
            </a:xfrm>
            <a:custGeom>
              <a:avLst/>
              <a:gdLst/>
              <a:ahLst/>
              <a:cxnLst/>
              <a:rect l="l" t="t" r="r" b="b"/>
              <a:pathLst>
                <a:path w="5127" h="6072" extrusionOk="0">
                  <a:moveTo>
                    <a:pt x="1" y="0"/>
                  </a:moveTo>
                  <a:lnTo>
                    <a:pt x="10" y="2840"/>
                  </a:lnTo>
                  <a:lnTo>
                    <a:pt x="1801" y="4576"/>
                  </a:lnTo>
                  <a:cubicBezTo>
                    <a:pt x="2273" y="5036"/>
                    <a:pt x="2993" y="5595"/>
                    <a:pt x="3643" y="6072"/>
                  </a:cubicBezTo>
                  <a:lnTo>
                    <a:pt x="3640" y="5138"/>
                  </a:lnTo>
                  <a:lnTo>
                    <a:pt x="5126" y="4281"/>
                  </a:lnTo>
                  <a:cubicBezTo>
                    <a:pt x="5011" y="4204"/>
                    <a:pt x="2820" y="2737"/>
                    <a:pt x="1791" y="1738"/>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a:extLst>
                <a:ext uri="{FF2B5EF4-FFF2-40B4-BE49-F238E27FC236}">
                  <a16:creationId xmlns:a16="http://schemas.microsoft.com/office/drawing/2014/main" id="{BEDFD44B-438B-B4DC-01EC-6D35CF21E41F}"/>
                </a:ext>
              </a:extLst>
            </p:cNvPr>
            <p:cNvSpPr/>
            <p:nvPr/>
          </p:nvSpPr>
          <p:spPr>
            <a:xfrm>
              <a:off x="3325867" y="1091470"/>
              <a:ext cx="787" cy="4938"/>
            </a:xfrm>
            <a:custGeom>
              <a:avLst/>
              <a:gdLst/>
              <a:ahLst/>
              <a:cxnLst/>
              <a:rect l="l" t="t" r="r" b="b"/>
              <a:pathLst>
                <a:path w="18" h="113" extrusionOk="0">
                  <a:moveTo>
                    <a:pt x="1" y="0"/>
                  </a:moveTo>
                  <a:cubicBezTo>
                    <a:pt x="7" y="37"/>
                    <a:pt x="13" y="76"/>
                    <a:pt x="18" y="112"/>
                  </a:cubicBezTo>
                  <a:cubicBezTo>
                    <a:pt x="13" y="76"/>
                    <a:pt x="7" y="37"/>
                    <a:pt x="1"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a:extLst>
                <a:ext uri="{FF2B5EF4-FFF2-40B4-BE49-F238E27FC236}">
                  <a16:creationId xmlns:a16="http://schemas.microsoft.com/office/drawing/2014/main" id="{D0F00B5B-3962-4FAB-603F-3C7B6F7A9ED7}"/>
                </a:ext>
              </a:extLst>
            </p:cNvPr>
            <p:cNvSpPr/>
            <p:nvPr/>
          </p:nvSpPr>
          <p:spPr>
            <a:xfrm>
              <a:off x="3327440" y="1104230"/>
              <a:ext cx="350" cy="5156"/>
            </a:xfrm>
            <a:custGeom>
              <a:avLst/>
              <a:gdLst/>
              <a:ahLst/>
              <a:cxnLst/>
              <a:rect l="l" t="t" r="r" b="b"/>
              <a:pathLst>
                <a:path w="8" h="118" extrusionOk="0">
                  <a:moveTo>
                    <a:pt x="0" y="0"/>
                  </a:moveTo>
                  <a:cubicBezTo>
                    <a:pt x="3" y="39"/>
                    <a:pt x="6" y="77"/>
                    <a:pt x="8" y="117"/>
                  </a:cubicBezTo>
                  <a:cubicBezTo>
                    <a:pt x="6" y="77"/>
                    <a:pt x="5" y="39"/>
                    <a:pt x="0"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a:extLst>
                <a:ext uri="{FF2B5EF4-FFF2-40B4-BE49-F238E27FC236}">
                  <a16:creationId xmlns:a16="http://schemas.microsoft.com/office/drawing/2014/main" id="{AAAEF8A8-C95E-4A0B-0492-BB9CE5A30BF4}"/>
                </a:ext>
              </a:extLst>
            </p:cNvPr>
            <p:cNvSpPr/>
            <p:nvPr/>
          </p:nvSpPr>
          <p:spPr>
            <a:xfrm>
              <a:off x="3323071" y="1078842"/>
              <a:ext cx="1049" cy="4195"/>
            </a:xfrm>
            <a:custGeom>
              <a:avLst/>
              <a:gdLst/>
              <a:ahLst/>
              <a:cxnLst/>
              <a:rect l="l" t="t" r="r" b="b"/>
              <a:pathLst>
                <a:path w="24" h="96" extrusionOk="0">
                  <a:moveTo>
                    <a:pt x="0" y="0"/>
                  </a:moveTo>
                  <a:cubicBezTo>
                    <a:pt x="9" y="32"/>
                    <a:pt x="16" y="65"/>
                    <a:pt x="23" y="95"/>
                  </a:cubicBezTo>
                  <a:cubicBezTo>
                    <a:pt x="16" y="65"/>
                    <a:pt x="9" y="32"/>
                    <a:pt x="0"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a:extLst>
                <a:ext uri="{FF2B5EF4-FFF2-40B4-BE49-F238E27FC236}">
                  <a16:creationId xmlns:a16="http://schemas.microsoft.com/office/drawing/2014/main" id="{B0DF02F9-034D-8EDF-DF59-9303A2EE06BE}"/>
                </a:ext>
              </a:extLst>
            </p:cNvPr>
            <p:cNvSpPr/>
            <p:nvPr/>
          </p:nvSpPr>
          <p:spPr>
            <a:xfrm>
              <a:off x="4066915" y="1212990"/>
              <a:ext cx="32249" cy="42780"/>
            </a:xfrm>
            <a:custGeom>
              <a:avLst/>
              <a:gdLst/>
              <a:ahLst/>
              <a:cxnLst/>
              <a:rect l="l" t="t" r="r" b="b"/>
              <a:pathLst>
                <a:path w="738" h="979" extrusionOk="0">
                  <a:moveTo>
                    <a:pt x="728" y="0"/>
                  </a:moveTo>
                  <a:lnTo>
                    <a:pt x="1" y="420"/>
                  </a:lnTo>
                  <a:lnTo>
                    <a:pt x="8" y="979"/>
                  </a:lnTo>
                  <a:lnTo>
                    <a:pt x="737" y="557"/>
                  </a:lnTo>
                  <a:lnTo>
                    <a:pt x="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a:extLst>
                <a:ext uri="{FF2B5EF4-FFF2-40B4-BE49-F238E27FC236}">
                  <a16:creationId xmlns:a16="http://schemas.microsoft.com/office/drawing/2014/main" id="{BE3E08E4-94CA-9CCF-64B1-5381B45B506D}"/>
                </a:ext>
              </a:extLst>
            </p:cNvPr>
            <p:cNvSpPr/>
            <p:nvPr/>
          </p:nvSpPr>
          <p:spPr>
            <a:xfrm>
              <a:off x="3732638" y="1087887"/>
              <a:ext cx="334679" cy="184272"/>
            </a:xfrm>
            <a:custGeom>
              <a:avLst/>
              <a:gdLst/>
              <a:ahLst/>
              <a:cxnLst/>
              <a:rect l="l" t="t" r="r" b="b"/>
              <a:pathLst>
                <a:path w="7659" h="4217" extrusionOk="0">
                  <a:moveTo>
                    <a:pt x="4230" y="1"/>
                  </a:moveTo>
                  <a:lnTo>
                    <a:pt x="7651" y="3283"/>
                  </a:lnTo>
                  <a:lnTo>
                    <a:pt x="7658" y="3840"/>
                  </a:lnTo>
                  <a:lnTo>
                    <a:pt x="5560" y="3226"/>
                  </a:lnTo>
                  <a:cubicBezTo>
                    <a:pt x="4716" y="2979"/>
                    <a:pt x="3807" y="3088"/>
                    <a:pt x="3044" y="3528"/>
                  </a:cubicBezTo>
                  <a:lnTo>
                    <a:pt x="1850" y="4217"/>
                  </a:lnTo>
                  <a:lnTo>
                    <a:pt x="1" y="2442"/>
                  </a:lnTo>
                  <a:lnTo>
                    <a:pt x="4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a:extLst>
                <a:ext uri="{FF2B5EF4-FFF2-40B4-BE49-F238E27FC236}">
                  <a16:creationId xmlns:a16="http://schemas.microsoft.com/office/drawing/2014/main" id="{37829056-57EE-12DB-A008-632438E6E382}"/>
                </a:ext>
              </a:extLst>
            </p:cNvPr>
            <p:cNvSpPr/>
            <p:nvPr/>
          </p:nvSpPr>
          <p:spPr>
            <a:xfrm>
              <a:off x="3565979" y="1172309"/>
              <a:ext cx="65240" cy="124145"/>
            </a:xfrm>
            <a:custGeom>
              <a:avLst/>
              <a:gdLst/>
              <a:ahLst/>
              <a:cxnLst/>
              <a:rect l="l" t="t" r="r" b="b"/>
              <a:pathLst>
                <a:path w="1493" h="2841" extrusionOk="0">
                  <a:moveTo>
                    <a:pt x="1485" y="1"/>
                  </a:moveTo>
                  <a:lnTo>
                    <a:pt x="0" y="859"/>
                  </a:lnTo>
                  <a:lnTo>
                    <a:pt x="6" y="2654"/>
                  </a:lnTo>
                  <a:lnTo>
                    <a:pt x="1492" y="2840"/>
                  </a:lnTo>
                  <a:lnTo>
                    <a:pt x="14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a:extLst>
                <a:ext uri="{FF2B5EF4-FFF2-40B4-BE49-F238E27FC236}">
                  <a16:creationId xmlns:a16="http://schemas.microsoft.com/office/drawing/2014/main" id="{48042C2B-8C65-641E-DBAE-E906D3BCB299}"/>
                </a:ext>
              </a:extLst>
            </p:cNvPr>
            <p:cNvSpPr/>
            <p:nvPr/>
          </p:nvSpPr>
          <p:spPr>
            <a:xfrm>
              <a:off x="3630825" y="1172309"/>
              <a:ext cx="70353" cy="164740"/>
            </a:xfrm>
            <a:custGeom>
              <a:avLst/>
              <a:gdLst/>
              <a:ahLst/>
              <a:cxnLst/>
              <a:rect l="l" t="t" r="r" b="b"/>
              <a:pathLst>
                <a:path w="1610" h="3770" extrusionOk="0">
                  <a:moveTo>
                    <a:pt x="1" y="1"/>
                  </a:moveTo>
                  <a:lnTo>
                    <a:pt x="8" y="2840"/>
                  </a:lnTo>
                  <a:lnTo>
                    <a:pt x="1610" y="3769"/>
                  </a:lnTo>
                  <a:lnTo>
                    <a:pt x="1600" y="93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a:extLst>
                <a:ext uri="{FF2B5EF4-FFF2-40B4-BE49-F238E27FC236}">
                  <a16:creationId xmlns:a16="http://schemas.microsoft.com/office/drawing/2014/main" id="{4FE7529A-0820-134E-E0C6-EE71B9E110AD}"/>
                </a:ext>
              </a:extLst>
            </p:cNvPr>
            <p:cNvSpPr/>
            <p:nvPr/>
          </p:nvSpPr>
          <p:spPr>
            <a:xfrm>
              <a:off x="3217063" y="1204513"/>
              <a:ext cx="349230" cy="142061"/>
            </a:xfrm>
            <a:custGeom>
              <a:avLst/>
              <a:gdLst/>
              <a:ahLst/>
              <a:cxnLst/>
              <a:rect l="l" t="t" r="r" b="b"/>
              <a:pathLst>
                <a:path w="7992" h="3251" extrusionOk="0">
                  <a:moveTo>
                    <a:pt x="6088" y="0"/>
                  </a:moveTo>
                  <a:cubicBezTo>
                    <a:pt x="3887" y="0"/>
                    <a:pt x="1685" y="485"/>
                    <a:pt x="0" y="1457"/>
                  </a:cubicBezTo>
                  <a:lnTo>
                    <a:pt x="8" y="3251"/>
                  </a:lnTo>
                  <a:cubicBezTo>
                    <a:pt x="1691" y="2279"/>
                    <a:pt x="3892" y="1794"/>
                    <a:pt x="6090" y="1794"/>
                  </a:cubicBezTo>
                  <a:cubicBezTo>
                    <a:pt x="6728" y="1794"/>
                    <a:pt x="7366" y="1835"/>
                    <a:pt x="7991" y="1917"/>
                  </a:cubicBezTo>
                  <a:lnTo>
                    <a:pt x="7985" y="122"/>
                  </a:lnTo>
                  <a:cubicBezTo>
                    <a:pt x="7361" y="41"/>
                    <a:pt x="6725" y="0"/>
                    <a:pt x="6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a:extLst>
                <a:ext uri="{FF2B5EF4-FFF2-40B4-BE49-F238E27FC236}">
                  <a16:creationId xmlns:a16="http://schemas.microsoft.com/office/drawing/2014/main" id="{51935D21-409D-AE46-5ED5-5B6B79C20839}"/>
                </a:ext>
              </a:extLst>
            </p:cNvPr>
            <p:cNvSpPr/>
            <p:nvPr/>
          </p:nvSpPr>
          <p:spPr>
            <a:xfrm>
              <a:off x="3850225" y="1338050"/>
              <a:ext cx="32249" cy="42824"/>
            </a:xfrm>
            <a:custGeom>
              <a:avLst/>
              <a:gdLst/>
              <a:ahLst/>
              <a:cxnLst/>
              <a:rect l="l" t="t" r="r" b="b"/>
              <a:pathLst>
                <a:path w="738" h="980" extrusionOk="0">
                  <a:moveTo>
                    <a:pt x="729" y="1"/>
                  </a:moveTo>
                  <a:lnTo>
                    <a:pt x="0" y="422"/>
                  </a:lnTo>
                  <a:lnTo>
                    <a:pt x="8" y="979"/>
                  </a:lnTo>
                  <a:lnTo>
                    <a:pt x="737" y="558"/>
                  </a:lnTo>
                  <a:lnTo>
                    <a:pt x="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a:extLst>
                <a:ext uri="{FF2B5EF4-FFF2-40B4-BE49-F238E27FC236}">
                  <a16:creationId xmlns:a16="http://schemas.microsoft.com/office/drawing/2014/main" id="{4C31CC29-05FF-FA3D-82EA-8536ECF58CAB}"/>
                </a:ext>
              </a:extLst>
            </p:cNvPr>
            <p:cNvSpPr/>
            <p:nvPr/>
          </p:nvSpPr>
          <p:spPr>
            <a:xfrm>
              <a:off x="3700739" y="1212990"/>
              <a:ext cx="149839" cy="167886"/>
            </a:xfrm>
            <a:custGeom>
              <a:avLst/>
              <a:gdLst/>
              <a:ahLst/>
              <a:cxnLst/>
              <a:rect l="l" t="t" r="r" b="b"/>
              <a:pathLst>
                <a:path w="3429" h="3842" extrusionOk="0">
                  <a:moveTo>
                    <a:pt x="0" y="0"/>
                  </a:moveTo>
                  <a:lnTo>
                    <a:pt x="10" y="2838"/>
                  </a:lnTo>
                  <a:lnTo>
                    <a:pt x="3429" y="3841"/>
                  </a:lnTo>
                  <a:lnTo>
                    <a:pt x="3429" y="3841"/>
                  </a:lnTo>
                  <a:lnTo>
                    <a:pt x="3421" y="328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a:extLst>
                <a:ext uri="{FF2B5EF4-FFF2-40B4-BE49-F238E27FC236}">
                  <a16:creationId xmlns:a16="http://schemas.microsoft.com/office/drawing/2014/main" id="{0521F7C2-E144-F859-3059-F0326EAF2CC5}"/>
                </a:ext>
              </a:extLst>
            </p:cNvPr>
            <p:cNvSpPr/>
            <p:nvPr/>
          </p:nvSpPr>
          <p:spPr>
            <a:xfrm>
              <a:off x="3159908" y="755051"/>
              <a:ext cx="472588" cy="273896"/>
            </a:xfrm>
            <a:custGeom>
              <a:avLst/>
              <a:gdLst/>
              <a:ahLst/>
              <a:cxnLst/>
              <a:rect l="l" t="t" r="r" b="b"/>
              <a:pathLst>
                <a:path w="10815" h="6268" extrusionOk="0">
                  <a:moveTo>
                    <a:pt x="3443" y="0"/>
                  </a:moveTo>
                  <a:lnTo>
                    <a:pt x="1" y="1986"/>
                  </a:lnTo>
                  <a:lnTo>
                    <a:pt x="1791" y="3724"/>
                  </a:lnTo>
                  <a:cubicBezTo>
                    <a:pt x="2820" y="4723"/>
                    <a:pt x="5011" y="6190"/>
                    <a:pt x="5126" y="6267"/>
                  </a:cubicBezTo>
                  <a:lnTo>
                    <a:pt x="10815" y="2982"/>
                  </a:lnTo>
                  <a:cubicBezTo>
                    <a:pt x="10681" y="2915"/>
                    <a:pt x="8158" y="1642"/>
                    <a:pt x="6437" y="1042"/>
                  </a:cubicBezTo>
                  <a:lnTo>
                    <a:pt x="3443" y="0"/>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a:extLst>
                <a:ext uri="{FF2B5EF4-FFF2-40B4-BE49-F238E27FC236}">
                  <a16:creationId xmlns:a16="http://schemas.microsoft.com/office/drawing/2014/main" id="{38DE4EFF-A3D4-EC93-D019-8A5F7142108D}"/>
                </a:ext>
              </a:extLst>
            </p:cNvPr>
            <p:cNvSpPr/>
            <p:nvPr/>
          </p:nvSpPr>
          <p:spPr>
            <a:xfrm>
              <a:off x="3217063" y="789484"/>
              <a:ext cx="881728" cy="567062"/>
            </a:xfrm>
            <a:custGeom>
              <a:avLst/>
              <a:gdLst/>
              <a:ahLst/>
              <a:cxnLst/>
              <a:rect l="l" t="t" r="r" b="b"/>
              <a:pathLst>
                <a:path w="20178" h="12977" extrusionOk="0">
                  <a:moveTo>
                    <a:pt x="18976" y="0"/>
                  </a:moveTo>
                  <a:lnTo>
                    <a:pt x="18976" y="0"/>
                  </a:lnTo>
                  <a:cubicBezTo>
                    <a:pt x="18972" y="2"/>
                    <a:pt x="18969" y="4"/>
                    <a:pt x="18966" y="6"/>
                  </a:cubicBezTo>
                  <a:lnTo>
                    <a:pt x="18966" y="6"/>
                  </a:lnTo>
                  <a:cubicBezTo>
                    <a:pt x="18969" y="4"/>
                    <a:pt x="18972" y="2"/>
                    <a:pt x="18976" y="0"/>
                  </a:cubicBezTo>
                  <a:close/>
                  <a:moveTo>
                    <a:pt x="18966" y="6"/>
                  </a:moveTo>
                  <a:lnTo>
                    <a:pt x="18966" y="6"/>
                  </a:lnTo>
                  <a:cubicBezTo>
                    <a:pt x="17282" y="975"/>
                    <a:pt x="15083" y="1458"/>
                    <a:pt x="12886" y="1458"/>
                  </a:cubicBezTo>
                  <a:cubicBezTo>
                    <a:pt x="12250" y="1458"/>
                    <a:pt x="11614" y="1418"/>
                    <a:pt x="10991" y="1337"/>
                  </a:cubicBezTo>
                  <a:lnTo>
                    <a:pt x="9507" y="2194"/>
                  </a:lnTo>
                  <a:lnTo>
                    <a:pt x="3818" y="5479"/>
                  </a:lnTo>
                  <a:lnTo>
                    <a:pt x="2332" y="6336"/>
                  </a:lnTo>
                  <a:cubicBezTo>
                    <a:pt x="2369" y="6431"/>
                    <a:pt x="2400" y="6527"/>
                    <a:pt x="2426" y="6622"/>
                  </a:cubicBezTo>
                  <a:cubicBezTo>
                    <a:pt x="2435" y="6654"/>
                    <a:pt x="2442" y="6687"/>
                    <a:pt x="2449" y="6717"/>
                  </a:cubicBezTo>
                  <a:cubicBezTo>
                    <a:pt x="2465" y="6782"/>
                    <a:pt x="2480" y="6847"/>
                    <a:pt x="2491" y="6911"/>
                  </a:cubicBezTo>
                  <a:cubicBezTo>
                    <a:pt x="2497" y="6948"/>
                    <a:pt x="2503" y="6987"/>
                    <a:pt x="2508" y="7023"/>
                  </a:cubicBezTo>
                  <a:cubicBezTo>
                    <a:pt x="2515" y="7083"/>
                    <a:pt x="2523" y="7143"/>
                    <a:pt x="2526" y="7203"/>
                  </a:cubicBezTo>
                  <a:cubicBezTo>
                    <a:pt x="2529" y="7242"/>
                    <a:pt x="2532" y="7280"/>
                    <a:pt x="2534" y="7320"/>
                  </a:cubicBezTo>
                  <a:cubicBezTo>
                    <a:pt x="2546" y="7713"/>
                    <a:pt x="2483" y="8102"/>
                    <a:pt x="2338" y="8485"/>
                  </a:cubicBezTo>
                  <a:cubicBezTo>
                    <a:pt x="1999" y="9391"/>
                    <a:pt x="1219" y="10251"/>
                    <a:pt x="0" y="10955"/>
                  </a:cubicBezTo>
                  <a:cubicBezTo>
                    <a:pt x="1684" y="9984"/>
                    <a:pt x="3888" y="9498"/>
                    <a:pt x="6089" y="9498"/>
                  </a:cubicBezTo>
                  <a:cubicBezTo>
                    <a:pt x="6725" y="9498"/>
                    <a:pt x="7361" y="9539"/>
                    <a:pt x="7984" y="9620"/>
                  </a:cubicBezTo>
                  <a:lnTo>
                    <a:pt x="9470" y="8762"/>
                  </a:lnTo>
                  <a:lnTo>
                    <a:pt x="11069" y="9692"/>
                  </a:lnTo>
                  <a:lnTo>
                    <a:pt x="14490" y="12976"/>
                  </a:lnTo>
                  <a:lnTo>
                    <a:pt x="15219" y="12555"/>
                  </a:lnTo>
                  <a:lnTo>
                    <a:pt x="13649" y="11046"/>
                  </a:lnTo>
                  <a:lnTo>
                    <a:pt x="12901" y="10329"/>
                  </a:lnTo>
                  <a:cubicBezTo>
                    <a:pt x="12349" y="9798"/>
                    <a:pt x="12460" y="8889"/>
                    <a:pt x="13121" y="8506"/>
                  </a:cubicBezTo>
                  <a:lnTo>
                    <a:pt x="14576" y="7668"/>
                  </a:lnTo>
                  <a:cubicBezTo>
                    <a:pt x="14925" y="7467"/>
                    <a:pt x="15310" y="7368"/>
                    <a:pt x="15692" y="7368"/>
                  </a:cubicBezTo>
                  <a:cubicBezTo>
                    <a:pt x="16254" y="7368"/>
                    <a:pt x="16810" y="7580"/>
                    <a:pt x="17236" y="7989"/>
                  </a:cubicBezTo>
                  <a:lnTo>
                    <a:pt x="19450" y="10112"/>
                  </a:lnTo>
                  <a:lnTo>
                    <a:pt x="20177" y="9692"/>
                  </a:lnTo>
                  <a:lnTo>
                    <a:pt x="16756" y="6408"/>
                  </a:lnTo>
                  <a:lnTo>
                    <a:pt x="16648" y="6345"/>
                  </a:lnTo>
                  <a:lnTo>
                    <a:pt x="15156" y="5479"/>
                  </a:lnTo>
                  <a:lnTo>
                    <a:pt x="16642" y="4621"/>
                  </a:lnTo>
                  <a:cubicBezTo>
                    <a:pt x="16496" y="4236"/>
                    <a:pt x="16430" y="3842"/>
                    <a:pt x="16442" y="3452"/>
                  </a:cubicBezTo>
                  <a:cubicBezTo>
                    <a:pt x="16442" y="3421"/>
                    <a:pt x="16444" y="3390"/>
                    <a:pt x="16445" y="3359"/>
                  </a:cubicBezTo>
                  <a:cubicBezTo>
                    <a:pt x="16450" y="3283"/>
                    <a:pt x="16458" y="3207"/>
                    <a:pt x="16468" y="3132"/>
                  </a:cubicBezTo>
                  <a:cubicBezTo>
                    <a:pt x="16472" y="3115"/>
                    <a:pt x="16473" y="3096"/>
                    <a:pt x="16476" y="3080"/>
                  </a:cubicBezTo>
                  <a:cubicBezTo>
                    <a:pt x="16490" y="2986"/>
                    <a:pt x="16510" y="2893"/>
                    <a:pt x="16533" y="2801"/>
                  </a:cubicBezTo>
                  <a:cubicBezTo>
                    <a:pt x="16539" y="2775"/>
                    <a:pt x="16548" y="2752"/>
                    <a:pt x="16555" y="2727"/>
                  </a:cubicBezTo>
                  <a:cubicBezTo>
                    <a:pt x="16575" y="2660"/>
                    <a:pt x="16596" y="2590"/>
                    <a:pt x="16621" y="2523"/>
                  </a:cubicBezTo>
                  <a:cubicBezTo>
                    <a:pt x="16632" y="2492"/>
                    <a:pt x="16642" y="2461"/>
                    <a:pt x="16655" y="2430"/>
                  </a:cubicBezTo>
                  <a:cubicBezTo>
                    <a:pt x="16681" y="2364"/>
                    <a:pt x="16710" y="2300"/>
                    <a:pt x="16739" y="2234"/>
                  </a:cubicBezTo>
                  <a:cubicBezTo>
                    <a:pt x="16751" y="2206"/>
                    <a:pt x="16764" y="2178"/>
                    <a:pt x="16778" y="2152"/>
                  </a:cubicBezTo>
                  <a:cubicBezTo>
                    <a:pt x="16822" y="2063"/>
                    <a:pt x="16870" y="1972"/>
                    <a:pt x="16924" y="1883"/>
                  </a:cubicBezTo>
                  <a:cubicBezTo>
                    <a:pt x="16928" y="1875"/>
                    <a:pt x="16935" y="1867"/>
                    <a:pt x="16939" y="1860"/>
                  </a:cubicBezTo>
                  <a:cubicBezTo>
                    <a:pt x="16990" y="1778"/>
                    <a:pt x="17044" y="1698"/>
                    <a:pt x="17101" y="1618"/>
                  </a:cubicBezTo>
                  <a:cubicBezTo>
                    <a:pt x="17121" y="1591"/>
                    <a:pt x="17142" y="1563"/>
                    <a:pt x="17162" y="1537"/>
                  </a:cubicBezTo>
                  <a:cubicBezTo>
                    <a:pt x="17210" y="1474"/>
                    <a:pt x="17258" y="1414"/>
                    <a:pt x="17308" y="1354"/>
                  </a:cubicBezTo>
                  <a:cubicBezTo>
                    <a:pt x="17333" y="1324"/>
                    <a:pt x="17358" y="1297"/>
                    <a:pt x="17382" y="1268"/>
                  </a:cubicBezTo>
                  <a:cubicBezTo>
                    <a:pt x="17441" y="1201"/>
                    <a:pt x="17502" y="1134"/>
                    <a:pt x="17567" y="1069"/>
                  </a:cubicBezTo>
                  <a:cubicBezTo>
                    <a:pt x="17585" y="1051"/>
                    <a:pt x="17602" y="1032"/>
                    <a:pt x="17621" y="1014"/>
                  </a:cubicBezTo>
                  <a:cubicBezTo>
                    <a:pt x="17704" y="931"/>
                    <a:pt x="17793" y="849"/>
                    <a:pt x="17885" y="769"/>
                  </a:cubicBezTo>
                  <a:cubicBezTo>
                    <a:pt x="17910" y="749"/>
                    <a:pt x="17934" y="729"/>
                    <a:pt x="17957" y="709"/>
                  </a:cubicBezTo>
                  <a:cubicBezTo>
                    <a:pt x="18030" y="649"/>
                    <a:pt x="18104" y="588"/>
                    <a:pt x="18182" y="529"/>
                  </a:cubicBezTo>
                  <a:cubicBezTo>
                    <a:pt x="18216" y="502"/>
                    <a:pt x="18250" y="477"/>
                    <a:pt x="18287" y="451"/>
                  </a:cubicBezTo>
                  <a:cubicBezTo>
                    <a:pt x="18360" y="397"/>
                    <a:pt x="18437" y="342"/>
                    <a:pt x="18517" y="289"/>
                  </a:cubicBezTo>
                  <a:cubicBezTo>
                    <a:pt x="18551" y="266"/>
                    <a:pt x="18585" y="242"/>
                    <a:pt x="18620" y="220"/>
                  </a:cubicBezTo>
                  <a:cubicBezTo>
                    <a:pt x="18731" y="147"/>
                    <a:pt x="18846" y="75"/>
                    <a:pt x="18966" y="6"/>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a:extLst>
                <a:ext uri="{FF2B5EF4-FFF2-40B4-BE49-F238E27FC236}">
                  <a16:creationId xmlns:a16="http://schemas.microsoft.com/office/drawing/2014/main" id="{841A65B2-C765-BCD4-6D94-BD05340201FD}"/>
                </a:ext>
              </a:extLst>
            </p:cNvPr>
            <p:cNvSpPr/>
            <p:nvPr/>
          </p:nvSpPr>
          <p:spPr>
            <a:xfrm>
              <a:off x="3879370" y="991362"/>
              <a:ext cx="65197" cy="75422"/>
            </a:xfrm>
            <a:custGeom>
              <a:avLst/>
              <a:gdLst/>
              <a:ahLst/>
              <a:cxnLst/>
              <a:rect l="l" t="t" r="r" b="b"/>
              <a:pathLst>
                <a:path w="1492" h="1726" extrusionOk="0">
                  <a:moveTo>
                    <a:pt x="1485" y="1"/>
                  </a:moveTo>
                  <a:lnTo>
                    <a:pt x="1" y="859"/>
                  </a:lnTo>
                  <a:lnTo>
                    <a:pt x="1491" y="1725"/>
                  </a:lnTo>
                  <a:lnTo>
                    <a:pt x="1488" y="696"/>
                  </a:lnTo>
                  <a:lnTo>
                    <a:pt x="14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a:extLst>
                <a:ext uri="{FF2B5EF4-FFF2-40B4-BE49-F238E27FC236}">
                  <a16:creationId xmlns:a16="http://schemas.microsoft.com/office/drawing/2014/main" id="{A7AB9CE5-2287-CEE2-8F30-9F192BDC8A42}"/>
                </a:ext>
              </a:extLst>
            </p:cNvPr>
            <p:cNvSpPr/>
            <p:nvPr/>
          </p:nvSpPr>
          <p:spPr>
            <a:xfrm>
              <a:off x="3381012" y="1028897"/>
              <a:ext cx="249862" cy="145687"/>
            </a:xfrm>
            <a:custGeom>
              <a:avLst/>
              <a:gdLst/>
              <a:ahLst/>
              <a:cxnLst/>
              <a:rect l="l" t="t" r="r" b="b"/>
              <a:pathLst>
                <a:path w="5718" h="3334" extrusionOk="0">
                  <a:moveTo>
                    <a:pt x="66" y="0"/>
                  </a:moveTo>
                  <a:lnTo>
                    <a:pt x="0" y="40"/>
                  </a:lnTo>
                  <a:lnTo>
                    <a:pt x="5662" y="3333"/>
                  </a:lnTo>
                  <a:lnTo>
                    <a:pt x="5718" y="3283"/>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a:extLst>
                <a:ext uri="{FF2B5EF4-FFF2-40B4-BE49-F238E27FC236}">
                  <a16:creationId xmlns:a16="http://schemas.microsoft.com/office/drawing/2014/main" id="{17DC7306-98C6-E366-79F0-59F19D2447DA}"/>
                </a:ext>
              </a:extLst>
            </p:cNvPr>
            <p:cNvSpPr/>
            <p:nvPr/>
          </p:nvSpPr>
          <p:spPr>
            <a:xfrm>
              <a:off x="3632442" y="883563"/>
              <a:ext cx="250780" cy="145556"/>
            </a:xfrm>
            <a:custGeom>
              <a:avLst/>
              <a:gdLst/>
              <a:ahLst/>
              <a:cxnLst/>
              <a:rect l="l" t="t" r="r" b="b"/>
              <a:pathLst>
                <a:path w="5739" h="3331" extrusionOk="0">
                  <a:moveTo>
                    <a:pt x="70" y="1"/>
                  </a:moveTo>
                  <a:lnTo>
                    <a:pt x="1" y="41"/>
                  </a:lnTo>
                  <a:lnTo>
                    <a:pt x="5658" y="3331"/>
                  </a:lnTo>
                  <a:lnTo>
                    <a:pt x="5738" y="3295"/>
                  </a:ln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a:extLst>
                <a:ext uri="{FF2B5EF4-FFF2-40B4-BE49-F238E27FC236}">
                  <a16:creationId xmlns:a16="http://schemas.microsoft.com/office/drawing/2014/main" id="{D2AC1D23-AFB8-C905-1E04-85F039375840}"/>
                </a:ext>
              </a:extLst>
            </p:cNvPr>
            <p:cNvSpPr/>
            <p:nvPr/>
          </p:nvSpPr>
          <p:spPr>
            <a:xfrm>
              <a:off x="2569788" y="1131977"/>
              <a:ext cx="334723" cy="15600"/>
            </a:xfrm>
            <a:custGeom>
              <a:avLst/>
              <a:gdLst/>
              <a:ahLst/>
              <a:cxnLst/>
              <a:rect l="l" t="t" r="r" b="b"/>
              <a:pathLst>
                <a:path w="7660" h="357" extrusionOk="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a:extLst>
                <a:ext uri="{FF2B5EF4-FFF2-40B4-BE49-F238E27FC236}">
                  <a16:creationId xmlns:a16="http://schemas.microsoft.com/office/drawing/2014/main" id="{C3EA31D7-FB97-80E9-1884-29575F234401}"/>
                </a:ext>
              </a:extLst>
            </p:cNvPr>
            <p:cNvSpPr/>
            <p:nvPr/>
          </p:nvSpPr>
          <p:spPr>
            <a:xfrm>
              <a:off x="2898254" y="1132370"/>
              <a:ext cx="12410" cy="15207"/>
            </a:xfrm>
            <a:custGeom>
              <a:avLst/>
              <a:gdLst/>
              <a:ahLst/>
              <a:cxnLst/>
              <a:rect l="l" t="t" r="r" b="b"/>
              <a:pathLst>
                <a:path w="284" h="348" extrusionOk="0">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a:extLst>
                <a:ext uri="{FF2B5EF4-FFF2-40B4-BE49-F238E27FC236}">
                  <a16:creationId xmlns:a16="http://schemas.microsoft.com/office/drawing/2014/main" id="{C7593D9B-F755-E2BA-79B9-B356A5AD9CB5}"/>
                </a:ext>
              </a:extLst>
            </p:cNvPr>
            <p:cNvSpPr/>
            <p:nvPr/>
          </p:nvSpPr>
          <p:spPr>
            <a:xfrm>
              <a:off x="2577391" y="884568"/>
              <a:ext cx="717163" cy="265550"/>
            </a:xfrm>
            <a:custGeom>
              <a:avLst/>
              <a:gdLst/>
              <a:ahLst/>
              <a:cxnLst/>
              <a:rect l="l" t="t" r="r" b="b"/>
              <a:pathLst>
                <a:path w="16412" h="6077" extrusionOk="0">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a:extLst>
                <a:ext uri="{FF2B5EF4-FFF2-40B4-BE49-F238E27FC236}">
                  <a16:creationId xmlns:a16="http://schemas.microsoft.com/office/drawing/2014/main" id="{0C300AC8-E643-64DD-44FF-01D3C3449C2F}"/>
                </a:ext>
              </a:extLst>
            </p:cNvPr>
            <p:cNvSpPr/>
            <p:nvPr/>
          </p:nvSpPr>
          <p:spPr>
            <a:xfrm>
              <a:off x="2540729" y="884743"/>
              <a:ext cx="788041" cy="455197"/>
            </a:xfrm>
            <a:custGeom>
              <a:avLst/>
              <a:gdLst/>
              <a:ahLst/>
              <a:cxnLst/>
              <a:rect l="l" t="t" r="r" b="b"/>
              <a:pathLst>
                <a:path w="18034" h="10417" extrusionOk="0">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a:extLst>
                <a:ext uri="{FF2B5EF4-FFF2-40B4-BE49-F238E27FC236}">
                  <a16:creationId xmlns:a16="http://schemas.microsoft.com/office/drawing/2014/main" id="{20B2B677-4DDE-7D1F-6299-AC81EB2BB61A}"/>
                </a:ext>
              </a:extLst>
            </p:cNvPr>
            <p:cNvSpPr/>
            <p:nvPr/>
          </p:nvSpPr>
          <p:spPr>
            <a:xfrm>
              <a:off x="2925083" y="935605"/>
              <a:ext cx="15556" cy="166269"/>
            </a:xfrm>
            <a:custGeom>
              <a:avLst/>
              <a:gdLst/>
              <a:ahLst/>
              <a:cxnLst/>
              <a:rect l="l" t="t" r="r" b="b"/>
              <a:pathLst>
                <a:path w="356" h="3805" extrusionOk="0">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a:extLst>
                <a:ext uri="{FF2B5EF4-FFF2-40B4-BE49-F238E27FC236}">
                  <a16:creationId xmlns:a16="http://schemas.microsoft.com/office/drawing/2014/main" id="{2BB2F9C1-23C1-CC02-6A5E-BE137D750003}"/>
                </a:ext>
              </a:extLst>
            </p:cNvPr>
            <p:cNvSpPr/>
            <p:nvPr/>
          </p:nvSpPr>
          <p:spPr>
            <a:xfrm>
              <a:off x="2925083" y="1095622"/>
              <a:ext cx="15163" cy="12366"/>
            </a:xfrm>
            <a:custGeom>
              <a:avLst/>
              <a:gdLst/>
              <a:ahLst/>
              <a:cxnLst/>
              <a:rect l="l" t="t" r="r" b="b"/>
              <a:pathLst>
                <a:path w="347" h="283" extrusionOk="0">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a:extLst>
                <a:ext uri="{FF2B5EF4-FFF2-40B4-BE49-F238E27FC236}">
                  <a16:creationId xmlns:a16="http://schemas.microsoft.com/office/drawing/2014/main" id="{89D5E65C-3FBA-68D1-A3F1-C29FF75C0512}"/>
                </a:ext>
              </a:extLst>
            </p:cNvPr>
            <p:cNvSpPr/>
            <p:nvPr/>
          </p:nvSpPr>
          <p:spPr>
            <a:xfrm>
              <a:off x="2886412" y="1091907"/>
              <a:ext cx="93163" cy="104918"/>
            </a:xfrm>
            <a:custGeom>
              <a:avLst/>
              <a:gdLst/>
              <a:ahLst/>
              <a:cxnLst/>
              <a:rect l="l" t="t" r="r" b="b"/>
              <a:pathLst>
                <a:path w="2132" h="2401" extrusionOk="0">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a:extLst>
                <a:ext uri="{FF2B5EF4-FFF2-40B4-BE49-F238E27FC236}">
                  <a16:creationId xmlns:a16="http://schemas.microsoft.com/office/drawing/2014/main" id="{5E9746AA-BB23-C1ED-8FF5-95DF319B911E}"/>
                </a:ext>
              </a:extLst>
            </p:cNvPr>
            <p:cNvSpPr/>
            <p:nvPr/>
          </p:nvSpPr>
          <p:spPr>
            <a:xfrm>
              <a:off x="2889383" y="1068617"/>
              <a:ext cx="86477" cy="47019"/>
            </a:xfrm>
            <a:custGeom>
              <a:avLst/>
              <a:gdLst/>
              <a:ahLst/>
              <a:cxnLst/>
              <a:rect l="l" t="t" r="r" b="b"/>
              <a:pathLst>
                <a:path w="1979" h="1076" extrusionOk="0">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a:extLst>
                <a:ext uri="{FF2B5EF4-FFF2-40B4-BE49-F238E27FC236}">
                  <a16:creationId xmlns:a16="http://schemas.microsoft.com/office/drawing/2014/main" id="{87D92716-EF07-2469-D353-3015128D6790}"/>
                </a:ext>
              </a:extLst>
            </p:cNvPr>
            <p:cNvSpPr/>
            <p:nvPr/>
          </p:nvSpPr>
          <p:spPr>
            <a:xfrm>
              <a:off x="2885844" y="1065165"/>
              <a:ext cx="93469" cy="53835"/>
            </a:xfrm>
            <a:custGeom>
              <a:avLst/>
              <a:gdLst/>
              <a:ahLst/>
              <a:cxnLst/>
              <a:rect l="l" t="t" r="r" b="b"/>
              <a:pathLst>
                <a:path w="2139" h="1232" extrusionOk="0">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a:extLst>
                <a:ext uri="{FF2B5EF4-FFF2-40B4-BE49-F238E27FC236}">
                  <a16:creationId xmlns:a16="http://schemas.microsoft.com/office/drawing/2014/main" id="{4B8E3A17-840A-4F38-FB9C-DAB768CFFD20}"/>
                </a:ext>
              </a:extLst>
            </p:cNvPr>
            <p:cNvSpPr/>
            <p:nvPr/>
          </p:nvSpPr>
          <p:spPr>
            <a:xfrm>
              <a:off x="3092834" y="883213"/>
              <a:ext cx="82195" cy="62924"/>
            </a:xfrm>
            <a:custGeom>
              <a:avLst/>
              <a:gdLst/>
              <a:ahLst/>
              <a:cxnLst/>
              <a:rect l="l" t="t" r="r" b="b"/>
              <a:pathLst>
                <a:path w="1881" h="1440" extrusionOk="0">
                  <a:moveTo>
                    <a:pt x="1880" y="1"/>
                  </a:moveTo>
                  <a:lnTo>
                    <a:pt x="1" y="1313"/>
                  </a:lnTo>
                  <a:lnTo>
                    <a:pt x="1" y="1439"/>
                  </a:lnTo>
                  <a:lnTo>
                    <a:pt x="1880" y="127"/>
                  </a:lnTo>
                  <a:lnTo>
                    <a:pt x="1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a:extLst>
                <a:ext uri="{FF2B5EF4-FFF2-40B4-BE49-F238E27FC236}">
                  <a16:creationId xmlns:a16="http://schemas.microsoft.com/office/drawing/2014/main" id="{E0EE2009-5B68-E64F-A041-511FC3E5570E}"/>
                </a:ext>
              </a:extLst>
            </p:cNvPr>
            <p:cNvSpPr/>
            <p:nvPr/>
          </p:nvSpPr>
          <p:spPr>
            <a:xfrm>
              <a:off x="2951476" y="940499"/>
              <a:ext cx="141493" cy="79136"/>
            </a:xfrm>
            <a:custGeom>
              <a:avLst/>
              <a:gdLst/>
              <a:ahLst/>
              <a:cxnLst/>
              <a:rect l="l" t="t" r="r" b="b"/>
              <a:pathLst>
                <a:path w="3238" h="1811" extrusionOk="0">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a:extLst>
                <a:ext uri="{FF2B5EF4-FFF2-40B4-BE49-F238E27FC236}">
                  <a16:creationId xmlns:a16="http://schemas.microsoft.com/office/drawing/2014/main" id="{C0072A06-9909-D8D9-6E5D-B1F39850CA82}"/>
                </a:ext>
              </a:extLst>
            </p:cNvPr>
            <p:cNvSpPr/>
            <p:nvPr/>
          </p:nvSpPr>
          <p:spPr>
            <a:xfrm>
              <a:off x="2940465" y="879717"/>
              <a:ext cx="234568" cy="136293"/>
            </a:xfrm>
            <a:custGeom>
              <a:avLst/>
              <a:gdLst/>
              <a:ahLst/>
              <a:cxnLst/>
              <a:rect l="l" t="t" r="r" b="b"/>
              <a:pathLst>
                <a:path w="5368" h="3119" extrusionOk="0">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a:extLst>
                <a:ext uri="{FF2B5EF4-FFF2-40B4-BE49-F238E27FC236}">
                  <a16:creationId xmlns:a16="http://schemas.microsoft.com/office/drawing/2014/main" id="{295D6F2D-1CA0-F595-9184-E7161CA73555}"/>
                </a:ext>
              </a:extLst>
            </p:cNvPr>
            <p:cNvSpPr/>
            <p:nvPr/>
          </p:nvSpPr>
          <p:spPr>
            <a:xfrm>
              <a:off x="2912979" y="1003946"/>
              <a:ext cx="42736" cy="95173"/>
            </a:xfrm>
            <a:custGeom>
              <a:avLst/>
              <a:gdLst/>
              <a:ahLst/>
              <a:cxnLst/>
              <a:rect l="l" t="t" r="r" b="b"/>
              <a:pathLst>
                <a:path w="978" h="2178" extrusionOk="0">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a:extLst>
                <a:ext uri="{FF2B5EF4-FFF2-40B4-BE49-F238E27FC236}">
                  <a16:creationId xmlns:a16="http://schemas.microsoft.com/office/drawing/2014/main" id="{261FB769-2AF5-4F83-0E04-E60FAB0A6722}"/>
                </a:ext>
              </a:extLst>
            </p:cNvPr>
            <p:cNvSpPr/>
            <p:nvPr/>
          </p:nvSpPr>
          <p:spPr>
            <a:xfrm>
              <a:off x="2913111" y="991711"/>
              <a:ext cx="42867" cy="24602"/>
            </a:xfrm>
            <a:custGeom>
              <a:avLst/>
              <a:gdLst/>
              <a:ahLst/>
              <a:cxnLst/>
              <a:rect l="l" t="t" r="r" b="b"/>
              <a:pathLst>
                <a:path w="981" h="563" extrusionOk="0">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a:extLst>
                <a:ext uri="{FF2B5EF4-FFF2-40B4-BE49-F238E27FC236}">
                  <a16:creationId xmlns:a16="http://schemas.microsoft.com/office/drawing/2014/main" id="{8FDD1B95-055E-2EFD-E5B1-CEFA921F6F64}"/>
                </a:ext>
              </a:extLst>
            </p:cNvPr>
            <p:cNvSpPr/>
            <p:nvPr/>
          </p:nvSpPr>
          <p:spPr>
            <a:xfrm>
              <a:off x="2915470" y="993721"/>
              <a:ext cx="38104" cy="20669"/>
            </a:xfrm>
            <a:custGeom>
              <a:avLst/>
              <a:gdLst/>
              <a:ahLst/>
              <a:cxnLst/>
              <a:rect l="l" t="t" r="r" b="b"/>
              <a:pathLst>
                <a:path w="872" h="473" extrusionOk="0">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a:extLst>
                <a:ext uri="{FF2B5EF4-FFF2-40B4-BE49-F238E27FC236}">
                  <a16:creationId xmlns:a16="http://schemas.microsoft.com/office/drawing/2014/main" id="{95BDF807-3628-7804-99F4-69E30DDB4334}"/>
                </a:ext>
              </a:extLst>
            </p:cNvPr>
            <p:cNvSpPr/>
            <p:nvPr/>
          </p:nvSpPr>
          <p:spPr>
            <a:xfrm>
              <a:off x="2908391" y="1032043"/>
              <a:ext cx="39852" cy="46232"/>
            </a:xfrm>
            <a:custGeom>
              <a:avLst/>
              <a:gdLst/>
              <a:ahLst/>
              <a:cxnLst/>
              <a:rect l="l" t="t" r="r" b="b"/>
              <a:pathLst>
                <a:path w="912" h="1058" extrusionOk="0">
                  <a:moveTo>
                    <a:pt x="912" y="0"/>
                  </a:moveTo>
                  <a:lnTo>
                    <a:pt x="1" y="931"/>
                  </a:lnTo>
                  <a:lnTo>
                    <a:pt x="1" y="1057"/>
                  </a:lnTo>
                  <a:lnTo>
                    <a:pt x="912" y="127"/>
                  </a:lnTo>
                  <a:lnTo>
                    <a:pt x="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a:extLst>
                <a:ext uri="{FF2B5EF4-FFF2-40B4-BE49-F238E27FC236}">
                  <a16:creationId xmlns:a16="http://schemas.microsoft.com/office/drawing/2014/main" id="{351F150C-5297-910E-967D-419E4E9470F5}"/>
                </a:ext>
              </a:extLst>
            </p:cNvPr>
            <p:cNvSpPr/>
            <p:nvPr/>
          </p:nvSpPr>
          <p:spPr>
            <a:xfrm>
              <a:off x="2877629" y="1072725"/>
              <a:ext cx="30807" cy="24340"/>
            </a:xfrm>
            <a:custGeom>
              <a:avLst/>
              <a:gdLst/>
              <a:ahLst/>
              <a:cxnLst/>
              <a:rect l="l" t="t" r="r" b="b"/>
              <a:pathLst>
                <a:path w="705" h="557" extrusionOk="0">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a:extLst>
                <a:ext uri="{FF2B5EF4-FFF2-40B4-BE49-F238E27FC236}">
                  <a16:creationId xmlns:a16="http://schemas.microsoft.com/office/drawing/2014/main" id="{598EEF60-66E3-0689-1B40-763D03AEA18F}"/>
                </a:ext>
              </a:extLst>
            </p:cNvPr>
            <p:cNvSpPr/>
            <p:nvPr/>
          </p:nvSpPr>
          <p:spPr>
            <a:xfrm>
              <a:off x="2713898" y="1091514"/>
              <a:ext cx="163822" cy="75684"/>
            </a:xfrm>
            <a:custGeom>
              <a:avLst/>
              <a:gdLst/>
              <a:ahLst/>
              <a:cxnLst/>
              <a:rect l="l" t="t" r="r" b="b"/>
              <a:pathLst>
                <a:path w="3749" h="1732" extrusionOk="0">
                  <a:moveTo>
                    <a:pt x="3749" y="1"/>
                  </a:moveTo>
                  <a:lnTo>
                    <a:pt x="0" y="1602"/>
                  </a:lnTo>
                  <a:lnTo>
                    <a:pt x="0" y="1731"/>
                  </a:lnTo>
                  <a:lnTo>
                    <a:pt x="3747" y="127"/>
                  </a:lnTo>
                  <a:lnTo>
                    <a:pt x="37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a:extLst>
                <a:ext uri="{FF2B5EF4-FFF2-40B4-BE49-F238E27FC236}">
                  <a16:creationId xmlns:a16="http://schemas.microsoft.com/office/drawing/2014/main" id="{9C9CF521-FBCD-5ADC-FE7E-8552A20E1EE9}"/>
                </a:ext>
              </a:extLst>
            </p:cNvPr>
            <p:cNvSpPr/>
            <p:nvPr/>
          </p:nvSpPr>
          <p:spPr>
            <a:xfrm>
              <a:off x="2692181" y="1148975"/>
              <a:ext cx="21761" cy="18222"/>
            </a:xfrm>
            <a:custGeom>
              <a:avLst/>
              <a:gdLst/>
              <a:ahLst/>
              <a:cxnLst/>
              <a:rect l="l" t="t" r="r" b="b"/>
              <a:pathLst>
                <a:path w="498" h="417" extrusionOk="0">
                  <a:moveTo>
                    <a:pt x="2" y="1"/>
                  </a:moveTo>
                  <a:lnTo>
                    <a:pt x="1" y="129"/>
                  </a:lnTo>
                  <a:lnTo>
                    <a:pt x="497" y="416"/>
                  </a:lnTo>
                  <a:lnTo>
                    <a:pt x="497" y="287"/>
                  </a:lnTo>
                  <a:lnTo>
                    <a:pt x="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a:extLst>
                <a:ext uri="{FF2B5EF4-FFF2-40B4-BE49-F238E27FC236}">
                  <a16:creationId xmlns:a16="http://schemas.microsoft.com/office/drawing/2014/main" id="{FB54E62A-084D-57A4-B2B7-6F79BFC97350}"/>
                </a:ext>
              </a:extLst>
            </p:cNvPr>
            <p:cNvSpPr/>
            <p:nvPr/>
          </p:nvSpPr>
          <p:spPr>
            <a:xfrm>
              <a:off x="2692269" y="1011856"/>
              <a:ext cx="255980" cy="149708"/>
            </a:xfrm>
            <a:custGeom>
              <a:avLst/>
              <a:gdLst/>
              <a:ahLst/>
              <a:cxnLst/>
              <a:rect l="l" t="t" r="r" b="b"/>
              <a:pathLst>
                <a:path w="5858" h="3426" extrusionOk="0">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a:extLst>
                <a:ext uri="{FF2B5EF4-FFF2-40B4-BE49-F238E27FC236}">
                  <a16:creationId xmlns:a16="http://schemas.microsoft.com/office/drawing/2014/main" id="{0F3AA82A-293D-84BC-2C36-57C6CD965036}"/>
                </a:ext>
              </a:extLst>
            </p:cNvPr>
            <p:cNvSpPr/>
            <p:nvPr/>
          </p:nvSpPr>
          <p:spPr>
            <a:xfrm>
              <a:off x="2925083" y="1161647"/>
              <a:ext cx="15556" cy="166269"/>
            </a:xfrm>
            <a:custGeom>
              <a:avLst/>
              <a:gdLst/>
              <a:ahLst/>
              <a:cxnLst/>
              <a:rect l="l" t="t" r="r" b="b"/>
              <a:pathLst>
                <a:path w="356" h="3805" extrusionOk="0">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a:extLst>
                <a:ext uri="{FF2B5EF4-FFF2-40B4-BE49-F238E27FC236}">
                  <a16:creationId xmlns:a16="http://schemas.microsoft.com/office/drawing/2014/main" id="{282B6842-B0F4-0701-86EA-00BEAA341F21}"/>
                </a:ext>
              </a:extLst>
            </p:cNvPr>
            <p:cNvSpPr/>
            <p:nvPr/>
          </p:nvSpPr>
          <p:spPr>
            <a:xfrm>
              <a:off x="2925083" y="1321663"/>
              <a:ext cx="15163" cy="12410"/>
            </a:xfrm>
            <a:custGeom>
              <a:avLst/>
              <a:gdLst/>
              <a:ahLst/>
              <a:cxnLst/>
              <a:rect l="l" t="t" r="r" b="b"/>
              <a:pathLst>
                <a:path w="347" h="284" extrusionOk="0">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a:extLst>
                <a:ext uri="{FF2B5EF4-FFF2-40B4-BE49-F238E27FC236}">
                  <a16:creationId xmlns:a16="http://schemas.microsoft.com/office/drawing/2014/main" id="{3229524D-E09D-E224-15F5-F54470C1858C}"/>
                </a:ext>
              </a:extLst>
            </p:cNvPr>
            <p:cNvSpPr/>
            <p:nvPr/>
          </p:nvSpPr>
          <p:spPr>
            <a:xfrm>
              <a:off x="3808058" y="1132807"/>
              <a:ext cx="157093" cy="284558"/>
            </a:xfrm>
            <a:custGeom>
              <a:avLst/>
              <a:gdLst/>
              <a:ahLst/>
              <a:cxnLst/>
              <a:rect l="l" t="t" r="r" b="b"/>
              <a:pathLst>
                <a:path w="3595" h="6512" extrusionOk="0">
                  <a:moveTo>
                    <a:pt x="1" y="0"/>
                  </a:moveTo>
                  <a:lnTo>
                    <a:pt x="12" y="4138"/>
                  </a:lnTo>
                  <a:cubicBezTo>
                    <a:pt x="13" y="4333"/>
                    <a:pt x="81" y="4469"/>
                    <a:pt x="192" y="4535"/>
                  </a:cubicBezTo>
                  <a:lnTo>
                    <a:pt x="3594" y="6511"/>
                  </a:lnTo>
                  <a:cubicBezTo>
                    <a:pt x="3579" y="6502"/>
                    <a:pt x="3566" y="6490"/>
                    <a:pt x="3554" y="6478"/>
                  </a:cubicBezTo>
                  <a:cubicBezTo>
                    <a:pt x="3542" y="6468"/>
                    <a:pt x="3530" y="6461"/>
                    <a:pt x="3519" y="6451"/>
                  </a:cubicBezTo>
                  <a:cubicBezTo>
                    <a:pt x="3506" y="6435"/>
                    <a:pt x="3497" y="6416"/>
                    <a:pt x="3486" y="6398"/>
                  </a:cubicBezTo>
                  <a:cubicBezTo>
                    <a:pt x="3479" y="6385"/>
                    <a:pt x="3470" y="6375"/>
                    <a:pt x="3462" y="6362"/>
                  </a:cubicBezTo>
                  <a:cubicBezTo>
                    <a:pt x="3453" y="6339"/>
                    <a:pt x="3446" y="6315"/>
                    <a:pt x="3440" y="6290"/>
                  </a:cubicBezTo>
                  <a:cubicBezTo>
                    <a:pt x="3436" y="6276"/>
                    <a:pt x="3430" y="6264"/>
                    <a:pt x="3426" y="6250"/>
                  </a:cubicBezTo>
                  <a:cubicBezTo>
                    <a:pt x="3419" y="6208"/>
                    <a:pt x="3414" y="6164"/>
                    <a:pt x="3414" y="6113"/>
                  </a:cubicBezTo>
                  <a:lnTo>
                    <a:pt x="3402" y="1977"/>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a:extLst>
                <a:ext uri="{FF2B5EF4-FFF2-40B4-BE49-F238E27FC236}">
                  <a16:creationId xmlns:a16="http://schemas.microsoft.com/office/drawing/2014/main" id="{6B092753-02B5-675B-C000-30ABCDF0D42B}"/>
                </a:ext>
              </a:extLst>
            </p:cNvPr>
            <p:cNvSpPr/>
            <p:nvPr/>
          </p:nvSpPr>
          <p:spPr>
            <a:xfrm>
              <a:off x="3808014" y="1058480"/>
              <a:ext cx="236447" cy="160719"/>
            </a:xfrm>
            <a:custGeom>
              <a:avLst/>
              <a:gdLst/>
              <a:ahLst/>
              <a:cxnLst/>
              <a:rect l="l" t="t" r="r" b="b"/>
              <a:pathLst>
                <a:path w="5411" h="3678" extrusionOk="0">
                  <a:moveTo>
                    <a:pt x="1847" y="0"/>
                  </a:moveTo>
                  <a:cubicBezTo>
                    <a:pt x="1763" y="0"/>
                    <a:pt x="1668" y="27"/>
                    <a:pt x="1569" y="85"/>
                  </a:cubicBezTo>
                  <a:lnTo>
                    <a:pt x="617" y="634"/>
                  </a:lnTo>
                  <a:lnTo>
                    <a:pt x="617" y="635"/>
                  </a:lnTo>
                  <a:cubicBezTo>
                    <a:pt x="276" y="832"/>
                    <a:pt x="0" y="1307"/>
                    <a:pt x="2" y="1701"/>
                  </a:cubicBezTo>
                  <a:lnTo>
                    <a:pt x="3403" y="3678"/>
                  </a:lnTo>
                  <a:cubicBezTo>
                    <a:pt x="3401" y="3286"/>
                    <a:pt x="3677" y="2809"/>
                    <a:pt x="4018" y="2612"/>
                  </a:cubicBezTo>
                  <a:lnTo>
                    <a:pt x="4970" y="2061"/>
                  </a:lnTo>
                  <a:cubicBezTo>
                    <a:pt x="5013" y="2037"/>
                    <a:pt x="5055" y="2018"/>
                    <a:pt x="5096" y="2004"/>
                  </a:cubicBezTo>
                  <a:cubicBezTo>
                    <a:pt x="5109" y="2000"/>
                    <a:pt x="5121" y="2000"/>
                    <a:pt x="5133" y="1995"/>
                  </a:cubicBezTo>
                  <a:cubicBezTo>
                    <a:pt x="5159" y="1989"/>
                    <a:pt x="5187" y="1981"/>
                    <a:pt x="5212" y="1978"/>
                  </a:cubicBezTo>
                  <a:cubicBezTo>
                    <a:pt x="5227" y="1978"/>
                    <a:pt x="5241" y="1980"/>
                    <a:pt x="5255" y="1980"/>
                  </a:cubicBezTo>
                  <a:cubicBezTo>
                    <a:pt x="5276" y="1981"/>
                    <a:pt x="5298" y="1980"/>
                    <a:pt x="5316" y="1983"/>
                  </a:cubicBezTo>
                  <a:cubicBezTo>
                    <a:pt x="5332" y="1987"/>
                    <a:pt x="5344" y="1993"/>
                    <a:pt x="5356" y="2000"/>
                  </a:cubicBezTo>
                  <a:cubicBezTo>
                    <a:pt x="5375" y="2004"/>
                    <a:pt x="5393" y="2009"/>
                    <a:pt x="5410" y="2018"/>
                  </a:cubicBezTo>
                  <a:lnTo>
                    <a:pt x="2009" y="41"/>
                  </a:lnTo>
                  <a:cubicBezTo>
                    <a:pt x="1962" y="14"/>
                    <a:pt x="1907" y="0"/>
                    <a:pt x="184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a:extLst>
                <a:ext uri="{FF2B5EF4-FFF2-40B4-BE49-F238E27FC236}">
                  <a16:creationId xmlns:a16="http://schemas.microsoft.com/office/drawing/2014/main" id="{48D136A0-852D-EB9D-CC4F-FB7AF9EF5B7D}"/>
                </a:ext>
              </a:extLst>
            </p:cNvPr>
            <p:cNvSpPr/>
            <p:nvPr/>
          </p:nvSpPr>
          <p:spPr>
            <a:xfrm>
              <a:off x="3956626" y="1144868"/>
              <a:ext cx="96309" cy="274202"/>
            </a:xfrm>
            <a:custGeom>
              <a:avLst/>
              <a:gdLst/>
              <a:ahLst/>
              <a:cxnLst/>
              <a:rect l="l" t="t" r="r" b="b"/>
              <a:pathLst>
                <a:path w="2204" h="6275" extrusionOk="0">
                  <a:moveTo>
                    <a:pt x="1820" y="1"/>
                  </a:moveTo>
                  <a:cubicBezTo>
                    <a:pt x="1817" y="1"/>
                    <a:pt x="1814" y="1"/>
                    <a:pt x="1811" y="1"/>
                  </a:cubicBezTo>
                  <a:cubicBezTo>
                    <a:pt x="1786" y="4"/>
                    <a:pt x="1758" y="10"/>
                    <a:pt x="1732" y="18"/>
                  </a:cubicBezTo>
                  <a:cubicBezTo>
                    <a:pt x="1720" y="21"/>
                    <a:pt x="1708" y="23"/>
                    <a:pt x="1695" y="26"/>
                  </a:cubicBezTo>
                  <a:cubicBezTo>
                    <a:pt x="1654" y="40"/>
                    <a:pt x="1614" y="60"/>
                    <a:pt x="1571" y="84"/>
                  </a:cubicBezTo>
                  <a:lnTo>
                    <a:pt x="617" y="633"/>
                  </a:lnTo>
                  <a:cubicBezTo>
                    <a:pt x="276" y="830"/>
                    <a:pt x="0" y="1307"/>
                    <a:pt x="2" y="1701"/>
                  </a:cubicBezTo>
                  <a:lnTo>
                    <a:pt x="14" y="5837"/>
                  </a:lnTo>
                  <a:cubicBezTo>
                    <a:pt x="14" y="5888"/>
                    <a:pt x="19" y="5932"/>
                    <a:pt x="26" y="5972"/>
                  </a:cubicBezTo>
                  <a:cubicBezTo>
                    <a:pt x="30" y="5988"/>
                    <a:pt x="36" y="5999"/>
                    <a:pt x="40" y="6014"/>
                  </a:cubicBezTo>
                  <a:cubicBezTo>
                    <a:pt x="46" y="6039"/>
                    <a:pt x="53" y="6063"/>
                    <a:pt x="62" y="6086"/>
                  </a:cubicBezTo>
                  <a:cubicBezTo>
                    <a:pt x="70" y="6099"/>
                    <a:pt x="79" y="6109"/>
                    <a:pt x="86" y="6122"/>
                  </a:cubicBezTo>
                  <a:cubicBezTo>
                    <a:pt x="97" y="6139"/>
                    <a:pt x="106" y="6159"/>
                    <a:pt x="119" y="6174"/>
                  </a:cubicBezTo>
                  <a:cubicBezTo>
                    <a:pt x="130" y="6185"/>
                    <a:pt x="142" y="6192"/>
                    <a:pt x="154" y="6200"/>
                  </a:cubicBezTo>
                  <a:cubicBezTo>
                    <a:pt x="211" y="6248"/>
                    <a:pt x="282" y="6275"/>
                    <a:pt x="364" y="6275"/>
                  </a:cubicBezTo>
                  <a:cubicBezTo>
                    <a:pt x="445" y="6275"/>
                    <a:pt x="536" y="6248"/>
                    <a:pt x="634" y="6192"/>
                  </a:cubicBezTo>
                  <a:lnTo>
                    <a:pt x="1586" y="5642"/>
                  </a:lnTo>
                  <a:cubicBezTo>
                    <a:pt x="1926" y="5443"/>
                    <a:pt x="2203" y="4966"/>
                    <a:pt x="2201" y="4574"/>
                  </a:cubicBezTo>
                  <a:lnTo>
                    <a:pt x="2189" y="438"/>
                  </a:lnTo>
                  <a:cubicBezTo>
                    <a:pt x="2189" y="241"/>
                    <a:pt x="2120" y="104"/>
                    <a:pt x="2009" y="40"/>
                  </a:cubicBezTo>
                  <a:cubicBezTo>
                    <a:pt x="1992" y="30"/>
                    <a:pt x="1974" y="27"/>
                    <a:pt x="1957" y="21"/>
                  </a:cubicBezTo>
                  <a:cubicBezTo>
                    <a:pt x="1943" y="16"/>
                    <a:pt x="1931" y="10"/>
                    <a:pt x="1915" y="6"/>
                  </a:cubicBezTo>
                  <a:cubicBezTo>
                    <a:pt x="1897" y="3"/>
                    <a:pt x="1875" y="4"/>
                    <a:pt x="1854" y="3"/>
                  </a:cubicBezTo>
                  <a:cubicBezTo>
                    <a:pt x="1843" y="3"/>
                    <a:pt x="1832" y="1"/>
                    <a:pt x="1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a:extLst>
                <a:ext uri="{FF2B5EF4-FFF2-40B4-BE49-F238E27FC236}">
                  <a16:creationId xmlns:a16="http://schemas.microsoft.com/office/drawing/2014/main" id="{4821008F-CC4D-4479-3A12-3BD653E083D0}"/>
                </a:ext>
              </a:extLst>
            </p:cNvPr>
            <p:cNvSpPr/>
            <p:nvPr/>
          </p:nvSpPr>
          <p:spPr>
            <a:xfrm>
              <a:off x="4005959" y="1174537"/>
              <a:ext cx="30282" cy="8390"/>
            </a:xfrm>
            <a:custGeom>
              <a:avLst/>
              <a:gdLst/>
              <a:ahLst/>
              <a:cxnLst/>
              <a:rect l="l" t="t" r="r" b="b"/>
              <a:pathLst>
                <a:path w="693" h="192" extrusionOk="0">
                  <a:moveTo>
                    <a:pt x="682" y="133"/>
                  </a:moveTo>
                  <a:lnTo>
                    <a:pt x="693" y="139"/>
                  </a:lnTo>
                  <a:cubicBezTo>
                    <a:pt x="693" y="137"/>
                    <a:pt x="691" y="137"/>
                    <a:pt x="691" y="137"/>
                  </a:cubicBezTo>
                  <a:cubicBezTo>
                    <a:pt x="688" y="136"/>
                    <a:pt x="685" y="134"/>
                    <a:pt x="682" y="133"/>
                  </a:cubicBezTo>
                  <a:close/>
                  <a:moveTo>
                    <a:pt x="343" y="0"/>
                  </a:moveTo>
                  <a:cubicBezTo>
                    <a:pt x="240" y="0"/>
                    <a:pt x="124" y="34"/>
                    <a:pt x="0" y="105"/>
                  </a:cubicBezTo>
                  <a:lnTo>
                    <a:pt x="151" y="191"/>
                  </a:lnTo>
                  <a:cubicBezTo>
                    <a:pt x="203" y="162"/>
                    <a:pt x="256" y="137"/>
                    <a:pt x="305" y="122"/>
                  </a:cubicBezTo>
                  <a:cubicBezTo>
                    <a:pt x="322" y="116"/>
                    <a:pt x="336" y="114"/>
                    <a:pt x="353" y="111"/>
                  </a:cubicBezTo>
                  <a:cubicBezTo>
                    <a:pt x="385" y="102"/>
                    <a:pt x="419" y="93"/>
                    <a:pt x="448" y="90"/>
                  </a:cubicBezTo>
                  <a:cubicBezTo>
                    <a:pt x="452" y="89"/>
                    <a:pt x="456" y="89"/>
                    <a:pt x="459" y="89"/>
                  </a:cubicBezTo>
                  <a:cubicBezTo>
                    <a:pt x="474" y="89"/>
                    <a:pt x="487" y="91"/>
                    <a:pt x="500" y="91"/>
                  </a:cubicBezTo>
                  <a:cubicBezTo>
                    <a:pt x="526" y="93"/>
                    <a:pt x="554" y="91"/>
                    <a:pt x="579" y="96"/>
                  </a:cubicBezTo>
                  <a:cubicBezTo>
                    <a:pt x="596" y="100"/>
                    <a:pt x="609" y="108"/>
                    <a:pt x="626" y="114"/>
                  </a:cubicBezTo>
                  <a:cubicBezTo>
                    <a:pt x="646" y="121"/>
                    <a:pt x="665" y="125"/>
                    <a:pt x="682" y="133"/>
                  </a:cubicBezTo>
                  <a:lnTo>
                    <a:pt x="682" y="133"/>
                  </a:lnTo>
                  <a:lnTo>
                    <a:pt x="543" y="51"/>
                  </a:lnTo>
                  <a:cubicBezTo>
                    <a:pt x="485" y="18"/>
                    <a:pt x="418" y="0"/>
                    <a:pt x="34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a:extLst>
                <a:ext uri="{FF2B5EF4-FFF2-40B4-BE49-F238E27FC236}">
                  <a16:creationId xmlns:a16="http://schemas.microsoft.com/office/drawing/2014/main" id="{6A070DEC-7D15-D188-BF2D-71580287A07A}"/>
                </a:ext>
              </a:extLst>
            </p:cNvPr>
            <p:cNvSpPr/>
            <p:nvPr/>
          </p:nvSpPr>
          <p:spPr>
            <a:xfrm>
              <a:off x="3972837" y="1179126"/>
              <a:ext cx="39765" cy="82632"/>
            </a:xfrm>
            <a:custGeom>
              <a:avLst/>
              <a:gdLst/>
              <a:ahLst/>
              <a:cxnLst/>
              <a:rect l="l" t="t" r="r" b="b"/>
              <a:pathLst>
                <a:path w="910" h="1891" extrusionOk="0">
                  <a:moveTo>
                    <a:pt x="758" y="0"/>
                  </a:moveTo>
                  <a:cubicBezTo>
                    <a:pt x="338" y="242"/>
                    <a:pt x="0" y="832"/>
                    <a:pt x="2" y="1314"/>
                  </a:cubicBezTo>
                  <a:cubicBezTo>
                    <a:pt x="2" y="1555"/>
                    <a:pt x="86" y="1723"/>
                    <a:pt x="223" y="1803"/>
                  </a:cubicBezTo>
                  <a:lnTo>
                    <a:pt x="372" y="1890"/>
                  </a:lnTo>
                  <a:cubicBezTo>
                    <a:pt x="354" y="1878"/>
                    <a:pt x="338" y="1863"/>
                    <a:pt x="321" y="1847"/>
                  </a:cubicBezTo>
                  <a:cubicBezTo>
                    <a:pt x="308" y="1837"/>
                    <a:pt x="294" y="1827"/>
                    <a:pt x="282" y="1815"/>
                  </a:cubicBezTo>
                  <a:cubicBezTo>
                    <a:pt x="265" y="1797"/>
                    <a:pt x="254" y="1774"/>
                    <a:pt x="240" y="1752"/>
                  </a:cubicBezTo>
                  <a:cubicBezTo>
                    <a:pt x="231" y="1737"/>
                    <a:pt x="218" y="1723"/>
                    <a:pt x="211" y="1706"/>
                  </a:cubicBezTo>
                  <a:cubicBezTo>
                    <a:pt x="198" y="1680"/>
                    <a:pt x="191" y="1646"/>
                    <a:pt x="182" y="1614"/>
                  </a:cubicBezTo>
                  <a:cubicBezTo>
                    <a:pt x="177" y="1598"/>
                    <a:pt x="171" y="1586"/>
                    <a:pt x="166" y="1569"/>
                  </a:cubicBezTo>
                  <a:cubicBezTo>
                    <a:pt x="155" y="1518"/>
                    <a:pt x="151" y="1461"/>
                    <a:pt x="151" y="1401"/>
                  </a:cubicBezTo>
                  <a:cubicBezTo>
                    <a:pt x="149" y="918"/>
                    <a:pt x="489" y="331"/>
                    <a:pt x="909" y="86"/>
                  </a:cubicBezTo>
                  <a:lnTo>
                    <a:pt x="7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a:extLst>
                <a:ext uri="{FF2B5EF4-FFF2-40B4-BE49-F238E27FC236}">
                  <a16:creationId xmlns:a16="http://schemas.microsoft.com/office/drawing/2014/main" id="{22711D11-CAC9-04E3-A710-E72F761830FE}"/>
                </a:ext>
              </a:extLst>
            </p:cNvPr>
            <p:cNvSpPr/>
            <p:nvPr/>
          </p:nvSpPr>
          <p:spPr>
            <a:xfrm>
              <a:off x="3990490" y="1189525"/>
              <a:ext cx="44484" cy="63230"/>
            </a:xfrm>
            <a:custGeom>
              <a:avLst/>
              <a:gdLst/>
              <a:ahLst/>
              <a:cxnLst/>
              <a:rect l="l" t="t" r="r" b="b"/>
              <a:pathLst>
                <a:path w="1018" h="1447" extrusionOk="0">
                  <a:moveTo>
                    <a:pt x="817" y="0"/>
                  </a:moveTo>
                  <a:cubicBezTo>
                    <a:pt x="807" y="2"/>
                    <a:pt x="797" y="7"/>
                    <a:pt x="787" y="8"/>
                  </a:cubicBezTo>
                  <a:lnTo>
                    <a:pt x="771" y="13"/>
                  </a:lnTo>
                  <a:cubicBezTo>
                    <a:pt x="759" y="16"/>
                    <a:pt x="748" y="17"/>
                    <a:pt x="733" y="22"/>
                  </a:cubicBezTo>
                  <a:cubicBezTo>
                    <a:pt x="700" y="33"/>
                    <a:pt x="667" y="50"/>
                    <a:pt x="633" y="68"/>
                  </a:cubicBezTo>
                  <a:cubicBezTo>
                    <a:pt x="290" y="267"/>
                    <a:pt x="1" y="768"/>
                    <a:pt x="1" y="1162"/>
                  </a:cubicBezTo>
                  <a:cubicBezTo>
                    <a:pt x="1" y="1202"/>
                    <a:pt x="4" y="1237"/>
                    <a:pt x="10" y="1271"/>
                  </a:cubicBezTo>
                  <a:cubicBezTo>
                    <a:pt x="14" y="1283"/>
                    <a:pt x="17" y="1294"/>
                    <a:pt x="22" y="1308"/>
                  </a:cubicBezTo>
                  <a:lnTo>
                    <a:pt x="27" y="1323"/>
                  </a:lnTo>
                  <a:cubicBezTo>
                    <a:pt x="28" y="1334"/>
                    <a:pt x="31" y="1343"/>
                    <a:pt x="34" y="1353"/>
                  </a:cubicBezTo>
                  <a:cubicBezTo>
                    <a:pt x="41" y="1362"/>
                    <a:pt x="47" y="1371"/>
                    <a:pt x="53" y="1380"/>
                  </a:cubicBezTo>
                  <a:lnTo>
                    <a:pt x="65" y="1402"/>
                  </a:lnTo>
                  <a:lnTo>
                    <a:pt x="65" y="1403"/>
                  </a:lnTo>
                  <a:cubicBezTo>
                    <a:pt x="71" y="1408"/>
                    <a:pt x="77" y="1413"/>
                    <a:pt x="82" y="1416"/>
                  </a:cubicBezTo>
                  <a:cubicBezTo>
                    <a:pt x="97" y="1429"/>
                    <a:pt x="124" y="1446"/>
                    <a:pt x="174" y="1446"/>
                  </a:cubicBezTo>
                  <a:cubicBezTo>
                    <a:pt x="216" y="1446"/>
                    <a:pt x="285" y="1434"/>
                    <a:pt x="384" y="1379"/>
                  </a:cubicBezTo>
                  <a:cubicBezTo>
                    <a:pt x="728" y="1180"/>
                    <a:pt x="1017" y="679"/>
                    <a:pt x="1016" y="283"/>
                  </a:cubicBezTo>
                  <a:cubicBezTo>
                    <a:pt x="1016" y="154"/>
                    <a:pt x="982" y="56"/>
                    <a:pt x="925" y="17"/>
                  </a:cubicBezTo>
                  <a:lnTo>
                    <a:pt x="925" y="19"/>
                  </a:lnTo>
                  <a:cubicBezTo>
                    <a:pt x="923" y="19"/>
                    <a:pt x="923" y="19"/>
                    <a:pt x="922" y="17"/>
                  </a:cubicBezTo>
                  <a:lnTo>
                    <a:pt x="897" y="11"/>
                  </a:lnTo>
                  <a:cubicBezTo>
                    <a:pt x="891" y="8"/>
                    <a:pt x="885" y="7"/>
                    <a:pt x="877" y="2"/>
                  </a:cubicBezTo>
                  <a:lnTo>
                    <a:pt x="850" y="2"/>
                  </a:lnTo>
                  <a:cubicBezTo>
                    <a:pt x="839" y="2"/>
                    <a:pt x="830" y="2"/>
                    <a:pt x="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a:extLst>
                <a:ext uri="{FF2B5EF4-FFF2-40B4-BE49-F238E27FC236}">
                  <a16:creationId xmlns:a16="http://schemas.microsoft.com/office/drawing/2014/main" id="{A3DD0CB3-6D91-19B5-E44D-B5314E511FA1}"/>
                </a:ext>
              </a:extLst>
            </p:cNvPr>
            <p:cNvSpPr/>
            <p:nvPr/>
          </p:nvSpPr>
          <p:spPr>
            <a:xfrm>
              <a:off x="3979348" y="1178426"/>
              <a:ext cx="66726" cy="85472"/>
            </a:xfrm>
            <a:custGeom>
              <a:avLst/>
              <a:gdLst/>
              <a:ahLst/>
              <a:cxnLst/>
              <a:rect l="l" t="t" r="r" b="b"/>
              <a:pathLst>
                <a:path w="1527" h="1956" extrusionOk="0">
                  <a:moveTo>
                    <a:pt x="1072" y="254"/>
                  </a:moveTo>
                  <a:cubicBezTo>
                    <a:pt x="1085" y="256"/>
                    <a:pt x="1094" y="256"/>
                    <a:pt x="1105" y="256"/>
                  </a:cubicBezTo>
                  <a:lnTo>
                    <a:pt x="1132" y="256"/>
                  </a:lnTo>
                  <a:cubicBezTo>
                    <a:pt x="1140" y="261"/>
                    <a:pt x="1146" y="262"/>
                    <a:pt x="1152" y="265"/>
                  </a:cubicBezTo>
                  <a:lnTo>
                    <a:pt x="1177" y="271"/>
                  </a:lnTo>
                  <a:cubicBezTo>
                    <a:pt x="1178" y="273"/>
                    <a:pt x="1180" y="273"/>
                    <a:pt x="1180" y="273"/>
                  </a:cubicBezTo>
                  <a:lnTo>
                    <a:pt x="1180" y="271"/>
                  </a:lnTo>
                  <a:cubicBezTo>
                    <a:pt x="1237" y="310"/>
                    <a:pt x="1271" y="408"/>
                    <a:pt x="1271" y="537"/>
                  </a:cubicBezTo>
                  <a:cubicBezTo>
                    <a:pt x="1272" y="933"/>
                    <a:pt x="983" y="1434"/>
                    <a:pt x="639" y="1633"/>
                  </a:cubicBezTo>
                  <a:cubicBezTo>
                    <a:pt x="542" y="1690"/>
                    <a:pt x="471" y="1700"/>
                    <a:pt x="431" y="1700"/>
                  </a:cubicBezTo>
                  <a:cubicBezTo>
                    <a:pt x="379" y="1700"/>
                    <a:pt x="352" y="1683"/>
                    <a:pt x="337" y="1670"/>
                  </a:cubicBezTo>
                  <a:cubicBezTo>
                    <a:pt x="332" y="1667"/>
                    <a:pt x="326" y="1662"/>
                    <a:pt x="320" y="1657"/>
                  </a:cubicBezTo>
                  <a:lnTo>
                    <a:pt x="320" y="1656"/>
                  </a:lnTo>
                  <a:lnTo>
                    <a:pt x="308" y="1634"/>
                  </a:lnTo>
                  <a:cubicBezTo>
                    <a:pt x="302" y="1625"/>
                    <a:pt x="296" y="1617"/>
                    <a:pt x="291" y="1607"/>
                  </a:cubicBezTo>
                  <a:cubicBezTo>
                    <a:pt x="286" y="1597"/>
                    <a:pt x="285" y="1588"/>
                    <a:pt x="282" y="1577"/>
                  </a:cubicBezTo>
                  <a:lnTo>
                    <a:pt x="277" y="1562"/>
                  </a:lnTo>
                  <a:cubicBezTo>
                    <a:pt x="274" y="1548"/>
                    <a:pt x="269" y="1537"/>
                    <a:pt x="265" y="1525"/>
                  </a:cubicBezTo>
                  <a:cubicBezTo>
                    <a:pt x="259" y="1491"/>
                    <a:pt x="256" y="1456"/>
                    <a:pt x="256" y="1417"/>
                  </a:cubicBezTo>
                  <a:lnTo>
                    <a:pt x="256" y="1417"/>
                  </a:lnTo>
                  <a:cubicBezTo>
                    <a:pt x="256" y="1021"/>
                    <a:pt x="545" y="520"/>
                    <a:pt x="888" y="322"/>
                  </a:cubicBezTo>
                  <a:cubicBezTo>
                    <a:pt x="922" y="304"/>
                    <a:pt x="955" y="287"/>
                    <a:pt x="988" y="276"/>
                  </a:cubicBezTo>
                  <a:cubicBezTo>
                    <a:pt x="1003" y="271"/>
                    <a:pt x="1014" y="270"/>
                    <a:pt x="1026" y="267"/>
                  </a:cubicBezTo>
                  <a:lnTo>
                    <a:pt x="1043" y="262"/>
                  </a:lnTo>
                  <a:cubicBezTo>
                    <a:pt x="1052" y="261"/>
                    <a:pt x="1062" y="256"/>
                    <a:pt x="1072" y="254"/>
                  </a:cubicBezTo>
                  <a:close/>
                  <a:moveTo>
                    <a:pt x="1057" y="1"/>
                  </a:moveTo>
                  <a:cubicBezTo>
                    <a:pt x="1026" y="4"/>
                    <a:pt x="994" y="13"/>
                    <a:pt x="962" y="22"/>
                  </a:cubicBezTo>
                  <a:cubicBezTo>
                    <a:pt x="945" y="25"/>
                    <a:pt x="931" y="27"/>
                    <a:pt x="914" y="33"/>
                  </a:cubicBezTo>
                  <a:cubicBezTo>
                    <a:pt x="865" y="48"/>
                    <a:pt x="812" y="73"/>
                    <a:pt x="760" y="102"/>
                  </a:cubicBezTo>
                  <a:cubicBezTo>
                    <a:pt x="339" y="347"/>
                    <a:pt x="0" y="934"/>
                    <a:pt x="2" y="1417"/>
                  </a:cubicBezTo>
                  <a:cubicBezTo>
                    <a:pt x="2" y="1477"/>
                    <a:pt x="6" y="1533"/>
                    <a:pt x="17" y="1585"/>
                  </a:cubicBezTo>
                  <a:cubicBezTo>
                    <a:pt x="22" y="1602"/>
                    <a:pt x="28" y="1614"/>
                    <a:pt x="33" y="1630"/>
                  </a:cubicBezTo>
                  <a:cubicBezTo>
                    <a:pt x="42" y="1662"/>
                    <a:pt x="49" y="1694"/>
                    <a:pt x="62" y="1722"/>
                  </a:cubicBezTo>
                  <a:cubicBezTo>
                    <a:pt x="69" y="1739"/>
                    <a:pt x="82" y="1753"/>
                    <a:pt x="91" y="1768"/>
                  </a:cubicBezTo>
                  <a:cubicBezTo>
                    <a:pt x="105" y="1790"/>
                    <a:pt x="116" y="1813"/>
                    <a:pt x="133" y="1830"/>
                  </a:cubicBezTo>
                  <a:cubicBezTo>
                    <a:pt x="145" y="1843"/>
                    <a:pt x="159" y="1853"/>
                    <a:pt x="172" y="1863"/>
                  </a:cubicBezTo>
                  <a:cubicBezTo>
                    <a:pt x="242" y="1923"/>
                    <a:pt x="329" y="1956"/>
                    <a:pt x="429" y="1956"/>
                  </a:cubicBezTo>
                  <a:cubicBezTo>
                    <a:pt x="529" y="1956"/>
                    <a:pt x="643" y="1922"/>
                    <a:pt x="765" y="1853"/>
                  </a:cubicBezTo>
                  <a:cubicBezTo>
                    <a:pt x="1185" y="1610"/>
                    <a:pt x="1526" y="1022"/>
                    <a:pt x="1525" y="537"/>
                  </a:cubicBezTo>
                  <a:cubicBezTo>
                    <a:pt x="1525" y="298"/>
                    <a:pt x="1438" y="128"/>
                    <a:pt x="1300" y="48"/>
                  </a:cubicBezTo>
                  <a:cubicBezTo>
                    <a:pt x="1282" y="39"/>
                    <a:pt x="1258" y="33"/>
                    <a:pt x="1235" y="25"/>
                  </a:cubicBezTo>
                  <a:cubicBezTo>
                    <a:pt x="1218" y="19"/>
                    <a:pt x="1205" y="11"/>
                    <a:pt x="1188" y="7"/>
                  </a:cubicBezTo>
                  <a:cubicBezTo>
                    <a:pt x="1163" y="2"/>
                    <a:pt x="1135" y="4"/>
                    <a:pt x="1109" y="2"/>
                  </a:cubicBezTo>
                  <a:cubicBezTo>
                    <a:pt x="1095" y="2"/>
                    <a:pt x="1082" y="1"/>
                    <a:pt x="1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a:extLst>
                <a:ext uri="{FF2B5EF4-FFF2-40B4-BE49-F238E27FC236}">
                  <a16:creationId xmlns:a16="http://schemas.microsoft.com/office/drawing/2014/main" id="{7924517E-CE56-4157-608B-BF5B83A79E5A}"/>
                </a:ext>
              </a:extLst>
            </p:cNvPr>
            <p:cNvSpPr/>
            <p:nvPr/>
          </p:nvSpPr>
          <p:spPr>
            <a:xfrm>
              <a:off x="4005959" y="1287930"/>
              <a:ext cx="30282" cy="8434"/>
            </a:xfrm>
            <a:custGeom>
              <a:avLst/>
              <a:gdLst/>
              <a:ahLst/>
              <a:cxnLst/>
              <a:rect l="l" t="t" r="r" b="b"/>
              <a:pathLst>
                <a:path w="693" h="193" extrusionOk="0">
                  <a:moveTo>
                    <a:pt x="342" y="0"/>
                  </a:moveTo>
                  <a:cubicBezTo>
                    <a:pt x="239" y="0"/>
                    <a:pt x="123" y="34"/>
                    <a:pt x="0" y="105"/>
                  </a:cubicBezTo>
                  <a:lnTo>
                    <a:pt x="151" y="193"/>
                  </a:lnTo>
                  <a:cubicBezTo>
                    <a:pt x="203" y="162"/>
                    <a:pt x="256" y="139"/>
                    <a:pt x="305" y="122"/>
                  </a:cubicBezTo>
                  <a:cubicBezTo>
                    <a:pt x="322" y="116"/>
                    <a:pt x="336" y="114"/>
                    <a:pt x="353" y="111"/>
                  </a:cubicBezTo>
                  <a:cubicBezTo>
                    <a:pt x="385" y="103"/>
                    <a:pt x="419" y="93"/>
                    <a:pt x="448" y="90"/>
                  </a:cubicBezTo>
                  <a:cubicBezTo>
                    <a:pt x="451" y="89"/>
                    <a:pt x="454" y="89"/>
                    <a:pt x="456" y="89"/>
                  </a:cubicBezTo>
                  <a:cubicBezTo>
                    <a:pt x="472" y="89"/>
                    <a:pt x="486" y="93"/>
                    <a:pt x="500" y="93"/>
                  </a:cubicBezTo>
                  <a:cubicBezTo>
                    <a:pt x="526" y="93"/>
                    <a:pt x="554" y="93"/>
                    <a:pt x="579" y="97"/>
                  </a:cubicBezTo>
                  <a:cubicBezTo>
                    <a:pt x="596" y="100"/>
                    <a:pt x="609" y="108"/>
                    <a:pt x="626" y="114"/>
                  </a:cubicBezTo>
                  <a:cubicBezTo>
                    <a:pt x="649" y="122"/>
                    <a:pt x="673" y="128"/>
                    <a:pt x="691" y="139"/>
                  </a:cubicBezTo>
                  <a:lnTo>
                    <a:pt x="693" y="139"/>
                  </a:lnTo>
                  <a:lnTo>
                    <a:pt x="543" y="53"/>
                  </a:lnTo>
                  <a:cubicBezTo>
                    <a:pt x="485" y="18"/>
                    <a:pt x="417"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a:extLst>
                <a:ext uri="{FF2B5EF4-FFF2-40B4-BE49-F238E27FC236}">
                  <a16:creationId xmlns:a16="http://schemas.microsoft.com/office/drawing/2014/main" id="{86365AE8-BFA7-A4A8-1780-D00F5221C755}"/>
                </a:ext>
              </a:extLst>
            </p:cNvPr>
            <p:cNvSpPr/>
            <p:nvPr/>
          </p:nvSpPr>
          <p:spPr>
            <a:xfrm>
              <a:off x="3972837" y="1292474"/>
              <a:ext cx="39765" cy="82676"/>
            </a:xfrm>
            <a:custGeom>
              <a:avLst/>
              <a:gdLst/>
              <a:ahLst/>
              <a:cxnLst/>
              <a:rect l="l" t="t" r="r" b="b"/>
              <a:pathLst>
                <a:path w="910" h="1892" extrusionOk="0">
                  <a:moveTo>
                    <a:pt x="758" y="1"/>
                  </a:moveTo>
                  <a:cubicBezTo>
                    <a:pt x="338" y="244"/>
                    <a:pt x="0" y="833"/>
                    <a:pt x="2" y="1316"/>
                  </a:cubicBezTo>
                  <a:cubicBezTo>
                    <a:pt x="2" y="1556"/>
                    <a:pt x="86" y="1725"/>
                    <a:pt x="223" y="1805"/>
                  </a:cubicBezTo>
                  <a:lnTo>
                    <a:pt x="372" y="1891"/>
                  </a:lnTo>
                  <a:cubicBezTo>
                    <a:pt x="354" y="1881"/>
                    <a:pt x="338" y="1864"/>
                    <a:pt x="321" y="1850"/>
                  </a:cubicBezTo>
                  <a:cubicBezTo>
                    <a:pt x="308" y="1839"/>
                    <a:pt x="294" y="1830"/>
                    <a:pt x="282" y="1816"/>
                  </a:cubicBezTo>
                  <a:cubicBezTo>
                    <a:pt x="265" y="1799"/>
                    <a:pt x="254" y="1775"/>
                    <a:pt x="240" y="1755"/>
                  </a:cubicBezTo>
                  <a:cubicBezTo>
                    <a:pt x="231" y="1739"/>
                    <a:pt x="218" y="1725"/>
                    <a:pt x="211" y="1708"/>
                  </a:cubicBezTo>
                  <a:cubicBezTo>
                    <a:pt x="198" y="1681"/>
                    <a:pt x="191" y="1648"/>
                    <a:pt x="182" y="1616"/>
                  </a:cubicBezTo>
                  <a:cubicBezTo>
                    <a:pt x="177" y="1601"/>
                    <a:pt x="171" y="1588"/>
                    <a:pt x="166" y="1571"/>
                  </a:cubicBezTo>
                  <a:cubicBezTo>
                    <a:pt x="155" y="1519"/>
                    <a:pt x="151" y="1464"/>
                    <a:pt x="151" y="1404"/>
                  </a:cubicBezTo>
                  <a:cubicBezTo>
                    <a:pt x="149" y="921"/>
                    <a:pt x="489" y="332"/>
                    <a:pt x="909" y="89"/>
                  </a:cubicBezTo>
                  <a:lnTo>
                    <a:pt x="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a:extLst>
                <a:ext uri="{FF2B5EF4-FFF2-40B4-BE49-F238E27FC236}">
                  <a16:creationId xmlns:a16="http://schemas.microsoft.com/office/drawing/2014/main" id="{8FD4F6B0-AFB8-4140-22B0-B6C240C9AE8B}"/>
                </a:ext>
              </a:extLst>
            </p:cNvPr>
            <p:cNvSpPr/>
            <p:nvPr/>
          </p:nvSpPr>
          <p:spPr>
            <a:xfrm>
              <a:off x="3990490" y="1302918"/>
              <a:ext cx="44484" cy="63361"/>
            </a:xfrm>
            <a:custGeom>
              <a:avLst/>
              <a:gdLst/>
              <a:ahLst/>
              <a:cxnLst/>
              <a:rect l="l" t="t" r="r" b="b"/>
              <a:pathLst>
                <a:path w="1018" h="1450" extrusionOk="0">
                  <a:moveTo>
                    <a:pt x="817" y="0"/>
                  </a:moveTo>
                  <a:cubicBezTo>
                    <a:pt x="807" y="3"/>
                    <a:pt x="797" y="7"/>
                    <a:pt x="787" y="10"/>
                  </a:cubicBezTo>
                  <a:lnTo>
                    <a:pt x="771" y="13"/>
                  </a:lnTo>
                  <a:cubicBezTo>
                    <a:pt x="759" y="17"/>
                    <a:pt x="748" y="19"/>
                    <a:pt x="733" y="22"/>
                  </a:cubicBezTo>
                  <a:cubicBezTo>
                    <a:pt x="700" y="33"/>
                    <a:pt x="667" y="50"/>
                    <a:pt x="633" y="70"/>
                  </a:cubicBezTo>
                  <a:cubicBezTo>
                    <a:pt x="290" y="268"/>
                    <a:pt x="1" y="768"/>
                    <a:pt x="1" y="1165"/>
                  </a:cubicBezTo>
                  <a:cubicBezTo>
                    <a:pt x="1" y="1203"/>
                    <a:pt x="4" y="1239"/>
                    <a:pt x="10" y="1272"/>
                  </a:cubicBezTo>
                  <a:cubicBezTo>
                    <a:pt x="14" y="1285"/>
                    <a:pt x="17" y="1296"/>
                    <a:pt x="22" y="1308"/>
                  </a:cubicBezTo>
                  <a:lnTo>
                    <a:pt x="27" y="1323"/>
                  </a:lnTo>
                  <a:cubicBezTo>
                    <a:pt x="28" y="1336"/>
                    <a:pt x="31" y="1345"/>
                    <a:pt x="34" y="1354"/>
                  </a:cubicBezTo>
                  <a:cubicBezTo>
                    <a:pt x="41" y="1362"/>
                    <a:pt x="47" y="1372"/>
                    <a:pt x="53" y="1380"/>
                  </a:cubicBezTo>
                  <a:lnTo>
                    <a:pt x="65" y="1403"/>
                  </a:lnTo>
                  <a:lnTo>
                    <a:pt x="65" y="1405"/>
                  </a:lnTo>
                  <a:cubicBezTo>
                    <a:pt x="71" y="1408"/>
                    <a:pt x="77" y="1412"/>
                    <a:pt x="82" y="1417"/>
                  </a:cubicBezTo>
                  <a:cubicBezTo>
                    <a:pt x="97" y="1429"/>
                    <a:pt x="124" y="1449"/>
                    <a:pt x="174" y="1449"/>
                  </a:cubicBezTo>
                  <a:cubicBezTo>
                    <a:pt x="216" y="1449"/>
                    <a:pt x="285" y="1437"/>
                    <a:pt x="384" y="1379"/>
                  </a:cubicBezTo>
                  <a:cubicBezTo>
                    <a:pt x="728" y="1182"/>
                    <a:pt x="1017" y="680"/>
                    <a:pt x="1016" y="287"/>
                  </a:cubicBezTo>
                  <a:cubicBezTo>
                    <a:pt x="1016" y="156"/>
                    <a:pt x="982" y="57"/>
                    <a:pt x="925" y="20"/>
                  </a:cubicBezTo>
                  <a:cubicBezTo>
                    <a:pt x="923" y="20"/>
                    <a:pt x="923" y="20"/>
                    <a:pt x="922" y="19"/>
                  </a:cubicBezTo>
                  <a:lnTo>
                    <a:pt x="897" y="13"/>
                  </a:lnTo>
                  <a:cubicBezTo>
                    <a:pt x="891" y="10"/>
                    <a:pt x="885" y="7"/>
                    <a:pt x="877" y="3"/>
                  </a:cubicBezTo>
                  <a:lnTo>
                    <a:pt x="850" y="3"/>
                  </a:lnTo>
                  <a:cubicBezTo>
                    <a:pt x="839" y="3"/>
                    <a:pt x="830" y="2"/>
                    <a:pt x="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a:extLst>
                <a:ext uri="{FF2B5EF4-FFF2-40B4-BE49-F238E27FC236}">
                  <a16:creationId xmlns:a16="http://schemas.microsoft.com/office/drawing/2014/main" id="{6D024BEC-2F9A-0702-20F3-0729F206CB8D}"/>
                </a:ext>
              </a:extLst>
            </p:cNvPr>
            <p:cNvSpPr/>
            <p:nvPr/>
          </p:nvSpPr>
          <p:spPr>
            <a:xfrm>
              <a:off x="3979348" y="1291819"/>
              <a:ext cx="66726" cy="85472"/>
            </a:xfrm>
            <a:custGeom>
              <a:avLst/>
              <a:gdLst/>
              <a:ahLst/>
              <a:cxnLst/>
              <a:rect l="l" t="t" r="r" b="b"/>
              <a:pathLst>
                <a:path w="1527" h="1956" extrusionOk="0">
                  <a:moveTo>
                    <a:pt x="1072" y="254"/>
                  </a:moveTo>
                  <a:cubicBezTo>
                    <a:pt x="1085" y="256"/>
                    <a:pt x="1094" y="257"/>
                    <a:pt x="1105" y="257"/>
                  </a:cubicBezTo>
                  <a:lnTo>
                    <a:pt x="1132" y="257"/>
                  </a:lnTo>
                  <a:cubicBezTo>
                    <a:pt x="1140" y="261"/>
                    <a:pt x="1146" y="264"/>
                    <a:pt x="1152" y="267"/>
                  </a:cubicBezTo>
                  <a:lnTo>
                    <a:pt x="1177" y="273"/>
                  </a:lnTo>
                  <a:cubicBezTo>
                    <a:pt x="1178" y="274"/>
                    <a:pt x="1180" y="274"/>
                    <a:pt x="1180" y="274"/>
                  </a:cubicBezTo>
                  <a:cubicBezTo>
                    <a:pt x="1237" y="311"/>
                    <a:pt x="1271" y="410"/>
                    <a:pt x="1271" y="541"/>
                  </a:cubicBezTo>
                  <a:cubicBezTo>
                    <a:pt x="1272" y="934"/>
                    <a:pt x="983" y="1436"/>
                    <a:pt x="639" y="1633"/>
                  </a:cubicBezTo>
                  <a:cubicBezTo>
                    <a:pt x="542" y="1691"/>
                    <a:pt x="471" y="1703"/>
                    <a:pt x="431" y="1703"/>
                  </a:cubicBezTo>
                  <a:cubicBezTo>
                    <a:pt x="379" y="1703"/>
                    <a:pt x="352" y="1683"/>
                    <a:pt x="337" y="1671"/>
                  </a:cubicBezTo>
                  <a:cubicBezTo>
                    <a:pt x="332" y="1666"/>
                    <a:pt x="326" y="1662"/>
                    <a:pt x="320" y="1659"/>
                  </a:cubicBezTo>
                  <a:lnTo>
                    <a:pt x="320" y="1657"/>
                  </a:lnTo>
                  <a:lnTo>
                    <a:pt x="308" y="1634"/>
                  </a:lnTo>
                  <a:cubicBezTo>
                    <a:pt x="302" y="1626"/>
                    <a:pt x="296" y="1616"/>
                    <a:pt x="291" y="1608"/>
                  </a:cubicBezTo>
                  <a:cubicBezTo>
                    <a:pt x="286" y="1599"/>
                    <a:pt x="285" y="1590"/>
                    <a:pt x="282" y="1577"/>
                  </a:cubicBezTo>
                  <a:lnTo>
                    <a:pt x="277" y="1562"/>
                  </a:lnTo>
                  <a:cubicBezTo>
                    <a:pt x="274" y="1550"/>
                    <a:pt x="269" y="1539"/>
                    <a:pt x="265" y="1526"/>
                  </a:cubicBezTo>
                  <a:cubicBezTo>
                    <a:pt x="259" y="1493"/>
                    <a:pt x="256" y="1457"/>
                    <a:pt x="256" y="1419"/>
                  </a:cubicBezTo>
                  <a:cubicBezTo>
                    <a:pt x="256" y="1022"/>
                    <a:pt x="545" y="521"/>
                    <a:pt x="888" y="324"/>
                  </a:cubicBezTo>
                  <a:cubicBezTo>
                    <a:pt x="922" y="304"/>
                    <a:pt x="955" y="287"/>
                    <a:pt x="988" y="276"/>
                  </a:cubicBezTo>
                  <a:cubicBezTo>
                    <a:pt x="1003" y="273"/>
                    <a:pt x="1014" y="271"/>
                    <a:pt x="1026" y="267"/>
                  </a:cubicBezTo>
                  <a:lnTo>
                    <a:pt x="1043" y="264"/>
                  </a:lnTo>
                  <a:cubicBezTo>
                    <a:pt x="1052" y="261"/>
                    <a:pt x="1062" y="257"/>
                    <a:pt x="1072" y="254"/>
                  </a:cubicBezTo>
                  <a:close/>
                  <a:moveTo>
                    <a:pt x="1057" y="1"/>
                  </a:moveTo>
                  <a:cubicBezTo>
                    <a:pt x="1026" y="4"/>
                    <a:pt x="994" y="14"/>
                    <a:pt x="962" y="22"/>
                  </a:cubicBezTo>
                  <a:cubicBezTo>
                    <a:pt x="945" y="25"/>
                    <a:pt x="931" y="27"/>
                    <a:pt x="914" y="33"/>
                  </a:cubicBezTo>
                  <a:cubicBezTo>
                    <a:pt x="865" y="50"/>
                    <a:pt x="812" y="73"/>
                    <a:pt x="760" y="104"/>
                  </a:cubicBezTo>
                  <a:cubicBezTo>
                    <a:pt x="339" y="347"/>
                    <a:pt x="0" y="936"/>
                    <a:pt x="2" y="1419"/>
                  </a:cubicBezTo>
                  <a:cubicBezTo>
                    <a:pt x="2" y="1479"/>
                    <a:pt x="6" y="1534"/>
                    <a:pt x="17" y="1586"/>
                  </a:cubicBezTo>
                  <a:cubicBezTo>
                    <a:pt x="22" y="1603"/>
                    <a:pt x="28" y="1616"/>
                    <a:pt x="33" y="1631"/>
                  </a:cubicBezTo>
                  <a:cubicBezTo>
                    <a:pt x="42" y="1663"/>
                    <a:pt x="49" y="1696"/>
                    <a:pt x="62" y="1723"/>
                  </a:cubicBezTo>
                  <a:cubicBezTo>
                    <a:pt x="69" y="1740"/>
                    <a:pt x="82" y="1754"/>
                    <a:pt x="91" y="1770"/>
                  </a:cubicBezTo>
                  <a:cubicBezTo>
                    <a:pt x="105" y="1790"/>
                    <a:pt x="116" y="1814"/>
                    <a:pt x="133" y="1831"/>
                  </a:cubicBezTo>
                  <a:cubicBezTo>
                    <a:pt x="145" y="1845"/>
                    <a:pt x="159" y="1854"/>
                    <a:pt x="172" y="1865"/>
                  </a:cubicBezTo>
                  <a:cubicBezTo>
                    <a:pt x="242" y="1923"/>
                    <a:pt x="329" y="1956"/>
                    <a:pt x="429" y="1956"/>
                  </a:cubicBezTo>
                  <a:cubicBezTo>
                    <a:pt x="529" y="1956"/>
                    <a:pt x="643" y="1923"/>
                    <a:pt x="765" y="1854"/>
                  </a:cubicBezTo>
                  <a:cubicBezTo>
                    <a:pt x="1185" y="1611"/>
                    <a:pt x="1526" y="1022"/>
                    <a:pt x="1525" y="539"/>
                  </a:cubicBezTo>
                  <a:cubicBezTo>
                    <a:pt x="1525" y="297"/>
                    <a:pt x="1438" y="128"/>
                    <a:pt x="1300" y="50"/>
                  </a:cubicBezTo>
                  <a:cubicBezTo>
                    <a:pt x="1282" y="39"/>
                    <a:pt x="1258" y="33"/>
                    <a:pt x="1235" y="25"/>
                  </a:cubicBezTo>
                  <a:cubicBezTo>
                    <a:pt x="1218" y="19"/>
                    <a:pt x="1205" y="11"/>
                    <a:pt x="1188" y="8"/>
                  </a:cubicBezTo>
                  <a:cubicBezTo>
                    <a:pt x="1163" y="4"/>
                    <a:pt x="1135" y="4"/>
                    <a:pt x="1109" y="4"/>
                  </a:cubicBezTo>
                  <a:cubicBezTo>
                    <a:pt x="1095" y="4"/>
                    <a:pt x="1082" y="1"/>
                    <a:pt x="1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a:extLst>
                <a:ext uri="{FF2B5EF4-FFF2-40B4-BE49-F238E27FC236}">
                  <a16:creationId xmlns:a16="http://schemas.microsoft.com/office/drawing/2014/main" id="{7B4BF92B-FDE4-2E89-2C51-79D371EFBBBC}"/>
                </a:ext>
              </a:extLst>
            </p:cNvPr>
            <p:cNvSpPr/>
            <p:nvPr/>
          </p:nvSpPr>
          <p:spPr>
            <a:xfrm>
              <a:off x="3796172" y="1320658"/>
              <a:ext cx="27136" cy="34783"/>
            </a:xfrm>
            <a:custGeom>
              <a:avLst/>
              <a:gdLst/>
              <a:ahLst/>
              <a:cxnLst/>
              <a:rect l="l" t="t" r="r" b="b"/>
              <a:pathLst>
                <a:path w="621" h="796" extrusionOk="0">
                  <a:moveTo>
                    <a:pt x="191" y="0"/>
                  </a:moveTo>
                  <a:cubicBezTo>
                    <a:pt x="184" y="0"/>
                    <a:pt x="177" y="2"/>
                    <a:pt x="170" y="2"/>
                  </a:cubicBezTo>
                  <a:cubicBezTo>
                    <a:pt x="159" y="2"/>
                    <a:pt x="148" y="2"/>
                    <a:pt x="139" y="4"/>
                  </a:cubicBezTo>
                  <a:cubicBezTo>
                    <a:pt x="131" y="5"/>
                    <a:pt x="125" y="10"/>
                    <a:pt x="119" y="11"/>
                  </a:cubicBezTo>
                  <a:cubicBezTo>
                    <a:pt x="111" y="14"/>
                    <a:pt x="101" y="17"/>
                    <a:pt x="93" y="22"/>
                  </a:cubicBezTo>
                  <a:cubicBezTo>
                    <a:pt x="36" y="53"/>
                    <a:pt x="2" y="122"/>
                    <a:pt x="2" y="220"/>
                  </a:cubicBezTo>
                  <a:cubicBezTo>
                    <a:pt x="1" y="417"/>
                    <a:pt x="139" y="657"/>
                    <a:pt x="308" y="754"/>
                  </a:cubicBezTo>
                  <a:cubicBezTo>
                    <a:pt x="357" y="783"/>
                    <a:pt x="404" y="796"/>
                    <a:pt x="445" y="796"/>
                  </a:cubicBezTo>
                  <a:cubicBezTo>
                    <a:pt x="486" y="796"/>
                    <a:pt x="522" y="783"/>
                    <a:pt x="551" y="759"/>
                  </a:cubicBezTo>
                  <a:cubicBezTo>
                    <a:pt x="556" y="754"/>
                    <a:pt x="562" y="751"/>
                    <a:pt x="567" y="745"/>
                  </a:cubicBezTo>
                  <a:cubicBezTo>
                    <a:pt x="574" y="739"/>
                    <a:pt x="579" y="728"/>
                    <a:pt x="584" y="719"/>
                  </a:cubicBezTo>
                  <a:cubicBezTo>
                    <a:pt x="588" y="714"/>
                    <a:pt x="593" y="708"/>
                    <a:pt x="596" y="702"/>
                  </a:cubicBezTo>
                  <a:cubicBezTo>
                    <a:pt x="602" y="691"/>
                    <a:pt x="604" y="676"/>
                    <a:pt x="608" y="663"/>
                  </a:cubicBezTo>
                  <a:cubicBezTo>
                    <a:pt x="610" y="657"/>
                    <a:pt x="613" y="651"/>
                    <a:pt x="614" y="645"/>
                  </a:cubicBezTo>
                  <a:cubicBezTo>
                    <a:pt x="617" y="623"/>
                    <a:pt x="620" y="602"/>
                    <a:pt x="620" y="577"/>
                  </a:cubicBezTo>
                  <a:cubicBezTo>
                    <a:pt x="620" y="380"/>
                    <a:pt x="482" y="140"/>
                    <a:pt x="311" y="40"/>
                  </a:cubicBezTo>
                  <a:cubicBezTo>
                    <a:pt x="290" y="30"/>
                    <a:pt x="270" y="20"/>
                    <a:pt x="250" y="13"/>
                  </a:cubicBezTo>
                  <a:cubicBezTo>
                    <a:pt x="242" y="11"/>
                    <a:pt x="236" y="11"/>
                    <a:pt x="230" y="10"/>
                  </a:cubicBezTo>
                  <a:cubicBezTo>
                    <a:pt x="216" y="5"/>
                    <a:pt x="202" y="2"/>
                    <a:pt x="191"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a:extLst>
                <a:ext uri="{FF2B5EF4-FFF2-40B4-BE49-F238E27FC236}">
                  <a16:creationId xmlns:a16="http://schemas.microsoft.com/office/drawing/2014/main" id="{128C9F54-5D30-91A3-D489-9337A07F4AB5}"/>
                </a:ext>
              </a:extLst>
            </p:cNvPr>
            <p:cNvSpPr/>
            <p:nvPr/>
          </p:nvSpPr>
          <p:spPr>
            <a:xfrm rot="-5400000">
              <a:off x="3353950" y="1319338"/>
              <a:ext cx="237781" cy="51732"/>
            </a:xfrm>
            <a:custGeom>
              <a:avLst/>
              <a:gdLst/>
              <a:ahLst/>
              <a:cxnLst/>
              <a:rect l="l" t="t" r="r" b="b"/>
              <a:pathLst>
                <a:path w="9367" h="1184" extrusionOk="0">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a:extLst>
                <a:ext uri="{FF2B5EF4-FFF2-40B4-BE49-F238E27FC236}">
                  <a16:creationId xmlns:a16="http://schemas.microsoft.com/office/drawing/2014/main" id="{65999146-63AA-9A81-DCE4-04AFA3BE0F20}"/>
                </a:ext>
              </a:extLst>
            </p:cNvPr>
            <p:cNvSpPr/>
            <p:nvPr/>
          </p:nvSpPr>
          <p:spPr>
            <a:xfrm>
              <a:off x="3079604" y="1429847"/>
              <a:ext cx="786293" cy="324279"/>
            </a:xfrm>
            <a:custGeom>
              <a:avLst/>
              <a:gdLst/>
              <a:ahLst/>
              <a:cxnLst/>
              <a:rect l="l" t="t" r="r" b="b"/>
              <a:pathLst>
                <a:path w="17994" h="7421" extrusionOk="0">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a:extLst>
                <a:ext uri="{FF2B5EF4-FFF2-40B4-BE49-F238E27FC236}">
                  <a16:creationId xmlns:a16="http://schemas.microsoft.com/office/drawing/2014/main" id="{95409C5B-25BC-D1ED-2309-49BC24B5772F}"/>
                </a:ext>
              </a:extLst>
            </p:cNvPr>
            <p:cNvSpPr/>
            <p:nvPr/>
          </p:nvSpPr>
          <p:spPr>
            <a:xfrm>
              <a:off x="3435031" y="1450996"/>
              <a:ext cx="12410" cy="15207"/>
            </a:xfrm>
            <a:custGeom>
              <a:avLst/>
              <a:gdLst/>
              <a:ahLst/>
              <a:cxnLst/>
              <a:rect l="l" t="t" r="r" b="b"/>
              <a:pathLst>
                <a:path w="284" h="348" extrusionOk="0">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a:extLst>
                <a:ext uri="{FF2B5EF4-FFF2-40B4-BE49-F238E27FC236}">
                  <a16:creationId xmlns:a16="http://schemas.microsoft.com/office/drawing/2014/main" id="{C9932B03-AE49-030E-4909-6D878073303E}"/>
                </a:ext>
              </a:extLst>
            </p:cNvPr>
            <p:cNvSpPr/>
            <p:nvPr/>
          </p:nvSpPr>
          <p:spPr>
            <a:xfrm>
              <a:off x="3114168" y="1203193"/>
              <a:ext cx="717163" cy="265550"/>
            </a:xfrm>
            <a:custGeom>
              <a:avLst/>
              <a:gdLst/>
              <a:ahLst/>
              <a:cxnLst/>
              <a:rect l="l" t="t" r="r" b="b"/>
              <a:pathLst>
                <a:path w="16412" h="6077" extrusionOk="0">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a:extLst>
                <a:ext uri="{FF2B5EF4-FFF2-40B4-BE49-F238E27FC236}">
                  <a16:creationId xmlns:a16="http://schemas.microsoft.com/office/drawing/2014/main" id="{44F427F4-4E71-4625-D67B-B6ED14F787DA}"/>
                </a:ext>
              </a:extLst>
            </p:cNvPr>
            <p:cNvSpPr/>
            <p:nvPr/>
          </p:nvSpPr>
          <p:spPr>
            <a:xfrm>
              <a:off x="3077506" y="1203368"/>
              <a:ext cx="788041" cy="455197"/>
            </a:xfrm>
            <a:custGeom>
              <a:avLst/>
              <a:gdLst/>
              <a:ahLst/>
              <a:cxnLst/>
              <a:rect l="l" t="t" r="r" b="b"/>
              <a:pathLst>
                <a:path w="18034" h="10417" extrusionOk="0">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a:extLst>
                <a:ext uri="{FF2B5EF4-FFF2-40B4-BE49-F238E27FC236}">
                  <a16:creationId xmlns:a16="http://schemas.microsoft.com/office/drawing/2014/main" id="{90B7CC21-1035-9139-9E10-EBCF7F0EE727}"/>
                </a:ext>
              </a:extLst>
            </p:cNvPr>
            <p:cNvSpPr/>
            <p:nvPr/>
          </p:nvSpPr>
          <p:spPr>
            <a:xfrm>
              <a:off x="3461860" y="1414247"/>
              <a:ext cx="15163" cy="12366"/>
            </a:xfrm>
            <a:custGeom>
              <a:avLst/>
              <a:gdLst/>
              <a:ahLst/>
              <a:cxnLst/>
              <a:rect l="l" t="t" r="r" b="b"/>
              <a:pathLst>
                <a:path w="347" h="283" extrusionOk="0">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a:extLst>
                <a:ext uri="{FF2B5EF4-FFF2-40B4-BE49-F238E27FC236}">
                  <a16:creationId xmlns:a16="http://schemas.microsoft.com/office/drawing/2014/main" id="{EC7678CA-C348-4AAA-7686-CAD37E248897}"/>
                </a:ext>
              </a:extLst>
            </p:cNvPr>
            <p:cNvSpPr/>
            <p:nvPr/>
          </p:nvSpPr>
          <p:spPr>
            <a:xfrm>
              <a:off x="3423189" y="1410533"/>
              <a:ext cx="93163" cy="104918"/>
            </a:xfrm>
            <a:custGeom>
              <a:avLst/>
              <a:gdLst/>
              <a:ahLst/>
              <a:cxnLst/>
              <a:rect l="l" t="t" r="r" b="b"/>
              <a:pathLst>
                <a:path w="2132" h="2401" extrusionOk="0">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a:extLst>
                <a:ext uri="{FF2B5EF4-FFF2-40B4-BE49-F238E27FC236}">
                  <a16:creationId xmlns:a16="http://schemas.microsoft.com/office/drawing/2014/main" id="{F341B3F7-9CC1-9100-D11C-7D0C9DDBA321}"/>
                </a:ext>
              </a:extLst>
            </p:cNvPr>
            <p:cNvSpPr/>
            <p:nvPr/>
          </p:nvSpPr>
          <p:spPr>
            <a:xfrm>
              <a:off x="3426160" y="1387243"/>
              <a:ext cx="86477" cy="47019"/>
            </a:xfrm>
            <a:custGeom>
              <a:avLst/>
              <a:gdLst/>
              <a:ahLst/>
              <a:cxnLst/>
              <a:rect l="l" t="t" r="r" b="b"/>
              <a:pathLst>
                <a:path w="1979" h="1076" extrusionOk="0">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a:extLst>
                <a:ext uri="{FF2B5EF4-FFF2-40B4-BE49-F238E27FC236}">
                  <a16:creationId xmlns:a16="http://schemas.microsoft.com/office/drawing/2014/main" id="{E1E50402-2D31-BAFE-2E08-AFEA503FFDFE}"/>
                </a:ext>
              </a:extLst>
            </p:cNvPr>
            <p:cNvSpPr/>
            <p:nvPr/>
          </p:nvSpPr>
          <p:spPr>
            <a:xfrm>
              <a:off x="3422621" y="1383791"/>
              <a:ext cx="93469" cy="53835"/>
            </a:xfrm>
            <a:custGeom>
              <a:avLst/>
              <a:gdLst/>
              <a:ahLst/>
              <a:cxnLst/>
              <a:rect l="l" t="t" r="r" b="b"/>
              <a:pathLst>
                <a:path w="2139" h="1232" extrusionOk="0">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a:extLst>
                <a:ext uri="{FF2B5EF4-FFF2-40B4-BE49-F238E27FC236}">
                  <a16:creationId xmlns:a16="http://schemas.microsoft.com/office/drawing/2014/main" id="{4D466250-3045-D7C5-B82B-A61176302B10}"/>
                </a:ext>
              </a:extLst>
            </p:cNvPr>
            <p:cNvSpPr/>
            <p:nvPr/>
          </p:nvSpPr>
          <p:spPr>
            <a:xfrm>
              <a:off x="3488253" y="1259125"/>
              <a:ext cx="141493" cy="79136"/>
            </a:xfrm>
            <a:custGeom>
              <a:avLst/>
              <a:gdLst/>
              <a:ahLst/>
              <a:cxnLst/>
              <a:rect l="l" t="t" r="r" b="b"/>
              <a:pathLst>
                <a:path w="3238" h="1811" extrusionOk="0">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a:extLst>
                <a:ext uri="{FF2B5EF4-FFF2-40B4-BE49-F238E27FC236}">
                  <a16:creationId xmlns:a16="http://schemas.microsoft.com/office/drawing/2014/main" id="{4336C7A0-35B5-1211-2A30-3799F9DEB833}"/>
                </a:ext>
              </a:extLst>
            </p:cNvPr>
            <p:cNvSpPr/>
            <p:nvPr/>
          </p:nvSpPr>
          <p:spPr>
            <a:xfrm>
              <a:off x="3477241" y="1198343"/>
              <a:ext cx="234568" cy="136293"/>
            </a:xfrm>
            <a:custGeom>
              <a:avLst/>
              <a:gdLst/>
              <a:ahLst/>
              <a:cxnLst/>
              <a:rect l="l" t="t" r="r" b="b"/>
              <a:pathLst>
                <a:path w="5368" h="3119" extrusionOk="0">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a:extLst>
                <a:ext uri="{FF2B5EF4-FFF2-40B4-BE49-F238E27FC236}">
                  <a16:creationId xmlns:a16="http://schemas.microsoft.com/office/drawing/2014/main" id="{FDD015A6-5041-6BDD-FE16-DC6CCF5330ED}"/>
                </a:ext>
              </a:extLst>
            </p:cNvPr>
            <p:cNvSpPr/>
            <p:nvPr/>
          </p:nvSpPr>
          <p:spPr>
            <a:xfrm>
              <a:off x="3449756" y="1322572"/>
              <a:ext cx="42736" cy="95173"/>
            </a:xfrm>
            <a:custGeom>
              <a:avLst/>
              <a:gdLst/>
              <a:ahLst/>
              <a:cxnLst/>
              <a:rect l="l" t="t" r="r" b="b"/>
              <a:pathLst>
                <a:path w="978" h="2178" extrusionOk="0">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a:extLst>
                <a:ext uri="{FF2B5EF4-FFF2-40B4-BE49-F238E27FC236}">
                  <a16:creationId xmlns:a16="http://schemas.microsoft.com/office/drawing/2014/main" id="{34B66324-ECFB-D061-213B-6D5B215F521E}"/>
                </a:ext>
              </a:extLst>
            </p:cNvPr>
            <p:cNvSpPr/>
            <p:nvPr/>
          </p:nvSpPr>
          <p:spPr>
            <a:xfrm>
              <a:off x="3449887" y="1310337"/>
              <a:ext cx="42867" cy="24602"/>
            </a:xfrm>
            <a:custGeom>
              <a:avLst/>
              <a:gdLst/>
              <a:ahLst/>
              <a:cxnLst/>
              <a:rect l="l" t="t" r="r" b="b"/>
              <a:pathLst>
                <a:path w="981" h="563" extrusionOk="0">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a:extLst>
                <a:ext uri="{FF2B5EF4-FFF2-40B4-BE49-F238E27FC236}">
                  <a16:creationId xmlns:a16="http://schemas.microsoft.com/office/drawing/2014/main" id="{C32D0646-79B0-82CF-6040-5F0FF5F2DE79}"/>
                </a:ext>
              </a:extLst>
            </p:cNvPr>
            <p:cNvSpPr/>
            <p:nvPr/>
          </p:nvSpPr>
          <p:spPr>
            <a:xfrm>
              <a:off x="3452247" y="1312347"/>
              <a:ext cx="38104" cy="20669"/>
            </a:xfrm>
            <a:custGeom>
              <a:avLst/>
              <a:gdLst/>
              <a:ahLst/>
              <a:cxnLst/>
              <a:rect l="l" t="t" r="r" b="b"/>
              <a:pathLst>
                <a:path w="872" h="473" extrusionOk="0">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a:extLst>
                <a:ext uri="{FF2B5EF4-FFF2-40B4-BE49-F238E27FC236}">
                  <a16:creationId xmlns:a16="http://schemas.microsoft.com/office/drawing/2014/main" id="{BB0766CD-EAA9-E2C1-7F81-0DEF85A07DD0}"/>
                </a:ext>
              </a:extLst>
            </p:cNvPr>
            <p:cNvSpPr/>
            <p:nvPr/>
          </p:nvSpPr>
          <p:spPr>
            <a:xfrm>
              <a:off x="3445168" y="1350669"/>
              <a:ext cx="39852" cy="46232"/>
            </a:xfrm>
            <a:custGeom>
              <a:avLst/>
              <a:gdLst/>
              <a:ahLst/>
              <a:cxnLst/>
              <a:rect l="l" t="t" r="r" b="b"/>
              <a:pathLst>
                <a:path w="912" h="1058" extrusionOk="0">
                  <a:moveTo>
                    <a:pt x="912" y="0"/>
                  </a:moveTo>
                  <a:lnTo>
                    <a:pt x="1" y="931"/>
                  </a:lnTo>
                  <a:lnTo>
                    <a:pt x="1" y="1057"/>
                  </a:lnTo>
                  <a:lnTo>
                    <a:pt x="912" y="127"/>
                  </a:lnTo>
                  <a:lnTo>
                    <a:pt x="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a:extLst>
                <a:ext uri="{FF2B5EF4-FFF2-40B4-BE49-F238E27FC236}">
                  <a16:creationId xmlns:a16="http://schemas.microsoft.com/office/drawing/2014/main" id="{9FB9A0E9-6AC6-5432-CAD2-84D315AFB64B}"/>
                </a:ext>
              </a:extLst>
            </p:cNvPr>
            <p:cNvSpPr/>
            <p:nvPr/>
          </p:nvSpPr>
          <p:spPr>
            <a:xfrm>
              <a:off x="3414406" y="1391350"/>
              <a:ext cx="30807" cy="24340"/>
            </a:xfrm>
            <a:custGeom>
              <a:avLst/>
              <a:gdLst/>
              <a:ahLst/>
              <a:cxnLst/>
              <a:rect l="l" t="t" r="r" b="b"/>
              <a:pathLst>
                <a:path w="705" h="557" extrusionOk="0">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a:extLst>
                <a:ext uri="{FF2B5EF4-FFF2-40B4-BE49-F238E27FC236}">
                  <a16:creationId xmlns:a16="http://schemas.microsoft.com/office/drawing/2014/main" id="{49608891-23D8-8478-1109-E80C47AFE492}"/>
                </a:ext>
              </a:extLst>
            </p:cNvPr>
            <p:cNvSpPr/>
            <p:nvPr/>
          </p:nvSpPr>
          <p:spPr>
            <a:xfrm>
              <a:off x="3250675" y="1410139"/>
              <a:ext cx="163822" cy="75684"/>
            </a:xfrm>
            <a:custGeom>
              <a:avLst/>
              <a:gdLst/>
              <a:ahLst/>
              <a:cxnLst/>
              <a:rect l="l" t="t" r="r" b="b"/>
              <a:pathLst>
                <a:path w="3749" h="1732" extrusionOk="0">
                  <a:moveTo>
                    <a:pt x="3749" y="1"/>
                  </a:moveTo>
                  <a:lnTo>
                    <a:pt x="0" y="1602"/>
                  </a:lnTo>
                  <a:lnTo>
                    <a:pt x="0" y="1731"/>
                  </a:lnTo>
                  <a:lnTo>
                    <a:pt x="3747" y="127"/>
                  </a:lnTo>
                  <a:lnTo>
                    <a:pt x="37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a:extLst>
                <a:ext uri="{FF2B5EF4-FFF2-40B4-BE49-F238E27FC236}">
                  <a16:creationId xmlns:a16="http://schemas.microsoft.com/office/drawing/2014/main" id="{1B57CD95-5FAD-D0CA-642B-15432671876E}"/>
                </a:ext>
              </a:extLst>
            </p:cNvPr>
            <p:cNvSpPr/>
            <p:nvPr/>
          </p:nvSpPr>
          <p:spPr>
            <a:xfrm>
              <a:off x="3228958" y="1467600"/>
              <a:ext cx="21761" cy="18222"/>
            </a:xfrm>
            <a:custGeom>
              <a:avLst/>
              <a:gdLst/>
              <a:ahLst/>
              <a:cxnLst/>
              <a:rect l="l" t="t" r="r" b="b"/>
              <a:pathLst>
                <a:path w="498" h="417" extrusionOk="0">
                  <a:moveTo>
                    <a:pt x="2" y="1"/>
                  </a:moveTo>
                  <a:lnTo>
                    <a:pt x="1" y="129"/>
                  </a:lnTo>
                  <a:lnTo>
                    <a:pt x="497" y="416"/>
                  </a:lnTo>
                  <a:lnTo>
                    <a:pt x="497" y="287"/>
                  </a:lnTo>
                  <a:lnTo>
                    <a:pt x="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a:extLst>
                <a:ext uri="{FF2B5EF4-FFF2-40B4-BE49-F238E27FC236}">
                  <a16:creationId xmlns:a16="http://schemas.microsoft.com/office/drawing/2014/main" id="{6CF346DC-B05C-B360-A4F4-06C5744BE887}"/>
                </a:ext>
              </a:extLst>
            </p:cNvPr>
            <p:cNvSpPr/>
            <p:nvPr/>
          </p:nvSpPr>
          <p:spPr>
            <a:xfrm>
              <a:off x="3229046" y="1330481"/>
              <a:ext cx="255980" cy="149708"/>
            </a:xfrm>
            <a:custGeom>
              <a:avLst/>
              <a:gdLst/>
              <a:ahLst/>
              <a:cxnLst/>
              <a:rect l="l" t="t" r="r" b="b"/>
              <a:pathLst>
                <a:path w="5858" h="3426" extrusionOk="0">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a:extLst>
                <a:ext uri="{FF2B5EF4-FFF2-40B4-BE49-F238E27FC236}">
                  <a16:creationId xmlns:a16="http://schemas.microsoft.com/office/drawing/2014/main" id="{1616D769-402E-B6E1-4EE6-A9B475DF6BE8}"/>
                </a:ext>
              </a:extLst>
            </p:cNvPr>
            <p:cNvSpPr/>
            <p:nvPr/>
          </p:nvSpPr>
          <p:spPr>
            <a:xfrm>
              <a:off x="3461860" y="1480272"/>
              <a:ext cx="15556" cy="166269"/>
            </a:xfrm>
            <a:custGeom>
              <a:avLst/>
              <a:gdLst/>
              <a:ahLst/>
              <a:cxnLst/>
              <a:rect l="l" t="t" r="r" b="b"/>
              <a:pathLst>
                <a:path w="356" h="3805" extrusionOk="0">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a:extLst>
                <a:ext uri="{FF2B5EF4-FFF2-40B4-BE49-F238E27FC236}">
                  <a16:creationId xmlns:a16="http://schemas.microsoft.com/office/drawing/2014/main" id="{6C7D8B22-78FB-7A4E-B15F-4E174097EB6A}"/>
                </a:ext>
              </a:extLst>
            </p:cNvPr>
            <p:cNvSpPr/>
            <p:nvPr/>
          </p:nvSpPr>
          <p:spPr>
            <a:xfrm>
              <a:off x="3461860" y="1640289"/>
              <a:ext cx="15163" cy="12410"/>
            </a:xfrm>
            <a:custGeom>
              <a:avLst/>
              <a:gdLst/>
              <a:ahLst/>
              <a:cxnLst/>
              <a:rect l="l" t="t" r="r" b="b"/>
              <a:pathLst>
                <a:path w="347" h="284" extrusionOk="0">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a:extLst>
                <a:ext uri="{FF2B5EF4-FFF2-40B4-BE49-F238E27FC236}">
                  <a16:creationId xmlns:a16="http://schemas.microsoft.com/office/drawing/2014/main" id="{8AFD94D8-20EC-B852-10B3-084E5A735962}"/>
                </a:ext>
              </a:extLst>
            </p:cNvPr>
            <p:cNvSpPr/>
            <p:nvPr/>
          </p:nvSpPr>
          <p:spPr>
            <a:xfrm>
              <a:off x="3800149" y="1279802"/>
              <a:ext cx="96353" cy="74854"/>
            </a:xfrm>
            <a:custGeom>
              <a:avLst/>
              <a:gdLst/>
              <a:ahLst/>
              <a:cxnLst/>
              <a:rect l="l" t="t" r="r" b="b"/>
              <a:pathLst>
                <a:path w="2205" h="1713" extrusionOk="0">
                  <a:moveTo>
                    <a:pt x="1757" y="0"/>
                  </a:moveTo>
                  <a:cubicBezTo>
                    <a:pt x="1727" y="0"/>
                    <a:pt x="1699" y="8"/>
                    <a:pt x="1675" y="22"/>
                  </a:cubicBezTo>
                  <a:lnTo>
                    <a:pt x="0" y="957"/>
                  </a:lnTo>
                  <a:cubicBezTo>
                    <a:pt x="10" y="952"/>
                    <a:pt x="19" y="949"/>
                    <a:pt x="28" y="946"/>
                  </a:cubicBezTo>
                  <a:cubicBezTo>
                    <a:pt x="34" y="945"/>
                    <a:pt x="40" y="940"/>
                    <a:pt x="48" y="939"/>
                  </a:cubicBezTo>
                  <a:cubicBezTo>
                    <a:pt x="57" y="937"/>
                    <a:pt x="68" y="937"/>
                    <a:pt x="79" y="937"/>
                  </a:cubicBezTo>
                  <a:cubicBezTo>
                    <a:pt x="83" y="937"/>
                    <a:pt x="88" y="936"/>
                    <a:pt x="93" y="936"/>
                  </a:cubicBezTo>
                  <a:cubicBezTo>
                    <a:pt x="95" y="936"/>
                    <a:pt x="98" y="937"/>
                    <a:pt x="100" y="937"/>
                  </a:cubicBezTo>
                  <a:cubicBezTo>
                    <a:pt x="111" y="937"/>
                    <a:pt x="125" y="942"/>
                    <a:pt x="137" y="945"/>
                  </a:cubicBezTo>
                  <a:cubicBezTo>
                    <a:pt x="145" y="946"/>
                    <a:pt x="151" y="946"/>
                    <a:pt x="157" y="948"/>
                  </a:cubicBezTo>
                  <a:cubicBezTo>
                    <a:pt x="179" y="955"/>
                    <a:pt x="199" y="965"/>
                    <a:pt x="220" y="977"/>
                  </a:cubicBezTo>
                  <a:cubicBezTo>
                    <a:pt x="391" y="1075"/>
                    <a:pt x="529" y="1315"/>
                    <a:pt x="528" y="1512"/>
                  </a:cubicBezTo>
                  <a:cubicBezTo>
                    <a:pt x="528" y="1537"/>
                    <a:pt x="526" y="1560"/>
                    <a:pt x="522" y="1580"/>
                  </a:cubicBezTo>
                  <a:cubicBezTo>
                    <a:pt x="520" y="1586"/>
                    <a:pt x="517" y="1592"/>
                    <a:pt x="517" y="1598"/>
                  </a:cubicBezTo>
                  <a:cubicBezTo>
                    <a:pt x="513" y="1611"/>
                    <a:pt x="509" y="1626"/>
                    <a:pt x="503" y="1637"/>
                  </a:cubicBezTo>
                  <a:cubicBezTo>
                    <a:pt x="500" y="1645"/>
                    <a:pt x="496" y="1649"/>
                    <a:pt x="493" y="1655"/>
                  </a:cubicBezTo>
                  <a:cubicBezTo>
                    <a:pt x="488" y="1663"/>
                    <a:pt x="482" y="1674"/>
                    <a:pt x="474" y="1680"/>
                  </a:cubicBezTo>
                  <a:cubicBezTo>
                    <a:pt x="471" y="1686"/>
                    <a:pt x="465" y="1691"/>
                    <a:pt x="460" y="1694"/>
                  </a:cubicBezTo>
                  <a:cubicBezTo>
                    <a:pt x="453" y="1700"/>
                    <a:pt x="446" y="1706"/>
                    <a:pt x="439" y="1712"/>
                  </a:cubicBezTo>
                  <a:lnTo>
                    <a:pt x="2114" y="777"/>
                  </a:lnTo>
                  <a:cubicBezTo>
                    <a:pt x="2169" y="745"/>
                    <a:pt x="2205" y="676"/>
                    <a:pt x="2205" y="579"/>
                  </a:cubicBezTo>
                  <a:cubicBezTo>
                    <a:pt x="2205" y="382"/>
                    <a:pt x="2066" y="140"/>
                    <a:pt x="1895" y="43"/>
                  </a:cubicBezTo>
                  <a:cubicBezTo>
                    <a:pt x="1846" y="14"/>
                    <a:pt x="1799"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2">
              <a:extLst>
                <a:ext uri="{FF2B5EF4-FFF2-40B4-BE49-F238E27FC236}">
                  <a16:creationId xmlns:a16="http://schemas.microsoft.com/office/drawing/2014/main" id="{F75D6CB2-2E04-0F13-9778-FEBCA3C35D87}"/>
                </a:ext>
              </a:extLst>
            </p:cNvPr>
            <p:cNvSpPr/>
            <p:nvPr/>
          </p:nvSpPr>
          <p:spPr>
            <a:xfrm>
              <a:off x="3964820" y="951388"/>
              <a:ext cx="368100" cy="51732"/>
            </a:xfrm>
            <a:custGeom>
              <a:avLst/>
              <a:gdLst/>
              <a:ahLst/>
              <a:cxnLst/>
              <a:rect l="l" t="t" r="r" b="b"/>
              <a:pathLst>
                <a:path w="9367" h="1184" extrusionOk="0">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2">
              <a:extLst>
                <a:ext uri="{FF2B5EF4-FFF2-40B4-BE49-F238E27FC236}">
                  <a16:creationId xmlns:a16="http://schemas.microsoft.com/office/drawing/2014/main" id="{D6812BD3-33DF-C75D-7EBE-CCBFD5E72351}"/>
                </a:ext>
              </a:extLst>
            </p:cNvPr>
            <p:cNvSpPr/>
            <p:nvPr/>
          </p:nvSpPr>
          <p:spPr>
            <a:xfrm>
              <a:off x="3954148" y="969464"/>
              <a:ext cx="757287" cy="15602"/>
            </a:xfrm>
            <a:custGeom>
              <a:avLst/>
              <a:gdLst/>
              <a:ahLst/>
              <a:cxnLst/>
              <a:rect l="l" t="t" r="r" b="b"/>
              <a:pathLst>
                <a:path w="7660" h="357" extrusionOk="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2">
              <a:extLst>
                <a:ext uri="{FF2B5EF4-FFF2-40B4-BE49-F238E27FC236}">
                  <a16:creationId xmlns:a16="http://schemas.microsoft.com/office/drawing/2014/main" id="{271E3979-FCDB-B8F4-F4AB-F5A0F90A19AD}"/>
                </a:ext>
              </a:extLst>
            </p:cNvPr>
            <p:cNvSpPr/>
            <p:nvPr/>
          </p:nvSpPr>
          <p:spPr>
            <a:xfrm>
              <a:off x="4282617" y="969862"/>
              <a:ext cx="12410" cy="15207"/>
            </a:xfrm>
            <a:custGeom>
              <a:avLst/>
              <a:gdLst/>
              <a:ahLst/>
              <a:cxnLst/>
              <a:rect l="l" t="t" r="r" b="b"/>
              <a:pathLst>
                <a:path w="284" h="348" extrusionOk="0">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2">
              <a:extLst>
                <a:ext uri="{FF2B5EF4-FFF2-40B4-BE49-F238E27FC236}">
                  <a16:creationId xmlns:a16="http://schemas.microsoft.com/office/drawing/2014/main" id="{31CBEEA6-4267-CAD5-B306-4D9AD7A695A6}"/>
                </a:ext>
              </a:extLst>
            </p:cNvPr>
            <p:cNvSpPr/>
            <p:nvPr/>
          </p:nvSpPr>
          <p:spPr>
            <a:xfrm>
              <a:off x="3961754" y="722060"/>
              <a:ext cx="717163" cy="265550"/>
            </a:xfrm>
            <a:custGeom>
              <a:avLst/>
              <a:gdLst/>
              <a:ahLst/>
              <a:cxnLst/>
              <a:rect l="l" t="t" r="r" b="b"/>
              <a:pathLst>
                <a:path w="16412" h="6077" extrusionOk="0">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2">
              <a:extLst>
                <a:ext uri="{FF2B5EF4-FFF2-40B4-BE49-F238E27FC236}">
                  <a16:creationId xmlns:a16="http://schemas.microsoft.com/office/drawing/2014/main" id="{9944155C-9B7E-ABEF-26FB-D7E1BD1D6798}"/>
                </a:ext>
              </a:extLst>
            </p:cNvPr>
            <p:cNvSpPr/>
            <p:nvPr/>
          </p:nvSpPr>
          <p:spPr>
            <a:xfrm>
              <a:off x="3925093" y="722235"/>
              <a:ext cx="788041" cy="455197"/>
            </a:xfrm>
            <a:custGeom>
              <a:avLst/>
              <a:gdLst/>
              <a:ahLst/>
              <a:cxnLst/>
              <a:rect l="l" t="t" r="r" b="b"/>
              <a:pathLst>
                <a:path w="18034" h="10417" extrusionOk="0">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2">
              <a:extLst>
                <a:ext uri="{FF2B5EF4-FFF2-40B4-BE49-F238E27FC236}">
                  <a16:creationId xmlns:a16="http://schemas.microsoft.com/office/drawing/2014/main" id="{E8B0FF7A-88F3-A20E-858C-F513631D3098}"/>
                </a:ext>
              </a:extLst>
            </p:cNvPr>
            <p:cNvSpPr/>
            <p:nvPr/>
          </p:nvSpPr>
          <p:spPr>
            <a:xfrm>
              <a:off x="4309447" y="773097"/>
              <a:ext cx="15556" cy="166269"/>
            </a:xfrm>
            <a:custGeom>
              <a:avLst/>
              <a:gdLst/>
              <a:ahLst/>
              <a:cxnLst/>
              <a:rect l="l" t="t" r="r" b="b"/>
              <a:pathLst>
                <a:path w="356" h="3805" extrusionOk="0">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2">
              <a:extLst>
                <a:ext uri="{FF2B5EF4-FFF2-40B4-BE49-F238E27FC236}">
                  <a16:creationId xmlns:a16="http://schemas.microsoft.com/office/drawing/2014/main" id="{3FF8D5CD-B524-8CFB-40F2-4CA9E9ADC9A0}"/>
                </a:ext>
              </a:extLst>
            </p:cNvPr>
            <p:cNvSpPr/>
            <p:nvPr/>
          </p:nvSpPr>
          <p:spPr>
            <a:xfrm>
              <a:off x="4309447" y="933114"/>
              <a:ext cx="15163" cy="12366"/>
            </a:xfrm>
            <a:custGeom>
              <a:avLst/>
              <a:gdLst/>
              <a:ahLst/>
              <a:cxnLst/>
              <a:rect l="l" t="t" r="r" b="b"/>
              <a:pathLst>
                <a:path w="347" h="283" extrusionOk="0">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2">
              <a:extLst>
                <a:ext uri="{FF2B5EF4-FFF2-40B4-BE49-F238E27FC236}">
                  <a16:creationId xmlns:a16="http://schemas.microsoft.com/office/drawing/2014/main" id="{6D5B6339-4717-027E-A89E-89ADD1C22324}"/>
                </a:ext>
              </a:extLst>
            </p:cNvPr>
            <p:cNvSpPr/>
            <p:nvPr/>
          </p:nvSpPr>
          <p:spPr>
            <a:xfrm>
              <a:off x="4270775" y="929399"/>
              <a:ext cx="93163" cy="104918"/>
            </a:xfrm>
            <a:custGeom>
              <a:avLst/>
              <a:gdLst/>
              <a:ahLst/>
              <a:cxnLst/>
              <a:rect l="l" t="t" r="r" b="b"/>
              <a:pathLst>
                <a:path w="2132" h="2401" extrusionOk="0">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2">
              <a:extLst>
                <a:ext uri="{FF2B5EF4-FFF2-40B4-BE49-F238E27FC236}">
                  <a16:creationId xmlns:a16="http://schemas.microsoft.com/office/drawing/2014/main" id="{515F0284-944E-72FE-73F8-990C898CE33A}"/>
                </a:ext>
              </a:extLst>
            </p:cNvPr>
            <p:cNvSpPr/>
            <p:nvPr/>
          </p:nvSpPr>
          <p:spPr>
            <a:xfrm>
              <a:off x="4273747" y="906109"/>
              <a:ext cx="86477" cy="47019"/>
            </a:xfrm>
            <a:custGeom>
              <a:avLst/>
              <a:gdLst/>
              <a:ahLst/>
              <a:cxnLst/>
              <a:rect l="l" t="t" r="r" b="b"/>
              <a:pathLst>
                <a:path w="1979" h="1076" extrusionOk="0">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2">
              <a:extLst>
                <a:ext uri="{FF2B5EF4-FFF2-40B4-BE49-F238E27FC236}">
                  <a16:creationId xmlns:a16="http://schemas.microsoft.com/office/drawing/2014/main" id="{42F22C9E-F859-6209-3455-B9AA79BD7F27}"/>
                </a:ext>
              </a:extLst>
            </p:cNvPr>
            <p:cNvSpPr/>
            <p:nvPr/>
          </p:nvSpPr>
          <p:spPr>
            <a:xfrm>
              <a:off x="4270207" y="902657"/>
              <a:ext cx="93469" cy="53835"/>
            </a:xfrm>
            <a:custGeom>
              <a:avLst/>
              <a:gdLst/>
              <a:ahLst/>
              <a:cxnLst/>
              <a:rect l="l" t="t" r="r" b="b"/>
              <a:pathLst>
                <a:path w="2139" h="1232" extrusionOk="0">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2">
              <a:extLst>
                <a:ext uri="{FF2B5EF4-FFF2-40B4-BE49-F238E27FC236}">
                  <a16:creationId xmlns:a16="http://schemas.microsoft.com/office/drawing/2014/main" id="{6AC9669B-FC90-4D09-D0CE-9CD8CF0CC886}"/>
                </a:ext>
              </a:extLst>
            </p:cNvPr>
            <p:cNvSpPr/>
            <p:nvPr/>
          </p:nvSpPr>
          <p:spPr>
            <a:xfrm>
              <a:off x="4335839" y="777991"/>
              <a:ext cx="141493" cy="79136"/>
            </a:xfrm>
            <a:custGeom>
              <a:avLst/>
              <a:gdLst/>
              <a:ahLst/>
              <a:cxnLst/>
              <a:rect l="l" t="t" r="r" b="b"/>
              <a:pathLst>
                <a:path w="3238" h="1811" extrusionOk="0">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2">
              <a:extLst>
                <a:ext uri="{FF2B5EF4-FFF2-40B4-BE49-F238E27FC236}">
                  <a16:creationId xmlns:a16="http://schemas.microsoft.com/office/drawing/2014/main" id="{F5A59F83-ED4E-1BD8-87C3-7D55F374126E}"/>
                </a:ext>
              </a:extLst>
            </p:cNvPr>
            <p:cNvSpPr/>
            <p:nvPr/>
          </p:nvSpPr>
          <p:spPr>
            <a:xfrm>
              <a:off x="4324828" y="717209"/>
              <a:ext cx="234568" cy="136293"/>
            </a:xfrm>
            <a:custGeom>
              <a:avLst/>
              <a:gdLst/>
              <a:ahLst/>
              <a:cxnLst/>
              <a:rect l="l" t="t" r="r" b="b"/>
              <a:pathLst>
                <a:path w="5368" h="3119" extrusionOk="0">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2">
              <a:extLst>
                <a:ext uri="{FF2B5EF4-FFF2-40B4-BE49-F238E27FC236}">
                  <a16:creationId xmlns:a16="http://schemas.microsoft.com/office/drawing/2014/main" id="{B8BFBA05-E2F2-59AA-3849-8E3FDCD338FD}"/>
                </a:ext>
              </a:extLst>
            </p:cNvPr>
            <p:cNvSpPr/>
            <p:nvPr/>
          </p:nvSpPr>
          <p:spPr>
            <a:xfrm>
              <a:off x="4297343" y="841438"/>
              <a:ext cx="42736" cy="95173"/>
            </a:xfrm>
            <a:custGeom>
              <a:avLst/>
              <a:gdLst/>
              <a:ahLst/>
              <a:cxnLst/>
              <a:rect l="l" t="t" r="r" b="b"/>
              <a:pathLst>
                <a:path w="978" h="2178" extrusionOk="0">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2">
              <a:extLst>
                <a:ext uri="{FF2B5EF4-FFF2-40B4-BE49-F238E27FC236}">
                  <a16:creationId xmlns:a16="http://schemas.microsoft.com/office/drawing/2014/main" id="{8D36F6B8-0CAB-2FD0-DF46-AA28A3658ED4}"/>
                </a:ext>
              </a:extLst>
            </p:cNvPr>
            <p:cNvSpPr/>
            <p:nvPr/>
          </p:nvSpPr>
          <p:spPr>
            <a:xfrm>
              <a:off x="4297474" y="829203"/>
              <a:ext cx="42867" cy="24602"/>
            </a:xfrm>
            <a:custGeom>
              <a:avLst/>
              <a:gdLst/>
              <a:ahLst/>
              <a:cxnLst/>
              <a:rect l="l" t="t" r="r" b="b"/>
              <a:pathLst>
                <a:path w="981" h="563" extrusionOk="0">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2">
              <a:extLst>
                <a:ext uri="{FF2B5EF4-FFF2-40B4-BE49-F238E27FC236}">
                  <a16:creationId xmlns:a16="http://schemas.microsoft.com/office/drawing/2014/main" id="{D0527F2C-940D-F858-D4EE-CF9FFB285F79}"/>
                </a:ext>
              </a:extLst>
            </p:cNvPr>
            <p:cNvSpPr/>
            <p:nvPr/>
          </p:nvSpPr>
          <p:spPr>
            <a:xfrm>
              <a:off x="4299833" y="831214"/>
              <a:ext cx="38104" cy="20669"/>
            </a:xfrm>
            <a:custGeom>
              <a:avLst/>
              <a:gdLst/>
              <a:ahLst/>
              <a:cxnLst/>
              <a:rect l="l" t="t" r="r" b="b"/>
              <a:pathLst>
                <a:path w="872" h="473" extrusionOk="0">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2">
              <a:extLst>
                <a:ext uri="{FF2B5EF4-FFF2-40B4-BE49-F238E27FC236}">
                  <a16:creationId xmlns:a16="http://schemas.microsoft.com/office/drawing/2014/main" id="{C867C7E6-BD6A-3450-30A6-0AC450FB3538}"/>
                </a:ext>
              </a:extLst>
            </p:cNvPr>
            <p:cNvSpPr/>
            <p:nvPr/>
          </p:nvSpPr>
          <p:spPr>
            <a:xfrm>
              <a:off x="4292755" y="869535"/>
              <a:ext cx="39852" cy="46232"/>
            </a:xfrm>
            <a:custGeom>
              <a:avLst/>
              <a:gdLst/>
              <a:ahLst/>
              <a:cxnLst/>
              <a:rect l="l" t="t" r="r" b="b"/>
              <a:pathLst>
                <a:path w="912" h="1058" extrusionOk="0">
                  <a:moveTo>
                    <a:pt x="912" y="0"/>
                  </a:moveTo>
                  <a:lnTo>
                    <a:pt x="1" y="931"/>
                  </a:lnTo>
                  <a:lnTo>
                    <a:pt x="1" y="1057"/>
                  </a:lnTo>
                  <a:lnTo>
                    <a:pt x="912" y="127"/>
                  </a:lnTo>
                  <a:lnTo>
                    <a:pt x="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2">
              <a:extLst>
                <a:ext uri="{FF2B5EF4-FFF2-40B4-BE49-F238E27FC236}">
                  <a16:creationId xmlns:a16="http://schemas.microsoft.com/office/drawing/2014/main" id="{3806C757-BD7A-20B6-7295-90BF55438A2F}"/>
                </a:ext>
              </a:extLst>
            </p:cNvPr>
            <p:cNvSpPr/>
            <p:nvPr/>
          </p:nvSpPr>
          <p:spPr>
            <a:xfrm>
              <a:off x="4261992" y="910217"/>
              <a:ext cx="30807" cy="24340"/>
            </a:xfrm>
            <a:custGeom>
              <a:avLst/>
              <a:gdLst/>
              <a:ahLst/>
              <a:cxnLst/>
              <a:rect l="l" t="t" r="r" b="b"/>
              <a:pathLst>
                <a:path w="705" h="557" extrusionOk="0">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2">
              <a:extLst>
                <a:ext uri="{FF2B5EF4-FFF2-40B4-BE49-F238E27FC236}">
                  <a16:creationId xmlns:a16="http://schemas.microsoft.com/office/drawing/2014/main" id="{80135FFC-FD7B-FCBC-F7A9-3E4DC706F500}"/>
                </a:ext>
              </a:extLst>
            </p:cNvPr>
            <p:cNvSpPr/>
            <p:nvPr/>
          </p:nvSpPr>
          <p:spPr>
            <a:xfrm>
              <a:off x="4098262" y="929006"/>
              <a:ext cx="163822" cy="75684"/>
            </a:xfrm>
            <a:custGeom>
              <a:avLst/>
              <a:gdLst/>
              <a:ahLst/>
              <a:cxnLst/>
              <a:rect l="l" t="t" r="r" b="b"/>
              <a:pathLst>
                <a:path w="3749" h="1732" extrusionOk="0">
                  <a:moveTo>
                    <a:pt x="3749" y="1"/>
                  </a:moveTo>
                  <a:lnTo>
                    <a:pt x="0" y="1602"/>
                  </a:lnTo>
                  <a:lnTo>
                    <a:pt x="0" y="1731"/>
                  </a:lnTo>
                  <a:lnTo>
                    <a:pt x="3747" y="127"/>
                  </a:lnTo>
                  <a:lnTo>
                    <a:pt x="37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2">
              <a:extLst>
                <a:ext uri="{FF2B5EF4-FFF2-40B4-BE49-F238E27FC236}">
                  <a16:creationId xmlns:a16="http://schemas.microsoft.com/office/drawing/2014/main" id="{6F84B6CD-9B9C-3603-822F-08B41F563A75}"/>
                </a:ext>
              </a:extLst>
            </p:cNvPr>
            <p:cNvSpPr/>
            <p:nvPr/>
          </p:nvSpPr>
          <p:spPr>
            <a:xfrm>
              <a:off x="4080409" y="986467"/>
              <a:ext cx="21761" cy="18222"/>
            </a:xfrm>
            <a:custGeom>
              <a:avLst/>
              <a:gdLst/>
              <a:ahLst/>
              <a:cxnLst/>
              <a:rect l="l" t="t" r="r" b="b"/>
              <a:pathLst>
                <a:path w="498" h="417" extrusionOk="0">
                  <a:moveTo>
                    <a:pt x="2" y="1"/>
                  </a:moveTo>
                  <a:lnTo>
                    <a:pt x="1" y="129"/>
                  </a:lnTo>
                  <a:lnTo>
                    <a:pt x="497" y="416"/>
                  </a:lnTo>
                  <a:lnTo>
                    <a:pt x="497" y="287"/>
                  </a:lnTo>
                  <a:lnTo>
                    <a:pt x="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2">
              <a:extLst>
                <a:ext uri="{FF2B5EF4-FFF2-40B4-BE49-F238E27FC236}">
                  <a16:creationId xmlns:a16="http://schemas.microsoft.com/office/drawing/2014/main" id="{4229A1BD-9798-79D3-426A-B411376369D5}"/>
                </a:ext>
              </a:extLst>
            </p:cNvPr>
            <p:cNvSpPr/>
            <p:nvPr/>
          </p:nvSpPr>
          <p:spPr>
            <a:xfrm>
              <a:off x="4076632" y="849348"/>
              <a:ext cx="255980" cy="149708"/>
            </a:xfrm>
            <a:custGeom>
              <a:avLst/>
              <a:gdLst/>
              <a:ahLst/>
              <a:cxnLst/>
              <a:rect l="l" t="t" r="r" b="b"/>
              <a:pathLst>
                <a:path w="5858" h="3426" extrusionOk="0">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2">
              <a:extLst>
                <a:ext uri="{FF2B5EF4-FFF2-40B4-BE49-F238E27FC236}">
                  <a16:creationId xmlns:a16="http://schemas.microsoft.com/office/drawing/2014/main" id="{8C6334F6-64B3-883F-58B3-56350AD3D9CF}"/>
                </a:ext>
              </a:extLst>
            </p:cNvPr>
            <p:cNvSpPr/>
            <p:nvPr/>
          </p:nvSpPr>
          <p:spPr>
            <a:xfrm>
              <a:off x="4309447" y="999139"/>
              <a:ext cx="15556" cy="166269"/>
            </a:xfrm>
            <a:custGeom>
              <a:avLst/>
              <a:gdLst/>
              <a:ahLst/>
              <a:cxnLst/>
              <a:rect l="l" t="t" r="r" b="b"/>
              <a:pathLst>
                <a:path w="356" h="3805" extrusionOk="0">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2">
              <a:extLst>
                <a:ext uri="{FF2B5EF4-FFF2-40B4-BE49-F238E27FC236}">
                  <a16:creationId xmlns:a16="http://schemas.microsoft.com/office/drawing/2014/main" id="{1CE15FAC-7033-AE49-4127-C92E258D5F5E}"/>
                </a:ext>
              </a:extLst>
            </p:cNvPr>
            <p:cNvSpPr/>
            <p:nvPr/>
          </p:nvSpPr>
          <p:spPr>
            <a:xfrm>
              <a:off x="4309447" y="1159155"/>
              <a:ext cx="15163" cy="12410"/>
            </a:xfrm>
            <a:custGeom>
              <a:avLst/>
              <a:gdLst/>
              <a:ahLst/>
              <a:cxnLst/>
              <a:rect l="l" t="t" r="r" b="b"/>
              <a:pathLst>
                <a:path w="347" h="284" extrusionOk="0">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52">
            <a:extLst>
              <a:ext uri="{FF2B5EF4-FFF2-40B4-BE49-F238E27FC236}">
                <a16:creationId xmlns:a16="http://schemas.microsoft.com/office/drawing/2014/main" id="{DF392D4D-63AD-DFD5-B970-EE18C27FC6C9}"/>
              </a:ext>
            </a:extLst>
          </p:cNvPr>
          <p:cNvSpPr/>
          <p:nvPr/>
        </p:nvSpPr>
        <p:spPr>
          <a:xfrm>
            <a:off x="978100" y="63120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9" name="Google Shape;2339;p52">
            <a:extLst>
              <a:ext uri="{FF2B5EF4-FFF2-40B4-BE49-F238E27FC236}">
                <a16:creationId xmlns:a16="http://schemas.microsoft.com/office/drawing/2014/main" id="{5CFC3BBD-2375-F866-4DB7-042A012B3B8C}"/>
              </a:ext>
            </a:extLst>
          </p:cNvPr>
          <p:cNvGrpSpPr/>
          <p:nvPr/>
        </p:nvGrpSpPr>
        <p:grpSpPr>
          <a:xfrm>
            <a:off x="6684543" y="3455881"/>
            <a:ext cx="1746235" cy="1092954"/>
            <a:chOff x="660857" y="991303"/>
            <a:chExt cx="2504639" cy="1567634"/>
          </a:xfrm>
        </p:grpSpPr>
        <p:sp>
          <p:nvSpPr>
            <p:cNvPr id="2340" name="Google Shape;2340;p52">
              <a:extLst>
                <a:ext uri="{FF2B5EF4-FFF2-40B4-BE49-F238E27FC236}">
                  <a16:creationId xmlns:a16="http://schemas.microsoft.com/office/drawing/2014/main" id="{EC2FB86B-6ED5-CADD-B19A-4D7C603820AC}"/>
                </a:ext>
              </a:extLst>
            </p:cNvPr>
            <p:cNvSpPr/>
            <p:nvPr/>
          </p:nvSpPr>
          <p:spPr>
            <a:xfrm>
              <a:off x="1461130" y="1862640"/>
              <a:ext cx="906715" cy="328316"/>
            </a:xfrm>
            <a:custGeom>
              <a:avLst/>
              <a:gdLst/>
              <a:ahLst/>
              <a:cxnLst/>
              <a:rect l="l" t="t" r="r" b="b"/>
              <a:pathLst>
                <a:path w="15681" h="5678" extrusionOk="0">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2">
              <a:extLst>
                <a:ext uri="{FF2B5EF4-FFF2-40B4-BE49-F238E27FC236}">
                  <a16:creationId xmlns:a16="http://schemas.microsoft.com/office/drawing/2014/main" id="{0FFA00EB-117C-2871-817D-D3EAD765907F}"/>
                </a:ext>
              </a:extLst>
            </p:cNvPr>
            <p:cNvSpPr/>
            <p:nvPr/>
          </p:nvSpPr>
          <p:spPr>
            <a:xfrm>
              <a:off x="2157552" y="1476150"/>
              <a:ext cx="906830" cy="312704"/>
            </a:xfrm>
            <a:custGeom>
              <a:avLst/>
              <a:gdLst/>
              <a:ahLst/>
              <a:cxnLst/>
              <a:rect l="l" t="t" r="r" b="b"/>
              <a:pathLst>
                <a:path w="15683" h="5408" extrusionOk="0">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2">
              <a:extLst>
                <a:ext uri="{FF2B5EF4-FFF2-40B4-BE49-F238E27FC236}">
                  <a16:creationId xmlns:a16="http://schemas.microsoft.com/office/drawing/2014/main" id="{8A91FB58-7A54-0D68-092A-FB315265287A}"/>
                </a:ext>
              </a:extLst>
            </p:cNvPr>
            <p:cNvSpPr/>
            <p:nvPr/>
          </p:nvSpPr>
          <p:spPr>
            <a:xfrm>
              <a:off x="1456735" y="1056007"/>
              <a:ext cx="906772" cy="328258"/>
            </a:xfrm>
            <a:custGeom>
              <a:avLst/>
              <a:gdLst/>
              <a:ahLst/>
              <a:cxnLst/>
              <a:rect l="l" t="t" r="r" b="b"/>
              <a:pathLst>
                <a:path w="15682" h="5677" extrusionOk="0">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2">
              <a:extLst>
                <a:ext uri="{FF2B5EF4-FFF2-40B4-BE49-F238E27FC236}">
                  <a16:creationId xmlns:a16="http://schemas.microsoft.com/office/drawing/2014/main" id="{FE80F211-C89B-95B5-600B-8F7A9E3BEFD7}"/>
                </a:ext>
              </a:extLst>
            </p:cNvPr>
            <p:cNvSpPr/>
            <p:nvPr/>
          </p:nvSpPr>
          <p:spPr>
            <a:xfrm>
              <a:off x="760313" y="1473490"/>
              <a:ext cx="906772" cy="312878"/>
            </a:xfrm>
            <a:custGeom>
              <a:avLst/>
              <a:gdLst/>
              <a:ahLst/>
              <a:cxnLst/>
              <a:rect l="l" t="t" r="r" b="b"/>
              <a:pathLst>
                <a:path w="15682" h="5411" extrusionOk="0">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2">
              <a:extLst>
                <a:ext uri="{FF2B5EF4-FFF2-40B4-BE49-F238E27FC236}">
                  <a16:creationId xmlns:a16="http://schemas.microsoft.com/office/drawing/2014/main" id="{A0F86DA4-4AFB-A708-B36C-EA54220AB837}"/>
                </a:ext>
              </a:extLst>
            </p:cNvPr>
            <p:cNvSpPr/>
            <p:nvPr/>
          </p:nvSpPr>
          <p:spPr>
            <a:xfrm>
              <a:off x="675833" y="1706691"/>
              <a:ext cx="2472606" cy="852246"/>
            </a:xfrm>
            <a:custGeom>
              <a:avLst/>
              <a:gdLst/>
              <a:ahLst/>
              <a:cxnLst/>
              <a:rect l="l" t="t" r="r" b="b"/>
              <a:pathLst>
                <a:path w="42762" h="14739" extrusionOk="0">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2">
              <a:extLst>
                <a:ext uri="{FF2B5EF4-FFF2-40B4-BE49-F238E27FC236}">
                  <a16:creationId xmlns:a16="http://schemas.microsoft.com/office/drawing/2014/main" id="{47F2A16A-986C-301E-C2D3-8BDD4B4DE6FF}"/>
                </a:ext>
              </a:extLst>
            </p:cNvPr>
            <p:cNvSpPr/>
            <p:nvPr/>
          </p:nvSpPr>
          <p:spPr>
            <a:xfrm>
              <a:off x="2501831" y="1739939"/>
              <a:ext cx="220998" cy="160284"/>
            </a:xfrm>
            <a:custGeom>
              <a:avLst/>
              <a:gdLst/>
              <a:ahLst/>
              <a:cxnLst/>
              <a:rect l="l" t="t" r="r" b="b"/>
              <a:pathLst>
                <a:path w="3822" h="2772" extrusionOk="0">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2">
              <a:extLst>
                <a:ext uri="{FF2B5EF4-FFF2-40B4-BE49-F238E27FC236}">
                  <a16:creationId xmlns:a16="http://schemas.microsoft.com/office/drawing/2014/main" id="{2F7F8CE4-4D3C-FEF3-B64A-A20E7383F364}"/>
                </a:ext>
              </a:extLst>
            </p:cNvPr>
            <p:cNvSpPr/>
            <p:nvPr/>
          </p:nvSpPr>
          <p:spPr>
            <a:xfrm>
              <a:off x="2158072" y="1770354"/>
              <a:ext cx="371914" cy="92400"/>
            </a:xfrm>
            <a:custGeom>
              <a:avLst/>
              <a:gdLst/>
              <a:ahLst/>
              <a:cxnLst/>
              <a:rect l="l" t="t" r="r" b="b"/>
              <a:pathLst>
                <a:path w="6432" h="1598" extrusionOk="0">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2">
              <a:extLst>
                <a:ext uri="{FF2B5EF4-FFF2-40B4-BE49-F238E27FC236}">
                  <a16:creationId xmlns:a16="http://schemas.microsoft.com/office/drawing/2014/main" id="{A73BFD9E-D00C-B907-8F8D-8D235B3A3CA8}"/>
                </a:ext>
              </a:extLst>
            </p:cNvPr>
            <p:cNvSpPr/>
            <p:nvPr/>
          </p:nvSpPr>
          <p:spPr>
            <a:xfrm>
              <a:off x="2490902" y="1696051"/>
              <a:ext cx="242681" cy="140104"/>
            </a:xfrm>
            <a:custGeom>
              <a:avLst/>
              <a:gdLst/>
              <a:ahLst/>
              <a:cxnLst/>
              <a:rect l="l" t="t" r="r" b="b"/>
              <a:pathLst>
                <a:path w="4197" h="2423" extrusionOk="0">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2">
              <a:extLst>
                <a:ext uri="{FF2B5EF4-FFF2-40B4-BE49-F238E27FC236}">
                  <a16:creationId xmlns:a16="http://schemas.microsoft.com/office/drawing/2014/main" id="{5AEDD3B9-05BA-441D-2545-7F33D692F04D}"/>
                </a:ext>
              </a:extLst>
            </p:cNvPr>
            <p:cNvSpPr/>
            <p:nvPr/>
          </p:nvSpPr>
          <p:spPr>
            <a:xfrm>
              <a:off x="2565957" y="1743813"/>
              <a:ext cx="92574" cy="48687"/>
            </a:xfrm>
            <a:custGeom>
              <a:avLst/>
              <a:gdLst/>
              <a:ahLst/>
              <a:cxnLst/>
              <a:rect l="l" t="t" r="r" b="b"/>
              <a:pathLst>
                <a:path w="1601" h="842" extrusionOk="0">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2">
              <a:extLst>
                <a:ext uri="{FF2B5EF4-FFF2-40B4-BE49-F238E27FC236}">
                  <a16:creationId xmlns:a16="http://schemas.microsoft.com/office/drawing/2014/main" id="{115FA55A-B82A-CBD6-DE5D-7F61F389B3FC}"/>
                </a:ext>
              </a:extLst>
            </p:cNvPr>
            <p:cNvSpPr/>
            <p:nvPr/>
          </p:nvSpPr>
          <p:spPr>
            <a:xfrm>
              <a:off x="2311072" y="1758905"/>
              <a:ext cx="312935" cy="175607"/>
            </a:xfrm>
            <a:custGeom>
              <a:avLst/>
              <a:gdLst/>
              <a:ahLst/>
              <a:cxnLst/>
              <a:rect l="l" t="t" r="r" b="b"/>
              <a:pathLst>
                <a:path w="5412" h="3037" extrusionOk="0">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2">
              <a:extLst>
                <a:ext uri="{FF2B5EF4-FFF2-40B4-BE49-F238E27FC236}">
                  <a16:creationId xmlns:a16="http://schemas.microsoft.com/office/drawing/2014/main" id="{C79F123C-5BF5-6344-3B6D-9970476E6EBD}"/>
                </a:ext>
              </a:extLst>
            </p:cNvPr>
            <p:cNvSpPr/>
            <p:nvPr/>
          </p:nvSpPr>
          <p:spPr>
            <a:xfrm>
              <a:off x="2601981" y="1598272"/>
              <a:ext cx="308714" cy="180811"/>
            </a:xfrm>
            <a:custGeom>
              <a:avLst/>
              <a:gdLst/>
              <a:ahLst/>
              <a:cxnLst/>
              <a:rect l="l" t="t" r="r" b="b"/>
              <a:pathLst>
                <a:path w="5339" h="3127" extrusionOk="0">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2">
              <a:extLst>
                <a:ext uri="{FF2B5EF4-FFF2-40B4-BE49-F238E27FC236}">
                  <a16:creationId xmlns:a16="http://schemas.microsoft.com/office/drawing/2014/main" id="{301A3A46-466C-4E7A-A2AB-4E91E289A4F0}"/>
                </a:ext>
              </a:extLst>
            </p:cNvPr>
            <p:cNvSpPr/>
            <p:nvPr/>
          </p:nvSpPr>
          <p:spPr>
            <a:xfrm>
              <a:off x="2347443" y="1560456"/>
              <a:ext cx="280208" cy="223773"/>
            </a:xfrm>
            <a:custGeom>
              <a:avLst/>
              <a:gdLst/>
              <a:ahLst/>
              <a:cxnLst/>
              <a:rect l="l" t="t" r="r" b="b"/>
              <a:pathLst>
                <a:path w="4846" h="3870" extrusionOk="0">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2">
              <a:extLst>
                <a:ext uri="{FF2B5EF4-FFF2-40B4-BE49-F238E27FC236}">
                  <a16:creationId xmlns:a16="http://schemas.microsoft.com/office/drawing/2014/main" id="{BFF93070-E3FF-D121-28C2-A66B0DE0C1BA}"/>
                </a:ext>
              </a:extLst>
            </p:cNvPr>
            <p:cNvSpPr/>
            <p:nvPr/>
          </p:nvSpPr>
          <p:spPr>
            <a:xfrm>
              <a:off x="2585790" y="1725657"/>
              <a:ext cx="260433" cy="242161"/>
            </a:xfrm>
            <a:custGeom>
              <a:avLst/>
              <a:gdLst/>
              <a:ahLst/>
              <a:cxnLst/>
              <a:rect l="l" t="t" r="r" b="b"/>
              <a:pathLst>
                <a:path w="4504" h="4188" extrusionOk="0">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2">
              <a:extLst>
                <a:ext uri="{FF2B5EF4-FFF2-40B4-BE49-F238E27FC236}">
                  <a16:creationId xmlns:a16="http://schemas.microsoft.com/office/drawing/2014/main" id="{C0ED7975-BE2C-A307-EE01-DAC8D49D110E}"/>
                </a:ext>
              </a:extLst>
            </p:cNvPr>
            <p:cNvSpPr/>
            <p:nvPr/>
          </p:nvSpPr>
          <p:spPr>
            <a:xfrm>
              <a:off x="2578620" y="1747861"/>
              <a:ext cx="67363" cy="38915"/>
            </a:xfrm>
            <a:custGeom>
              <a:avLst/>
              <a:gdLst/>
              <a:ahLst/>
              <a:cxnLst/>
              <a:rect l="l" t="t" r="r" b="b"/>
              <a:pathLst>
                <a:path w="1165" h="673" extrusionOk="0">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2">
              <a:extLst>
                <a:ext uri="{FF2B5EF4-FFF2-40B4-BE49-F238E27FC236}">
                  <a16:creationId xmlns:a16="http://schemas.microsoft.com/office/drawing/2014/main" id="{8CBBB78D-0CD2-D05F-06AA-B5E604F475A5}"/>
                </a:ext>
              </a:extLst>
            </p:cNvPr>
            <p:cNvSpPr/>
            <p:nvPr/>
          </p:nvSpPr>
          <p:spPr>
            <a:xfrm>
              <a:off x="2575324" y="1734504"/>
              <a:ext cx="73955" cy="38915"/>
            </a:xfrm>
            <a:custGeom>
              <a:avLst/>
              <a:gdLst/>
              <a:ahLst/>
              <a:cxnLst/>
              <a:rect l="l" t="t" r="r" b="b"/>
              <a:pathLst>
                <a:path w="1279" h="673" extrusionOk="0">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2">
              <a:extLst>
                <a:ext uri="{FF2B5EF4-FFF2-40B4-BE49-F238E27FC236}">
                  <a16:creationId xmlns:a16="http://schemas.microsoft.com/office/drawing/2014/main" id="{8D79FF25-6F45-5515-BC5F-AE33D3F1F2CA}"/>
                </a:ext>
              </a:extLst>
            </p:cNvPr>
            <p:cNvSpPr/>
            <p:nvPr/>
          </p:nvSpPr>
          <p:spPr>
            <a:xfrm>
              <a:off x="2593365" y="1736123"/>
              <a:ext cx="37758" cy="27986"/>
            </a:xfrm>
            <a:custGeom>
              <a:avLst/>
              <a:gdLst/>
              <a:ahLst/>
              <a:cxnLst/>
              <a:rect l="l" t="t" r="r" b="b"/>
              <a:pathLst>
                <a:path w="653" h="484" extrusionOk="0">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2">
              <a:extLst>
                <a:ext uri="{FF2B5EF4-FFF2-40B4-BE49-F238E27FC236}">
                  <a16:creationId xmlns:a16="http://schemas.microsoft.com/office/drawing/2014/main" id="{FB8E7834-EEAF-22A7-BB0D-EA0CF7599816}"/>
                </a:ext>
              </a:extLst>
            </p:cNvPr>
            <p:cNvSpPr/>
            <p:nvPr/>
          </p:nvSpPr>
          <p:spPr>
            <a:xfrm>
              <a:off x="1104534" y="1723691"/>
              <a:ext cx="221113" cy="160342"/>
            </a:xfrm>
            <a:custGeom>
              <a:avLst/>
              <a:gdLst/>
              <a:ahLst/>
              <a:cxnLst/>
              <a:rect l="l" t="t" r="r" b="b"/>
              <a:pathLst>
                <a:path w="3824" h="2773" extrusionOk="0">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2">
              <a:extLst>
                <a:ext uri="{FF2B5EF4-FFF2-40B4-BE49-F238E27FC236}">
                  <a16:creationId xmlns:a16="http://schemas.microsoft.com/office/drawing/2014/main" id="{D3273113-8776-716F-EE96-E5EEE2F42D2D}"/>
                </a:ext>
              </a:extLst>
            </p:cNvPr>
            <p:cNvSpPr/>
            <p:nvPr/>
          </p:nvSpPr>
          <p:spPr>
            <a:xfrm>
              <a:off x="1299051" y="1771337"/>
              <a:ext cx="371914" cy="92400"/>
            </a:xfrm>
            <a:custGeom>
              <a:avLst/>
              <a:gdLst/>
              <a:ahLst/>
              <a:cxnLst/>
              <a:rect l="l" t="t" r="r" b="b"/>
              <a:pathLst>
                <a:path w="6432" h="1598" extrusionOk="0">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2">
              <a:extLst>
                <a:ext uri="{FF2B5EF4-FFF2-40B4-BE49-F238E27FC236}">
                  <a16:creationId xmlns:a16="http://schemas.microsoft.com/office/drawing/2014/main" id="{E33D506A-F0A9-1DE6-37FF-19EF4F1DD1CC}"/>
                </a:ext>
              </a:extLst>
            </p:cNvPr>
            <p:cNvSpPr/>
            <p:nvPr/>
          </p:nvSpPr>
          <p:spPr>
            <a:xfrm>
              <a:off x="1093664" y="1679745"/>
              <a:ext cx="242739" cy="140162"/>
            </a:xfrm>
            <a:custGeom>
              <a:avLst/>
              <a:gdLst/>
              <a:ahLst/>
              <a:cxnLst/>
              <a:rect l="l" t="t" r="r" b="b"/>
              <a:pathLst>
                <a:path w="4198" h="2424" extrusionOk="0">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2">
              <a:extLst>
                <a:ext uri="{FF2B5EF4-FFF2-40B4-BE49-F238E27FC236}">
                  <a16:creationId xmlns:a16="http://schemas.microsoft.com/office/drawing/2014/main" id="{05C5B0B0-9121-EE8E-B7A9-FEB3AB28B221}"/>
                </a:ext>
              </a:extLst>
            </p:cNvPr>
            <p:cNvSpPr/>
            <p:nvPr/>
          </p:nvSpPr>
          <p:spPr>
            <a:xfrm>
              <a:off x="1168776" y="1727565"/>
              <a:ext cx="92516" cy="48687"/>
            </a:xfrm>
            <a:custGeom>
              <a:avLst/>
              <a:gdLst/>
              <a:ahLst/>
              <a:cxnLst/>
              <a:rect l="l" t="t" r="r" b="b"/>
              <a:pathLst>
                <a:path w="1600" h="842" extrusionOk="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2">
              <a:extLst>
                <a:ext uri="{FF2B5EF4-FFF2-40B4-BE49-F238E27FC236}">
                  <a16:creationId xmlns:a16="http://schemas.microsoft.com/office/drawing/2014/main" id="{C38771C7-3AB8-2DE8-BB52-DB503761AC88}"/>
                </a:ext>
              </a:extLst>
            </p:cNvPr>
            <p:cNvSpPr/>
            <p:nvPr/>
          </p:nvSpPr>
          <p:spPr>
            <a:xfrm>
              <a:off x="913776" y="1742715"/>
              <a:ext cx="312935" cy="175549"/>
            </a:xfrm>
            <a:custGeom>
              <a:avLst/>
              <a:gdLst/>
              <a:ahLst/>
              <a:cxnLst/>
              <a:rect l="l" t="t" r="r" b="b"/>
              <a:pathLst>
                <a:path w="5412" h="3036" extrusionOk="0">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2">
              <a:extLst>
                <a:ext uri="{FF2B5EF4-FFF2-40B4-BE49-F238E27FC236}">
                  <a16:creationId xmlns:a16="http://schemas.microsoft.com/office/drawing/2014/main" id="{3BA94C03-549F-0346-CB9D-517FFC02E97A}"/>
                </a:ext>
              </a:extLst>
            </p:cNvPr>
            <p:cNvSpPr/>
            <p:nvPr/>
          </p:nvSpPr>
          <p:spPr>
            <a:xfrm>
              <a:off x="1204800" y="1582024"/>
              <a:ext cx="308657" cy="180753"/>
            </a:xfrm>
            <a:custGeom>
              <a:avLst/>
              <a:gdLst/>
              <a:ahLst/>
              <a:cxnLst/>
              <a:rect l="l" t="t" r="r" b="b"/>
              <a:pathLst>
                <a:path w="5338" h="3126" extrusionOk="0">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2">
              <a:extLst>
                <a:ext uri="{FF2B5EF4-FFF2-40B4-BE49-F238E27FC236}">
                  <a16:creationId xmlns:a16="http://schemas.microsoft.com/office/drawing/2014/main" id="{E070C34E-7624-5A2B-A451-5026212922FE}"/>
                </a:ext>
              </a:extLst>
            </p:cNvPr>
            <p:cNvSpPr/>
            <p:nvPr/>
          </p:nvSpPr>
          <p:spPr>
            <a:xfrm>
              <a:off x="950204" y="1544208"/>
              <a:ext cx="280266" cy="223715"/>
            </a:xfrm>
            <a:custGeom>
              <a:avLst/>
              <a:gdLst/>
              <a:ahLst/>
              <a:cxnLst/>
              <a:rect l="l" t="t" r="r" b="b"/>
              <a:pathLst>
                <a:path w="4847" h="3869" extrusionOk="0">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2">
              <a:extLst>
                <a:ext uri="{FF2B5EF4-FFF2-40B4-BE49-F238E27FC236}">
                  <a16:creationId xmlns:a16="http://schemas.microsoft.com/office/drawing/2014/main" id="{C433890C-1728-56D5-38B3-52F037F065B1}"/>
                </a:ext>
              </a:extLst>
            </p:cNvPr>
            <p:cNvSpPr/>
            <p:nvPr/>
          </p:nvSpPr>
          <p:spPr>
            <a:xfrm>
              <a:off x="1188609" y="1709351"/>
              <a:ext cx="260259" cy="242276"/>
            </a:xfrm>
            <a:custGeom>
              <a:avLst/>
              <a:gdLst/>
              <a:ahLst/>
              <a:cxnLst/>
              <a:rect l="l" t="t" r="r" b="b"/>
              <a:pathLst>
                <a:path w="4501" h="4190" extrusionOk="0">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2">
              <a:extLst>
                <a:ext uri="{FF2B5EF4-FFF2-40B4-BE49-F238E27FC236}">
                  <a16:creationId xmlns:a16="http://schemas.microsoft.com/office/drawing/2014/main" id="{80C752FB-9086-E9C8-6506-2644C7B78016}"/>
                </a:ext>
              </a:extLst>
            </p:cNvPr>
            <p:cNvSpPr/>
            <p:nvPr/>
          </p:nvSpPr>
          <p:spPr>
            <a:xfrm>
              <a:off x="1181381" y="1731613"/>
              <a:ext cx="67421" cy="38857"/>
            </a:xfrm>
            <a:custGeom>
              <a:avLst/>
              <a:gdLst/>
              <a:ahLst/>
              <a:cxnLst/>
              <a:rect l="l" t="t" r="r" b="b"/>
              <a:pathLst>
                <a:path w="1166" h="672" extrusionOk="0">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2">
              <a:extLst>
                <a:ext uri="{FF2B5EF4-FFF2-40B4-BE49-F238E27FC236}">
                  <a16:creationId xmlns:a16="http://schemas.microsoft.com/office/drawing/2014/main" id="{21777081-F06C-6170-CB2B-971AD83B8783}"/>
                </a:ext>
              </a:extLst>
            </p:cNvPr>
            <p:cNvSpPr/>
            <p:nvPr/>
          </p:nvSpPr>
          <p:spPr>
            <a:xfrm>
              <a:off x="1178085" y="1718255"/>
              <a:ext cx="73897" cy="38857"/>
            </a:xfrm>
            <a:custGeom>
              <a:avLst/>
              <a:gdLst/>
              <a:ahLst/>
              <a:cxnLst/>
              <a:rect l="l" t="t" r="r" b="b"/>
              <a:pathLst>
                <a:path w="1278" h="672" extrusionOk="0">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2">
              <a:extLst>
                <a:ext uri="{FF2B5EF4-FFF2-40B4-BE49-F238E27FC236}">
                  <a16:creationId xmlns:a16="http://schemas.microsoft.com/office/drawing/2014/main" id="{009EA227-39CE-C83C-D0E7-9035563B04B4}"/>
                </a:ext>
              </a:extLst>
            </p:cNvPr>
            <p:cNvSpPr/>
            <p:nvPr/>
          </p:nvSpPr>
          <p:spPr>
            <a:xfrm>
              <a:off x="1196126" y="1719874"/>
              <a:ext cx="37816" cy="28044"/>
            </a:xfrm>
            <a:custGeom>
              <a:avLst/>
              <a:gdLst/>
              <a:ahLst/>
              <a:cxnLst/>
              <a:rect l="l" t="t" r="r" b="b"/>
              <a:pathLst>
                <a:path w="654" h="485" extrusionOk="0">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2">
              <a:extLst>
                <a:ext uri="{FF2B5EF4-FFF2-40B4-BE49-F238E27FC236}">
                  <a16:creationId xmlns:a16="http://schemas.microsoft.com/office/drawing/2014/main" id="{29BDCC91-CADF-7FD8-2670-8991707A7ABD}"/>
                </a:ext>
              </a:extLst>
            </p:cNvPr>
            <p:cNvSpPr/>
            <p:nvPr/>
          </p:nvSpPr>
          <p:spPr>
            <a:xfrm>
              <a:off x="1786385" y="2137647"/>
              <a:ext cx="220998" cy="160226"/>
            </a:xfrm>
            <a:custGeom>
              <a:avLst/>
              <a:gdLst/>
              <a:ahLst/>
              <a:cxnLst/>
              <a:rect l="l" t="t" r="r" b="b"/>
              <a:pathLst>
                <a:path w="3822" h="2771" extrusionOk="0">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2">
              <a:extLst>
                <a:ext uri="{FF2B5EF4-FFF2-40B4-BE49-F238E27FC236}">
                  <a16:creationId xmlns:a16="http://schemas.microsoft.com/office/drawing/2014/main" id="{0D32A097-5847-5CF3-3FE3-828B15E87E96}"/>
                </a:ext>
              </a:extLst>
            </p:cNvPr>
            <p:cNvSpPr/>
            <p:nvPr/>
          </p:nvSpPr>
          <p:spPr>
            <a:xfrm>
              <a:off x="1846579" y="1934456"/>
              <a:ext cx="92516" cy="219032"/>
            </a:xfrm>
            <a:custGeom>
              <a:avLst/>
              <a:gdLst/>
              <a:ahLst/>
              <a:cxnLst/>
              <a:rect l="l" t="t" r="r" b="b"/>
              <a:pathLst>
                <a:path w="1600" h="3788" extrusionOk="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2">
              <a:extLst>
                <a:ext uri="{FF2B5EF4-FFF2-40B4-BE49-F238E27FC236}">
                  <a16:creationId xmlns:a16="http://schemas.microsoft.com/office/drawing/2014/main" id="{34B974DB-702D-1E91-52E4-51D90BA93F0B}"/>
                </a:ext>
              </a:extLst>
            </p:cNvPr>
            <p:cNvSpPr/>
            <p:nvPr/>
          </p:nvSpPr>
          <p:spPr>
            <a:xfrm>
              <a:off x="1775630" y="2093701"/>
              <a:ext cx="242681" cy="140104"/>
            </a:xfrm>
            <a:custGeom>
              <a:avLst/>
              <a:gdLst/>
              <a:ahLst/>
              <a:cxnLst/>
              <a:rect l="l" t="t" r="r" b="b"/>
              <a:pathLst>
                <a:path w="4197" h="2423" extrusionOk="0">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2">
              <a:extLst>
                <a:ext uri="{FF2B5EF4-FFF2-40B4-BE49-F238E27FC236}">
                  <a16:creationId xmlns:a16="http://schemas.microsoft.com/office/drawing/2014/main" id="{423FF28A-CE7C-8882-4E79-0CA4BBA640E9}"/>
                </a:ext>
              </a:extLst>
            </p:cNvPr>
            <p:cNvSpPr/>
            <p:nvPr/>
          </p:nvSpPr>
          <p:spPr>
            <a:xfrm>
              <a:off x="1850684" y="2141521"/>
              <a:ext cx="92574" cy="48687"/>
            </a:xfrm>
            <a:custGeom>
              <a:avLst/>
              <a:gdLst/>
              <a:ahLst/>
              <a:cxnLst/>
              <a:rect l="l" t="t" r="r" b="b"/>
              <a:pathLst>
                <a:path w="1601" h="842" extrusionOk="0">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2">
              <a:extLst>
                <a:ext uri="{FF2B5EF4-FFF2-40B4-BE49-F238E27FC236}">
                  <a16:creationId xmlns:a16="http://schemas.microsoft.com/office/drawing/2014/main" id="{6C47243C-E07C-8602-82AB-12DC1C601BCF}"/>
                </a:ext>
              </a:extLst>
            </p:cNvPr>
            <p:cNvSpPr/>
            <p:nvPr/>
          </p:nvSpPr>
          <p:spPr>
            <a:xfrm>
              <a:off x="1885205" y="2156555"/>
              <a:ext cx="313051" cy="175665"/>
            </a:xfrm>
            <a:custGeom>
              <a:avLst/>
              <a:gdLst/>
              <a:ahLst/>
              <a:cxnLst/>
              <a:rect l="l" t="t" r="r" b="b"/>
              <a:pathLst>
                <a:path w="5414" h="3038" extrusionOk="0">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2">
              <a:extLst>
                <a:ext uri="{FF2B5EF4-FFF2-40B4-BE49-F238E27FC236}">
                  <a16:creationId xmlns:a16="http://schemas.microsoft.com/office/drawing/2014/main" id="{F8CFE038-0ECB-53AA-DA71-26E1BB28FF4F}"/>
                </a:ext>
              </a:extLst>
            </p:cNvPr>
            <p:cNvSpPr/>
            <p:nvPr/>
          </p:nvSpPr>
          <p:spPr>
            <a:xfrm>
              <a:off x="1598518" y="1995922"/>
              <a:ext cx="308714" cy="180695"/>
            </a:xfrm>
            <a:custGeom>
              <a:avLst/>
              <a:gdLst/>
              <a:ahLst/>
              <a:cxnLst/>
              <a:rect l="l" t="t" r="r" b="b"/>
              <a:pathLst>
                <a:path w="5339" h="3125" extrusionOk="0">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2">
              <a:extLst>
                <a:ext uri="{FF2B5EF4-FFF2-40B4-BE49-F238E27FC236}">
                  <a16:creationId xmlns:a16="http://schemas.microsoft.com/office/drawing/2014/main" id="{F2882FCB-B11F-2074-2192-D2A39CAE7596}"/>
                </a:ext>
              </a:extLst>
            </p:cNvPr>
            <p:cNvSpPr/>
            <p:nvPr/>
          </p:nvSpPr>
          <p:spPr>
            <a:xfrm>
              <a:off x="1881562" y="1958164"/>
              <a:ext cx="280208" cy="223715"/>
            </a:xfrm>
            <a:custGeom>
              <a:avLst/>
              <a:gdLst/>
              <a:ahLst/>
              <a:cxnLst/>
              <a:rect l="l" t="t" r="r" b="b"/>
              <a:pathLst>
                <a:path w="4846" h="3869" extrusionOk="0">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2">
              <a:extLst>
                <a:ext uri="{FF2B5EF4-FFF2-40B4-BE49-F238E27FC236}">
                  <a16:creationId xmlns:a16="http://schemas.microsoft.com/office/drawing/2014/main" id="{FEE077CB-E922-E5D0-9716-D62B9A0BE284}"/>
                </a:ext>
              </a:extLst>
            </p:cNvPr>
            <p:cNvSpPr/>
            <p:nvPr/>
          </p:nvSpPr>
          <p:spPr>
            <a:xfrm>
              <a:off x="1663106" y="2123307"/>
              <a:ext cx="260317" cy="242161"/>
            </a:xfrm>
            <a:custGeom>
              <a:avLst/>
              <a:gdLst/>
              <a:ahLst/>
              <a:cxnLst/>
              <a:rect l="l" t="t" r="r" b="b"/>
              <a:pathLst>
                <a:path w="4502" h="4188" extrusionOk="0">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2">
              <a:extLst>
                <a:ext uri="{FF2B5EF4-FFF2-40B4-BE49-F238E27FC236}">
                  <a16:creationId xmlns:a16="http://schemas.microsoft.com/office/drawing/2014/main" id="{E962BADD-9159-B2E2-BF3C-A7A5B9723AB1}"/>
                </a:ext>
              </a:extLst>
            </p:cNvPr>
            <p:cNvSpPr/>
            <p:nvPr/>
          </p:nvSpPr>
          <p:spPr>
            <a:xfrm>
              <a:off x="1863232" y="2145511"/>
              <a:ext cx="67363" cy="38915"/>
            </a:xfrm>
            <a:custGeom>
              <a:avLst/>
              <a:gdLst/>
              <a:ahLst/>
              <a:cxnLst/>
              <a:rect l="l" t="t" r="r" b="b"/>
              <a:pathLst>
                <a:path w="1165" h="673" extrusionOk="0">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2">
              <a:extLst>
                <a:ext uri="{FF2B5EF4-FFF2-40B4-BE49-F238E27FC236}">
                  <a16:creationId xmlns:a16="http://schemas.microsoft.com/office/drawing/2014/main" id="{4EBC3C58-3172-B3DE-EA3A-F64BA44A3CA2}"/>
                </a:ext>
              </a:extLst>
            </p:cNvPr>
            <p:cNvSpPr/>
            <p:nvPr/>
          </p:nvSpPr>
          <p:spPr>
            <a:xfrm>
              <a:off x="1859936" y="2132154"/>
              <a:ext cx="73955" cy="38915"/>
            </a:xfrm>
            <a:custGeom>
              <a:avLst/>
              <a:gdLst/>
              <a:ahLst/>
              <a:cxnLst/>
              <a:rect l="l" t="t" r="r" b="b"/>
              <a:pathLst>
                <a:path w="1279" h="673" extrusionOk="0">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2">
              <a:extLst>
                <a:ext uri="{FF2B5EF4-FFF2-40B4-BE49-F238E27FC236}">
                  <a16:creationId xmlns:a16="http://schemas.microsoft.com/office/drawing/2014/main" id="{E554B59C-6F22-7572-E690-60B02326C6A5}"/>
                </a:ext>
              </a:extLst>
            </p:cNvPr>
            <p:cNvSpPr/>
            <p:nvPr/>
          </p:nvSpPr>
          <p:spPr>
            <a:xfrm>
              <a:off x="1878092" y="2133773"/>
              <a:ext cx="37758" cy="28044"/>
            </a:xfrm>
            <a:custGeom>
              <a:avLst/>
              <a:gdLst/>
              <a:ahLst/>
              <a:cxnLst/>
              <a:rect l="l" t="t" r="r" b="b"/>
              <a:pathLst>
                <a:path w="653" h="485" extrusionOk="0">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2">
              <a:extLst>
                <a:ext uri="{FF2B5EF4-FFF2-40B4-BE49-F238E27FC236}">
                  <a16:creationId xmlns:a16="http://schemas.microsoft.com/office/drawing/2014/main" id="{6D4D33F4-2126-50F5-F1B5-5BF1F268D20D}"/>
                </a:ext>
              </a:extLst>
            </p:cNvPr>
            <p:cNvSpPr/>
            <p:nvPr/>
          </p:nvSpPr>
          <p:spPr>
            <a:xfrm>
              <a:off x="1786385" y="1314361"/>
              <a:ext cx="220998" cy="160226"/>
            </a:xfrm>
            <a:custGeom>
              <a:avLst/>
              <a:gdLst/>
              <a:ahLst/>
              <a:cxnLst/>
              <a:rect l="l" t="t" r="r" b="b"/>
              <a:pathLst>
                <a:path w="3822" h="2771" extrusionOk="0">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2">
              <a:extLst>
                <a:ext uri="{FF2B5EF4-FFF2-40B4-BE49-F238E27FC236}">
                  <a16:creationId xmlns:a16="http://schemas.microsoft.com/office/drawing/2014/main" id="{8E60709C-8C3C-4522-A693-0CFE97847352}"/>
                </a:ext>
              </a:extLst>
            </p:cNvPr>
            <p:cNvSpPr/>
            <p:nvPr/>
          </p:nvSpPr>
          <p:spPr>
            <a:xfrm>
              <a:off x="1846579" y="1421102"/>
              <a:ext cx="92516" cy="219032"/>
            </a:xfrm>
            <a:custGeom>
              <a:avLst/>
              <a:gdLst/>
              <a:ahLst/>
              <a:cxnLst/>
              <a:rect l="l" t="t" r="r" b="b"/>
              <a:pathLst>
                <a:path w="1600" h="3788" extrusionOk="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2">
              <a:extLst>
                <a:ext uri="{FF2B5EF4-FFF2-40B4-BE49-F238E27FC236}">
                  <a16:creationId xmlns:a16="http://schemas.microsoft.com/office/drawing/2014/main" id="{E63EB5E3-DDAB-0C60-47F1-EA38C1648690}"/>
                </a:ext>
              </a:extLst>
            </p:cNvPr>
            <p:cNvSpPr/>
            <p:nvPr/>
          </p:nvSpPr>
          <p:spPr>
            <a:xfrm>
              <a:off x="1775630" y="1270415"/>
              <a:ext cx="242681" cy="140162"/>
            </a:xfrm>
            <a:custGeom>
              <a:avLst/>
              <a:gdLst/>
              <a:ahLst/>
              <a:cxnLst/>
              <a:rect l="l" t="t" r="r" b="b"/>
              <a:pathLst>
                <a:path w="4197" h="2424" extrusionOk="0">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2">
              <a:extLst>
                <a:ext uri="{FF2B5EF4-FFF2-40B4-BE49-F238E27FC236}">
                  <a16:creationId xmlns:a16="http://schemas.microsoft.com/office/drawing/2014/main" id="{944A71D2-1CD5-81E4-290E-CB71BBD4E693}"/>
                </a:ext>
              </a:extLst>
            </p:cNvPr>
            <p:cNvSpPr/>
            <p:nvPr/>
          </p:nvSpPr>
          <p:spPr>
            <a:xfrm>
              <a:off x="1850684" y="1318235"/>
              <a:ext cx="92574" cy="48629"/>
            </a:xfrm>
            <a:custGeom>
              <a:avLst/>
              <a:gdLst/>
              <a:ahLst/>
              <a:cxnLst/>
              <a:rect l="l" t="t" r="r" b="b"/>
              <a:pathLst>
                <a:path w="1601" h="841" extrusionOk="0">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2">
              <a:extLst>
                <a:ext uri="{FF2B5EF4-FFF2-40B4-BE49-F238E27FC236}">
                  <a16:creationId xmlns:a16="http://schemas.microsoft.com/office/drawing/2014/main" id="{FCE8C23E-F17C-2DC8-1EE8-9642FC7DB249}"/>
                </a:ext>
              </a:extLst>
            </p:cNvPr>
            <p:cNvSpPr/>
            <p:nvPr/>
          </p:nvSpPr>
          <p:spPr>
            <a:xfrm>
              <a:off x="1885205" y="1333327"/>
              <a:ext cx="313051" cy="175607"/>
            </a:xfrm>
            <a:custGeom>
              <a:avLst/>
              <a:gdLst/>
              <a:ahLst/>
              <a:cxnLst/>
              <a:rect l="l" t="t" r="r" b="b"/>
              <a:pathLst>
                <a:path w="5414" h="3037" extrusionOk="0">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2">
              <a:extLst>
                <a:ext uri="{FF2B5EF4-FFF2-40B4-BE49-F238E27FC236}">
                  <a16:creationId xmlns:a16="http://schemas.microsoft.com/office/drawing/2014/main" id="{086F4207-5CA0-AEBD-8E92-8BF3EB1E4C6B}"/>
                </a:ext>
              </a:extLst>
            </p:cNvPr>
            <p:cNvSpPr/>
            <p:nvPr/>
          </p:nvSpPr>
          <p:spPr>
            <a:xfrm>
              <a:off x="1598518" y="1172694"/>
              <a:ext cx="308714" cy="180695"/>
            </a:xfrm>
            <a:custGeom>
              <a:avLst/>
              <a:gdLst/>
              <a:ahLst/>
              <a:cxnLst/>
              <a:rect l="l" t="t" r="r" b="b"/>
              <a:pathLst>
                <a:path w="5339" h="3125" extrusionOk="0">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2">
              <a:extLst>
                <a:ext uri="{FF2B5EF4-FFF2-40B4-BE49-F238E27FC236}">
                  <a16:creationId xmlns:a16="http://schemas.microsoft.com/office/drawing/2014/main" id="{BE996D8E-BC35-858B-F441-561ADEA8697C}"/>
                </a:ext>
              </a:extLst>
            </p:cNvPr>
            <p:cNvSpPr/>
            <p:nvPr/>
          </p:nvSpPr>
          <p:spPr>
            <a:xfrm>
              <a:off x="1881562" y="1134878"/>
              <a:ext cx="280208" cy="223773"/>
            </a:xfrm>
            <a:custGeom>
              <a:avLst/>
              <a:gdLst/>
              <a:ahLst/>
              <a:cxnLst/>
              <a:rect l="l" t="t" r="r" b="b"/>
              <a:pathLst>
                <a:path w="4846" h="3870" extrusionOk="0">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2">
              <a:extLst>
                <a:ext uri="{FF2B5EF4-FFF2-40B4-BE49-F238E27FC236}">
                  <a16:creationId xmlns:a16="http://schemas.microsoft.com/office/drawing/2014/main" id="{528331C6-0724-A476-B8A0-2F034230931B}"/>
                </a:ext>
              </a:extLst>
            </p:cNvPr>
            <p:cNvSpPr/>
            <p:nvPr/>
          </p:nvSpPr>
          <p:spPr>
            <a:xfrm>
              <a:off x="1663106" y="1300021"/>
              <a:ext cx="260317" cy="242161"/>
            </a:xfrm>
            <a:custGeom>
              <a:avLst/>
              <a:gdLst/>
              <a:ahLst/>
              <a:cxnLst/>
              <a:rect l="l" t="t" r="r" b="b"/>
              <a:pathLst>
                <a:path w="4502" h="4188" extrusionOk="0">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2">
              <a:extLst>
                <a:ext uri="{FF2B5EF4-FFF2-40B4-BE49-F238E27FC236}">
                  <a16:creationId xmlns:a16="http://schemas.microsoft.com/office/drawing/2014/main" id="{B8B3CC2B-85BB-B43D-34F5-521D402CBE74}"/>
                </a:ext>
              </a:extLst>
            </p:cNvPr>
            <p:cNvSpPr/>
            <p:nvPr/>
          </p:nvSpPr>
          <p:spPr>
            <a:xfrm>
              <a:off x="1863232" y="1322282"/>
              <a:ext cx="67363" cy="38857"/>
            </a:xfrm>
            <a:custGeom>
              <a:avLst/>
              <a:gdLst/>
              <a:ahLst/>
              <a:cxnLst/>
              <a:rect l="l" t="t" r="r" b="b"/>
              <a:pathLst>
                <a:path w="1165" h="672" extrusionOk="0">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2">
              <a:extLst>
                <a:ext uri="{FF2B5EF4-FFF2-40B4-BE49-F238E27FC236}">
                  <a16:creationId xmlns:a16="http://schemas.microsoft.com/office/drawing/2014/main" id="{8DD80CB3-E8E9-B98C-30DE-982FF1D5D80B}"/>
                </a:ext>
              </a:extLst>
            </p:cNvPr>
            <p:cNvSpPr/>
            <p:nvPr/>
          </p:nvSpPr>
          <p:spPr>
            <a:xfrm>
              <a:off x="1859936" y="1308867"/>
              <a:ext cx="73955" cy="38857"/>
            </a:xfrm>
            <a:custGeom>
              <a:avLst/>
              <a:gdLst/>
              <a:ahLst/>
              <a:cxnLst/>
              <a:rect l="l" t="t" r="r" b="b"/>
              <a:pathLst>
                <a:path w="1279" h="672" extrusionOk="0">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2">
              <a:extLst>
                <a:ext uri="{FF2B5EF4-FFF2-40B4-BE49-F238E27FC236}">
                  <a16:creationId xmlns:a16="http://schemas.microsoft.com/office/drawing/2014/main" id="{BE1CC151-A377-7D50-1716-DCBEE3F2C919}"/>
                </a:ext>
              </a:extLst>
            </p:cNvPr>
            <p:cNvSpPr/>
            <p:nvPr/>
          </p:nvSpPr>
          <p:spPr>
            <a:xfrm>
              <a:off x="1878092" y="1310486"/>
              <a:ext cx="37758" cy="28044"/>
            </a:xfrm>
            <a:custGeom>
              <a:avLst/>
              <a:gdLst/>
              <a:ahLst/>
              <a:cxnLst/>
              <a:rect l="l" t="t" r="r" b="b"/>
              <a:pathLst>
                <a:path w="653" h="485" extrusionOk="0">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2">
              <a:extLst>
                <a:ext uri="{FF2B5EF4-FFF2-40B4-BE49-F238E27FC236}">
                  <a16:creationId xmlns:a16="http://schemas.microsoft.com/office/drawing/2014/main" id="{5163B359-F862-D13D-3532-75CE746B59E6}"/>
                </a:ext>
              </a:extLst>
            </p:cNvPr>
            <p:cNvSpPr/>
            <p:nvPr/>
          </p:nvSpPr>
          <p:spPr>
            <a:xfrm>
              <a:off x="660857" y="991303"/>
              <a:ext cx="2504639" cy="1486038"/>
            </a:xfrm>
            <a:custGeom>
              <a:avLst/>
              <a:gdLst/>
              <a:ahLst/>
              <a:cxnLst/>
              <a:rect l="l" t="t" r="r" b="b"/>
              <a:pathLst>
                <a:path w="43316" h="25700" extrusionOk="0">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2">
              <a:extLst>
                <a:ext uri="{FF2B5EF4-FFF2-40B4-BE49-F238E27FC236}">
                  <a16:creationId xmlns:a16="http://schemas.microsoft.com/office/drawing/2014/main" id="{8E4E250B-A56D-55AD-D792-3CAA77BEE88A}"/>
                </a:ext>
              </a:extLst>
            </p:cNvPr>
            <p:cNvSpPr/>
            <p:nvPr/>
          </p:nvSpPr>
          <p:spPr>
            <a:xfrm>
              <a:off x="1430137" y="1001653"/>
              <a:ext cx="959854" cy="633677"/>
            </a:xfrm>
            <a:custGeom>
              <a:avLst/>
              <a:gdLst/>
              <a:ahLst/>
              <a:cxnLst/>
              <a:rect l="l" t="t" r="r" b="b"/>
              <a:pathLst>
                <a:path w="16600" h="10959" extrusionOk="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2">
              <a:extLst>
                <a:ext uri="{FF2B5EF4-FFF2-40B4-BE49-F238E27FC236}">
                  <a16:creationId xmlns:a16="http://schemas.microsoft.com/office/drawing/2014/main" id="{1D59383C-8BB5-C84F-A664-8F0ED77BC8AB}"/>
                </a:ext>
              </a:extLst>
            </p:cNvPr>
            <p:cNvSpPr/>
            <p:nvPr/>
          </p:nvSpPr>
          <p:spPr>
            <a:xfrm>
              <a:off x="1382837" y="1005816"/>
              <a:ext cx="1054393" cy="608813"/>
            </a:xfrm>
            <a:custGeom>
              <a:avLst/>
              <a:gdLst/>
              <a:ahLst/>
              <a:cxnLst/>
              <a:rect l="l" t="t" r="r" b="b"/>
              <a:pathLst>
                <a:path w="18235" h="10529" extrusionOk="0">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2">
              <a:extLst>
                <a:ext uri="{FF2B5EF4-FFF2-40B4-BE49-F238E27FC236}">
                  <a16:creationId xmlns:a16="http://schemas.microsoft.com/office/drawing/2014/main" id="{BA4E80DF-3FD7-6AD8-30A8-5409C54215D3}"/>
                </a:ext>
              </a:extLst>
            </p:cNvPr>
            <p:cNvSpPr/>
            <p:nvPr/>
          </p:nvSpPr>
          <p:spPr>
            <a:xfrm>
              <a:off x="2130953" y="1406242"/>
              <a:ext cx="959854" cy="633677"/>
            </a:xfrm>
            <a:custGeom>
              <a:avLst/>
              <a:gdLst/>
              <a:ahLst/>
              <a:cxnLst/>
              <a:rect l="l" t="t" r="r" b="b"/>
              <a:pathLst>
                <a:path w="16600" h="10959" extrusionOk="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2">
              <a:extLst>
                <a:ext uri="{FF2B5EF4-FFF2-40B4-BE49-F238E27FC236}">
                  <a16:creationId xmlns:a16="http://schemas.microsoft.com/office/drawing/2014/main" id="{AD0529A2-2CFB-0D75-7D1C-4347E24F3993}"/>
                </a:ext>
              </a:extLst>
            </p:cNvPr>
            <p:cNvSpPr/>
            <p:nvPr/>
          </p:nvSpPr>
          <p:spPr>
            <a:xfrm>
              <a:off x="2083654" y="1410405"/>
              <a:ext cx="1054393" cy="608813"/>
            </a:xfrm>
            <a:custGeom>
              <a:avLst/>
              <a:gdLst/>
              <a:ahLst/>
              <a:cxnLst/>
              <a:rect l="l" t="t" r="r" b="b"/>
              <a:pathLst>
                <a:path w="18235" h="10529" extrusionOk="0">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2">
              <a:extLst>
                <a:ext uri="{FF2B5EF4-FFF2-40B4-BE49-F238E27FC236}">
                  <a16:creationId xmlns:a16="http://schemas.microsoft.com/office/drawing/2014/main" id="{6672CAC5-7069-C3F5-B598-7761E022E31D}"/>
                </a:ext>
              </a:extLst>
            </p:cNvPr>
            <p:cNvSpPr/>
            <p:nvPr/>
          </p:nvSpPr>
          <p:spPr>
            <a:xfrm>
              <a:off x="733714" y="1406704"/>
              <a:ext cx="959854" cy="630728"/>
            </a:xfrm>
            <a:custGeom>
              <a:avLst/>
              <a:gdLst/>
              <a:ahLst/>
              <a:cxnLst/>
              <a:rect l="l" t="t" r="r" b="b"/>
              <a:pathLst>
                <a:path w="16600" h="10908" extrusionOk="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2">
              <a:extLst>
                <a:ext uri="{FF2B5EF4-FFF2-40B4-BE49-F238E27FC236}">
                  <a16:creationId xmlns:a16="http://schemas.microsoft.com/office/drawing/2014/main" id="{12655639-BF73-84CE-0810-25C46A286333}"/>
                </a:ext>
              </a:extLst>
            </p:cNvPr>
            <p:cNvSpPr/>
            <p:nvPr/>
          </p:nvSpPr>
          <p:spPr>
            <a:xfrm>
              <a:off x="2415732" y="2029113"/>
              <a:ext cx="162597" cy="71122"/>
            </a:xfrm>
            <a:custGeom>
              <a:avLst/>
              <a:gdLst/>
              <a:ahLst/>
              <a:cxnLst/>
              <a:rect l="l" t="t" r="r" b="b"/>
              <a:pathLst>
                <a:path w="2812" h="1230" extrusionOk="0">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2">
              <a:extLst>
                <a:ext uri="{FF2B5EF4-FFF2-40B4-BE49-F238E27FC236}">
                  <a16:creationId xmlns:a16="http://schemas.microsoft.com/office/drawing/2014/main" id="{185C7BFE-92AD-4974-9DAE-6330311B721B}"/>
                </a:ext>
              </a:extLst>
            </p:cNvPr>
            <p:cNvSpPr/>
            <p:nvPr/>
          </p:nvSpPr>
          <p:spPr>
            <a:xfrm>
              <a:off x="1247820" y="1353912"/>
              <a:ext cx="160978" cy="71179"/>
            </a:xfrm>
            <a:custGeom>
              <a:avLst/>
              <a:gdLst/>
              <a:ahLst/>
              <a:cxnLst/>
              <a:rect l="l" t="t" r="r" b="b"/>
              <a:pathLst>
                <a:path w="2784" h="1231" extrusionOk="0">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2">
              <a:extLst>
                <a:ext uri="{FF2B5EF4-FFF2-40B4-BE49-F238E27FC236}">
                  <a16:creationId xmlns:a16="http://schemas.microsoft.com/office/drawing/2014/main" id="{B3038F94-E2DA-2F98-0C0E-E3EF41F040C8}"/>
                </a:ext>
              </a:extLst>
            </p:cNvPr>
            <p:cNvSpPr/>
            <p:nvPr/>
          </p:nvSpPr>
          <p:spPr>
            <a:xfrm>
              <a:off x="1251116" y="2027031"/>
              <a:ext cx="161325" cy="71064"/>
            </a:xfrm>
            <a:custGeom>
              <a:avLst/>
              <a:gdLst/>
              <a:ahLst/>
              <a:cxnLst/>
              <a:rect l="l" t="t" r="r" b="b"/>
              <a:pathLst>
                <a:path w="2790" h="1229" extrusionOk="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2">
              <a:extLst>
                <a:ext uri="{FF2B5EF4-FFF2-40B4-BE49-F238E27FC236}">
                  <a16:creationId xmlns:a16="http://schemas.microsoft.com/office/drawing/2014/main" id="{63F8E53A-E8EF-3484-6BBE-3FE4F07F30BF}"/>
                </a:ext>
              </a:extLst>
            </p:cNvPr>
            <p:cNvSpPr/>
            <p:nvPr/>
          </p:nvSpPr>
          <p:spPr>
            <a:xfrm>
              <a:off x="2412089" y="1356051"/>
              <a:ext cx="161498" cy="71064"/>
            </a:xfrm>
            <a:custGeom>
              <a:avLst/>
              <a:gdLst/>
              <a:ahLst/>
              <a:cxnLst/>
              <a:rect l="l" t="t" r="r" b="b"/>
              <a:pathLst>
                <a:path w="2793" h="1229" extrusionOk="0">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2">
              <a:extLst>
                <a:ext uri="{FF2B5EF4-FFF2-40B4-BE49-F238E27FC236}">
                  <a16:creationId xmlns:a16="http://schemas.microsoft.com/office/drawing/2014/main" id="{6CB75981-4111-0CDC-534B-845851073601}"/>
                </a:ext>
              </a:extLst>
            </p:cNvPr>
            <p:cNvSpPr/>
            <p:nvPr/>
          </p:nvSpPr>
          <p:spPr>
            <a:xfrm>
              <a:off x="686415" y="1407919"/>
              <a:ext cx="1054393" cy="608697"/>
            </a:xfrm>
            <a:custGeom>
              <a:avLst/>
              <a:gdLst/>
              <a:ahLst/>
              <a:cxnLst/>
              <a:rect l="l" t="t" r="r" b="b"/>
              <a:pathLst>
                <a:path w="18235" h="10527" extrusionOk="0">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2">
              <a:extLst>
                <a:ext uri="{FF2B5EF4-FFF2-40B4-BE49-F238E27FC236}">
                  <a16:creationId xmlns:a16="http://schemas.microsoft.com/office/drawing/2014/main" id="{D32EF5F5-14E5-444F-2101-3EE720EB697E}"/>
                </a:ext>
              </a:extLst>
            </p:cNvPr>
            <p:cNvSpPr/>
            <p:nvPr/>
          </p:nvSpPr>
          <p:spPr>
            <a:xfrm>
              <a:off x="1434531" y="1808344"/>
              <a:ext cx="959854" cy="633677"/>
            </a:xfrm>
            <a:custGeom>
              <a:avLst/>
              <a:gdLst/>
              <a:ahLst/>
              <a:cxnLst/>
              <a:rect l="l" t="t" r="r" b="b"/>
              <a:pathLst>
                <a:path w="16600" h="10959" extrusionOk="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2">
              <a:extLst>
                <a:ext uri="{FF2B5EF4-FFF2-40B4-BE49-F238E27FC236}">
                  <a16:creationId xmlns:a16="http://schemas.microsoft.com/office/drawing/2014/main" id="{799BA7AF-8B6E-0925-0B11-0210855B6CF1}"/>
                </a:ext>
              </a:extLst>
            </p:cNvPr>
            <p:cNvSpPr/>
            <p:nvPr/>
          </p:nvSpPr>
          <p:spPr>
            <a:xfrm>
              <a:off x="1387232" y="1812565"/>
              <a:ext cx="1054335" cy="608755"/>
            </a:xfrm>
            <a:custGeom>
              <a:avLst/>
              <a:gdLst/>
              <a:ahLst/>
              <a:cxnLst/>
              <a:rect l="l" t="t" r="r" b="b"/>
              <a:pathLst>
                <a:path w="18234" h="10528" extrusionOk="0">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2" name="Google Shape;2402;p52">
              <a:extLst>
                <a:ext uri="{FF2B5EF4-FFF2-40B4-BE49-F238E27FC236}">
                  <a16:creationId xmlns:a16="http://schemas.microsoft.com/office/drawing/2014/main" id="{8BBAFEF3-2E03-A496-F7E1-B8D83CA28938}"/>
                </a:ext>
              </a:extLst>
            </p:cNvPr>
            <p:cNvGrpSpPr/>
            <p:nvPr/>
          </p:nvGrpSpPr>
          <p:grpSpPr>
            <a:xfrm>
              <a:off x="758116" y="1057260"/>
              <a:ext cx="2260120" cy="1352706"/>
              <a:chOff x="770076" y="1073509"/>
              <a:chExt cx="2537750" cy="1518871"/>
            </a:xfrm>
          </p:grpSpPr>
          <p:sp>
            <p:nvSpPr>
              <p:cNvPr id="2403" name="Google Shape;2403;p52">
                <a:extLst>
                  <a:ext uri="{FF2B5EF4-FFF2-40B4-BE49-F238E27FC236}">
                    <a16:creationId xmlns:a16="http://schemas.microsoft.com/office/drawing/2014/main" id="{DF5E45A6-DF22-48B8-AED2-43394439235B}"/>
                  </a:ext>
                </a:extLst>
              </p:cNvPr>
              <p:cNvSpPr/>
              <p:nvPr/>
            </p:nvSpPr>
            <p:spPr>
              <a:xfrm>
                <a:off x="2372646" y="1572271"/>
                <a:ext cx="935180" cy="541280"/>
              </a:xfrm>
              <a:custGeom>
                <a:avLst/>
                <a:gdLst/>
                <a:ahLst/>
                <a:cxnLst/>
                <a:rect l="l" t="t" r="r" b="b"/>
                <a:pathLst>
                  <a:path w="14404" h="8337" extrusionOk="0">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2">
                <a:extLst>
                  <a:ext uri="{FF2B5EF4-FFF2-40B4-BE49-F238E27FC236}">
                    <a16:creationId xmlns:a16="http://schemas.microsoft.com/office/drawing/2014/main" id="{FEA861DE-6A65-DD09-AC48-C79B9804342B}"/>
                  </a:ext>
                </a:extLst>
              </p:cNvPr>
              <p:cNvSpPr/>
              <p:nvPr/>
            </p:nvSpPr>
            <p:spPr>
              <a:xfrm>
                <a:off x="770076" y="1521823"/>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2">
                <a:extLst>
                  <a:ext uri="{FF2B5EF4-FFF2-40B4-BE49-F238E27FC236}">
                    <a16:creationId xmlns:a16="http://schemas.microsoft.com/office/drawing/2014/main" id="{161BCA7C-4CFC-1126-D527-30E7B5ADA519}"/>
                  </a:ext>
                </a:extLst>
              </p:cNvPr>
              <p:cNvSpPr/>
              <p:nvPr/>
            </p:nvSpPr>
            <p:spPr>
              <a:xfrm>
                <a:off x="1552954" y="2000004"/>
                <a:ext cx="1026075" cy="592376"/>
              </a:xfrm>
              <a:custGeom>
                <a:avLst/>
                <a:gdLst/>
                <a:ahLst/>
                <a:cxnLst/>
                <a:rect l="l" t="t" r="r" b="b"/>
                <a:pathLst>
                  <a:path w="15804" h="9124" extrusionOk="0">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2">
                <a:extLst>
                  <a:ext uri="{FF2B5EF4-FFF2-40B4-BE49-F238E27FC236}">
                    <a16:creationId xmlns:a16="http://schemas.microsoft.com/office/drawing/2014/main" id="{0F39B60E-0993-BB5E-6536-0A64F158B970}"/>
                  </a:ext>
                </a:extLst>
              </p:cNvPr>
              <p:cNvSpPr/>
              <p:nvPr/>
            </p:nvSpPr>
            <p:spPr>
              <a:xfrm>
                <a:off x="1556915" y="1073509"/>
                <a:ext cx="1026010" cy="592376"/>
              </a:xfrm>
              <a:custGeom>
                <a:avLst/>
                <a:gdLst/>
                <a:ahLst/>
                <a:cxnLst/>
                <a:rect l="l" t="t" r="r" b="b"/>
                <a:pathLst>
                  <a:path w="15803" h="9124" extrusionOk="0">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7" name="Google Shape;2407;p52">
            <a:extLst>
              <a:ext uri="{FF2B5EF4-FFF2-40B4-BE49-F238E27FC236}">
                <a16:creationId xmlns:a16="http://schemas.microsoft.com/office/drawing/2014/main" id="{1A4511E6-0395-F41C-8423-1898DA19EC55}"/>
              </a:ext>
            </a:extLst>
          </p:cNvPr>
          <p:cNvGrpSpPr/>
          <p:nvPr/>
        </p:nvGrpSpPr>
        <p:grpSpPr>
          <a:xfrm>
            <a:off x="2204148" y="4293653"/>
            <a:ext cx="736590" cy="812000"/>
            <a:chOff x="310284" y="3367548"/>
            <a:chExt cx="872634" cy="961971"/>
          </a:xfrm>
        </p:grpSpPr>
        <p:sp>
          <p:nvSpPr>
            <p:cNvPr id="2408" name="Google Shape;2408;p52">
              <a:extLst>
                <a:ext uri="{FF2B5EF4-FFF2-40B4-BE49-F238E27FC236}">
                  <a16:creationId xmlns:a16="http://schemas.microsoft.com/office/drawing/2014/main" id="{89A7B814-D242-354D-2920-67C6F484A8FA}"/>
                </a:ext>
              </a:extLst>
            </p:cNvPr>
            <p:cNvSpPr/>
            <p:nvPr/>
          </p:nvSpPr>
          <p:spPr>
            <a:xfrm rot="5400000">
              <a:off x="265615" y="3412217"/>
              <a:ext cx="961971" cy="872634"/>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2">
              <a:extLst>
                <a:ext uri="{FF2B5EF4-FFF2-40B4-BE49-F238E27FC236}">
                  <a16:creationId xmlns:a16="http://schemas.microsoft.com/office/drawing/2014/main" id="{28BA45EE-5A67-93E9-3FE5-139C856C26C9}"/>
                </a:ext>
              </a:extLst>
            </p:cNvPr>
            <p:cNvSpPr/>
            <p:nvPr/>
          </p:nvSpPr>
          <p:spPr>
            <a:xfrm rot="5400000">
              <a:off x="308502" y="3412272"/>
              <a:ext cx="876247" cy="87248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8866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79655185-530A-67C6-561B-EF9D24E6BAFC}"/>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DAF80A02-4B61-94F2-50F0-F85E7F80E180}"/>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GENERAL ALGORITHM</a:t>
            </a:r>
            <a:endParaRPr dirty="0"/>
          </a:p>
        </p:txBody>
      </p:sp>
      <mc:AlternateContent xmlns:mc="http://schemas.openxmlformats.org/markup-compatibility/2006" xmlns:a14="http://schemas.microsoft.com/office/drawing/2010/main">
        <mc:Choice Requires="a14">
          <p:sp>
            <p:nvSpPr>
              <p:cNvPr id="1228" name="Google Shape;1228;p46">
                <a:extLst>
                  <a:ext uri="{FF2B5EF4-FFF2-40B4-BE49-F238E27FC236}">
                    <a16:creationId xmlns:a16="http://schemas.microsoft.com/office/drawing/2014/main" id="{43D7A1DB-77E2-0338-A91D-88AF64D43084}"/>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r>
                  <a:rPr lang="en-US" dirty="0"/>
                  <a:t>The UAV is subjected to an Artificial Potential Field</a:t>
                </a:r>
              </a:p>
              <a:p>
                <a:pPr marL="0" lvl="0" indent="0">
                  <a:buSzPts val="1100"/>
                  <a:buNone/>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it-IT">
                              <a:latin typeface="Cambria Math" panose="02040503050406030204" pitchFamily="18" charset="0"/>
                            </a:rPr>
                            <m:t>𝑈</m:t>
                          </m:r>
                        </m:e>
                        <m:sub>
                          <m:r>
                            <a:rPr lang="it-IT">
                              <a:latin typeface="Cambria Math" panose="02040503050406030204" pitchFamily="18" charset="0"/>
                            </a:rPr>
                            <m:t>𝑡𝑜𝑡</m:t>
                          </m:r>
                        </m:sub>
                      </m:sSub>
                      <m:d>
                        <m:dPr>
                          <m:ctrlPr>
                            <a:rPr lang="it-IT" i="1">
                              <a:latin typeface="Cambria Math" panose="02040503050406030204" pitchFamily="18" charset="0"/>
                            </a:rPr>
                          </m:ctrlPr>
                        </m:dPr>
                        <m:e>
                          <m:r>
                            <a:rPr lang="it-IT" b="1" i="1">
                              <a:latin typeface="Cambria Math" panose="02040503050406030204" pitchFamily="18" charset="0"/>
                            </a:rPr>
                            <m:t>𝐱</m:t>
                          </m:r>
                        </m:e>
                      </m:d>
                      <m:r>
                        <a:rPr lang="it-IT">
                          <a:latin typeface="Cambria Math" panose="02040503050406030204" pitchFamily="18" charset="0"/>
                        </a:rPr>
                        <m:t>=</m:t>
                      </m:r>
                      <m:sSub>
                        <m:sSubPr>
                          <m:ctrlPr>
                            <a:rPr lang="it-IT" i="1">
                              <a:latin typeface="Cambria Math" panose="02040503050406030204" pitchFamily="18" charset="0"/>
                            </a:rPr>
                          </m:ctrlPr>
                        </m:sSubPr>
                        <m:e>
                          <m:r>
                            <a:rPr lang="it-IT">
                              <a:latin typeface="Cambria Math" panose="02040503050406030204" pitchFamily="18" charset="0"/>
                            </a:rPr>
                            <m:t>𝑈</m:t>
                          </m:r>
                        </m:e>
                        <m:sub>
                          <m:r>
                            <a:rPr lang="it-IT">
                              <a:latin typeface="Cambria Math" panose="02040503050406030204" pitchFamily="18" charset="0"/>
                            </a:rPr>
                            <m:t>𝑎𝑡𝑡</m:t>
                          </m:r>
                        </m:sub>
                      </m:sSub>
                      <m:d>
                        <m:dPr>
                          <m:ctrlPr>
                            <a:rPr lang="it-IT" i="1">
                              <a:latin typeface="Cambria Math" panose="02040503050406030204" pitchFamily="18" charset="0"/>
                            </a:rPr>
                          </m:ctrlPr>
                        </m:dPr>
                        <m:e>
                          <m:r>
                            <a:rPr lang="it-IT" b="1" i="1">
                              <a:latin typeface="Cambria Math" panose="02040503050406030204" pitchFamily="18" charset="0"/>
                            </a:rPr>
                            <m:t>𝐱</m:t>
                          </m:r>
                        </m:e>
                      </m:d>
                      <m:r>
                        <a:rPr lang="it-IT">
                          <a:latin typeface="Cambria Math" panose="02040503050406030204" pitchFamily="18" charset="0"/>
                        </a:rPr>
                        <m:t>+</m:t>
                      </m:r>
                      <m:sSub>
                        <m:sSubPr>
                          <m:ctrlPr>
                            <a:rPr lang="it-IT" i="1">
                              <a:latin typeface="Cambria Math" panose="02040503050406030204" pitchFamily="18" charset="0"/>
                            </a:rPr>
                          </m:ctrlPr>
                        </m:sSubPr>
                        <m:e>
                          <m:r>
                            <a:rPr lang="it-IT">
                              <a:latin typeface="Cambria Math" panose="02040503050406030204" pitchFamily="18" charset="0"/>
                            </a:rPr>
                            <m:t>𝑈</m:t>
                          </m:r>
                        </m:e>
                        <m:sub>
                          <m:r>
                            <a:rPr lang="it-IT">
                              <a:latin typeface="Cambria Math" panose="02040503050406030204" pitchFamily="18" charset="0"/>
                            </a:rPr>
                            <m:t>𝑟𝑒𝑝</m:t>
                          </m:r>
                        </m:sub>
                      </m:sSub>
                      <m:r>
                        <a:rPr lang="it-IT">
                          <a:latin typeface="Cambria Math" panose="02040503050406030204" pitchFamily="18" charset="0"/>
                        </a:rPr>
                        <m:t>(</m:t>
                      </m:r>
                      <m:r>
                        <a:rPr lang="it-IT" b="1" i="1">
                          <a:latin typeface="Cambria Math" panose="02040503050406030204" pitchFamily="18" charset="0"/>
                        </a:rPr>
                        <m:t>𝐱</m:t>
                      </m:r>
                      <m:r>
                        <a:rPr lang="it-IT">
                          <a:latin typeface="Cambria Math" panose="02040503050406030204" pitchFamily="18" charset="0"/>
                        </a:rPr>
                        <m:t>)</m:t>
                      </m:r>
                    </m:oMath>
                  </m:oMathPara>
                </a14:m>
                <a:endParaRPr lang="en-US" dirty="0"/>
              </a:p>
              <a:p>
                <a:pPr marL="0" lvl="0" indent="0">
                  <a:buSzPts val="1100"/>
                  <a:buNone/>
                </a:pPr>
                <a:endParaRPr lang="en-US" dirty="0"/>
              </a:p>
            </p:txBody>
          </p:sp>
        </mc:Choice>
        <mc:Fallback xmlns="">
          <p:sp>
            <p:nvSpPr>
              <p:cNvPr id="1228" name="Google Shape;1228;p46">
                <a:extLst>
                  <a:ext uri="{FF2B5EF4-FFF2-40B4-BE49-F238E27FC236}">
                    <a16:creationId xmlns:a16="http://schemas.microsoft.com/office/drawing/2014/main" id="{43D7A1DB-77E2-0338-A91D-88AF64D43084}"/>
                  </a:ext>
                </a:extLst>
              </p:cNvPr>
              <p:cNvSpPr txBox="1">
                <a:spLocks noGrp="1" noRot="1" noChangeAspect="1" noMove="1" noResize="1" noEditPoints="1" noAdjustHandles="1" noChangeArrowheads="1" noChangeShapeType="1" noTextEdit="1"/>
              </p:cNvSpPr>
              <p:nvPr>
                <p:ph type="subTitle" idx="1"/>
              </p:nvPr>
            </p:nvSpPr>
            <p:spPr>
              <a:xfrm>
                <a:off x="720000" y="1541950"/>
                <a:ext cx="4695000" cy="2877650"/>
              </a:xfrm>
              <a:prstGeom prst="rect">
                <a:avLst/>
              </a:prstGeom>
              <a:blipFill>
                <a:blip r:embed="rId3"/>
                <a:stretch>
                  <a:fillRect l="-390"/>
                </a:stretch>
              </a:blipFill>
            </p:spPr>
            <p:txBody>
              <a:bodyPr/>
              <a:lstStyle/>
              <a:p>
                <a:r>
                  <a:rPr lang="it-IT">
                    <a:noFill/>
                  </a:rPr>
                  <a:t> </a:t>
                </a:r>
              </a:p>
            </p:txBody>
          </p:sp>
        </mc:Fallback>
      </mc:AlternateContent>
      <p:sp>
        <p:nvSpPr>
          <p:cNvPr id="1581" name="Google Shape;1581;p46">
            <a:extLst>
              <a:ext uri="{FF2B5EF4-FFF2-40B4-BE49-F238E27FC236}">
                <a16:creationId xmlns:a16="http://schemas.microsoft.com/office/drawing/2014/main" id="{EF96ED13-561E-E154-5FBC-058C333333AF}"/>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161;p51">
            <a:extLst>
              <a:ext uri="{FF2B5EF4-FFF2-40B4-BE49-F238E27FC236}">
                <a16:creationId xmlns:a16="http://schemas.microsoft.com/office/drawing/2014/main" id="{8B19665F-140C-EECB-3041-24329FD84512}"/>
              </a:ext>
            </a:extLst>
          </p:cNvPr>
          <p:cNvGrpSpPr/>
          <p:nvPr/>
        </p:nvGrpSpPr>
        <p:grpSpPr>
          <a:xfrm flipH="1">
            <a:off x="7307603" y="2189294"/>
            <a:ext cx="1457593" cy="1069711"/>
            <a:chOff x="746248" y="747560"/>
            <a:chExt cx="3070556" cy="2253447"/>
          </a:xfrm>
        </p:grpSpPr>
        <p:sp>
          <p:nvSpPr>
            <p:cNvPr id="1802" name="Google Shape;2162;p51">
              <a:extLst>
                <a:ext uri="{FF2B5EF4-FFF2-40B4-BE49-F238E27FC236}">
                  <a16:creationId xmlns:a16="http://schemas.microsoft.com/office/drawing/2014/main" id="{1B7F3306-44ED-9E50-5E2E-FED39564799F}"/>
                </a:ext>
              </a:extLst>
            </p:cNvPr>
            <p:cNvSpPr/>
            <p:nvPr/>
          </p:nvSpPr>
          <p:spPr>
            <a:xfrm>
              <a:off x="1051108" y="1350543"/>
              <a:ext cx="65548" cy="80903"/>
            </a:xfrm>
            <a:custGeom>
              <a:avLst/>
              <a:gdLst/>
              <a:ahLst/>
              <a:cxnLst/>
              <a:rect l="l" t="t" r="r" b="b"/>
              <a:pathLst>
                <a:path w="1430" h="1765" extrusionOk="0">
                  <a:moveTo>
                    <a:pt x="1429" y="297"/>
                  </a:moveTo>
                  <a:lnTo>
                    <a:pt x="1031" y="66"/>
                  </a:lnTo>
                  <a:cubicBezTo>
                    <a:pt x="922" y="0"/>
                    <a:pt x="770" y="9"/>
                    <a:pt x="602" y="106"/>
                  </a:cubicBezTo>
                  <a:cubicBezTo>
                    <a:pt x="270" y="297"/>
                    <a:pt x="0" y="765"/>
                    <a:pt x="0" y="1148"/>
                  </a:cubicBezTo>
                  <a:cubicBezTo>
                    <a:pt x="0" y="1337"/>
                    <a:pt x="67" y="1471"/>
                    <a:pt x="173" y="1534"/>
                  </a:cubicBezTo>
                  <a:lnTo>
                    <a:pt x="571" y="1765"/>
                  </a:lnTo>
                  <a:lnTo>
                    <a:pt x="1429" y="297"/>
                  </a:lnTo>
                  <a:close/>
                </a:path>
              </a:pathLst>
            </a:custGeom>
            <a:solidFill>
              <a:srgbClr val="E2D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2163;p51">
              <a:extLst>
                <a:ext uri="{FF2B5EF4-FFF2-40B4-BE49-F238E27FC236}">
                  <a16:creationId xmlns:a16="http://schemas.microsoft.com/office/drawing/2014/main" id="{C71DA279-8DF1-3E22-FC96-A0EE12E4BA9B}"/>
                </a:ext>
              </a:extLst>
            </p:cNvPr>
            <p:cNvSpPr/>
            <p:nvPr/>
          </p:nvSpPr>
          <p:spPr>
            <a:xfrm>
              <a:off x="746248" y="944842"/>
              <a:ext cx="701864" cy="906070"/>
            </a:xfrm>
            <a:custGeom>
              <a:avLst/>
              <a:gdLst/>
              <a:ahLst/>
              <a:cxnLst/>
              <a:rect l="l" t="t" r="r" b="b"/>
              <a:pathLst>
                <a:path w="15312" h="19767" extrusionOk="0">
                  <a:moveTo>
                    <a:pt x="11078" y="0"/>
                  </a:moveTo>
                  <a:cubicBezTo>
                    <a:pt x="10025" y="0"/>
                    <a:pt x="8855" y="351"/>
                    <a:pt x="7656" y="1043"/>
                  </a:cubicBezTo>
                  <a:cubicBezTo>
                    <a:pt x="5625" y="2215"/>
                    <a:pt x="3678" y="4270"/>
                    <a:pt x="2243" y="6758"/>
                  </a:cubicBezTo>
                  <a:cubicBezTo>
                    <a:pt x="806" y="9245"/>
                    <a:pt x="0" y="11958"/>
                    <a:pt x="0" y="14303"/>
                  </a:cubicBezTo>
                  <a:cubicBezTo>
                    <a:pt x="0" y="16647"/>
                    <a:pt x="806" y="18430"/>
                    <a:pt x="2243" y="19259"/>
                  </a:cubicBezTo>
                  <a:cubicBezTo>
                    <a:pt x="2830" y="19598"/>
                    <a:pt x="3504" y="19766"/>
                    <a:pt x="4233" y="19766"/>
                  </a:cubicBezTo>
                  <a:cubicBezTo>
                    <a:pt x="5286" y="19766"/>
                    <a:pt x="6457" y="19416"/>
                    <a:pt x="7656" y="18723"/>
                  </a:cubicBezTo>
                  <a:cubicBezTo>
                    <a:pt x="9686" y="17551"/>
                    <a:pt x="11634" y="15495"/>
                    <a:pt x="13069" y="13009"/>
                  </a:cubicBezTo>
                  <a:cubicBezTo>
                    <a:pt x="14504" y="10522"/>
                    <a:pt x="15312" y="7808"/>
                    <a:pt x="15312" y="5464"/>
                  </a:cubicBezTo>
                  <a:cubicBezTo>
                    <a:pt x="15312" y="3118"/>
                    <a:pt x="14504" y="1336"/>
                    <a:pt x="13069" y="508"/>
                  </a:cubicBezTo>
                  <a:cubicBezTo>
                    <a:pt x="12481" y="169"/>
                    <a:pt x="11808" y="0"/>
                    <a:pt x="11078"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2164;p51">
              <a:extLst>
                <a:ext uri="{FF2B5EF4-FFF2-40B4-BE49-F238E27FC236}">
                  <a16:creationId xmlns:a16="http://schemas.microsoft.com/office/drawing/2014/main" id="{D335A28D-69A3-D53E-5825-FC734D7440A9}"/>
                </a:ext>
              </a:extLst>
            </p:cNvPr>
            <p:cNvSpPr/>
            <p:nvPr/>
          </p:nvSpPr>
          <p:spPr>
            <a:xfrm>
              <a:off x="746294" y="968448"/>
              <a:ext cx="701772" cy="858903"/>
            </a:xfrm>
            <a:custGeom>
              <a:avLst/>
              <a:gdLst/>
              <a:ahLst/>
              <a:cxnLst/>
              <a:rect l="l" t="t" r="r" b="b"/>
              <a:pathLst>
                <a:path w="15310" h="18738" extrusionOk="0">
                  <a:moveTo>
                    <a:pt x="13083" y="1"/>
                  </a:moveTo>
                  <a:lnTo>
                    <a:pt x="7705" y="9316"/>
                  </a:lnTo>
                  <a:lnTo>
                    <a:pt x="7705" y="9316"/>
                  </a:lnTo>
                  <a:lnTo>
                    <a:pt x="15309" y="4926"/>
                  </a:lnTo>
                  <a:cubicBezTo>
                    <a:pt x="15303" y="2505"/>
                    <a:pt x="14455" y="801"/>
                    <a:pt x="13083" y="1"/>
                  </a:cubicBezTo>
                  <a:close/>
                  <a:moveTo>
                    <a:pt x="7705" y="9316"/>
                  </a:moveTo>
                  <a:lnTo>
                    <a:pt x="7703" y="9318"/>
                  </a:lnTo>
                  <a:lnTo>
                    <a:pt x="7704" y="9318"/>
                  </a:lnTo>
                  <a:lnTo>
                    <a:pt x="7705" y="9316"/>
                  </a:lnTo>
                  <a:close/>
                  <a:moveTo>
                    <a:pt x="7635" y="542"/>
                  </a:moveTo>
                  <a:cubicBezTo>
                    <a:pt x="5534" y="1760"/>
                    <a:pt x="3634" y="3837"/>
                    <a:pt x="2256" y="6218"/>
                  </a:cubicBezTo>
                  <a:lnTo>
                    <a:pt x="7635" y="9324"/>
                  </a:lnTo>
                  <a:lnTo>
                    <a:pt x="7635" y="542"/>
                  </a:lnTo>
                  <a:close/>
                  <a:moveTo>
                    <a:pt x="7675" y="9413"/>
                  </a:moveTo>
                  <a:lnTo>
                    <a:pt x="7675" y="18196"/>
                  </a:lnTo>
                  <a:cubicBezTo>
                    <a:pt x="9775" y="16976"/>
                    <a:pt x="11674" y="14900"/>
                    <a:pt x="13054" y="12520"/>
                  </a:cubicBezTo>
                  <a:lnTo>
                    <a:pt x="7675" y="9413"/>
                  </a:lnTo>
                  <a:close/>
                  <a:moveTo>
                    <a:pt x="7606" y="9421"/>
                  </a:moveTo>
                  <a:lnTo>
                    <a:pt x="1" y="13811"/>
                  </a:lnTo>
                  <a:cubicBezTo>
                    <a:pt x="5" y="16233"/>
                    <a:pt x="854" y="17938"/>
                    <a:pt x="2227" y="18738"/>
                  </a:cubicBezTo>
                  <a:lnTo>
                    <a:pt x="7606" y="942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2165;p51">
              <a:extLst>
                <a:ext uri="{FF2B5EF4-FFF2-40B4-BE49-F238E27FC236}">
                  <a16:creationId xmlns:a16="http://schemas.microsoft.com/office/drawing/2014/main" id="{4F5F4ACF-83E9-6984-6F2A-0054918C1A89}"/>
                </a:ext>
              </a:extLst>
            </p:cNvPr>
            <p:cNvSpPr/>
            <p:nvPr/>
          </p:nvSpPr>
          <p:spPr>
            <a:xfrm>
              <a:off x="1066738" y="1360672"/>
              <a:ext cx="148559" cy="127749"/>
            </a:xfrm>
            <a:custGeom>
              <a:avLst/>
              <a:gdLst/>
              <a:ahLst/>
              <a:cxnLst/>
              <a:rect l="l" t="t" r="r" b="b"/>
              <a:pathLst>
                <a:path w="3241" h="2787" extrusionOk="0">
                  <a:moveTo>
                    <a:pt x="871" y="0"/>
                  </a:moveTo>
                  <a:cubicBezTo>
                    <a:pt x="791" y="0"/>
                    <a:pt x="700" y="27"/>
                    <a:pt x="602" y="82"/>
                  </a:cubicBezTo>
                  <a:cubicBezTo>
                    <a:pt x="270" y="275"/>
                    <a:pt x="1" y="741"/>
                    <a:pt x="1" y="1124"/>
                  </a:cubicBezTo>
                  <a:cubicBezTo>
                    <a:pt x="1" y="1313"/>
                    <a:pt x="67" y="1447"/>
                    <a:pt x="173" y="1511"/>
                  </a:cubicBezTo>
                  <a:lnTo>
                    <a:pt x="2382" y="2786"/>
                  </a:lnTo>
                  <a:lnTo>
                    <a:pt x="3240" y="1317"/>
                  </a:lnTo>
                  <a:lnTo>
                    <a:pt x="1032" y="42"/>
                  </a:lnTo>
                  <a:cubicBezTo>
                    <a:pt x="985" y="15"/>
                    <a:pt x="931" y="0"/>
                    <a:pt x="871" y="0"/>
                  </a:cubicBezTo>
                  <a:close/>
                </a:path>
              </a:pathLst>
            </a:custGeom>
            <a:solidFill>
              <a:srgbClr val="383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2166;p51">
              <a:extLst>
                <a:ext uri="{FF2B5EF4-FFF2-40B4-BE49-F238E27FC236}">
                  <a16:creationId xmlns:a16="http://schemas.microsoft.com/office/drawing/2014/main" id="{9DD33BB8-C182-E9FC-8CDB-5FA2284C9A68}"/>
                </a:ext>
              </a:extLst>
            </p:cNvPr>
            <p:cNvSpPr/>
            <p:nvPr/>
          </p:nvSpPr>
          <p:spPr>
            <a:xfrm>
              <a:off x="1643135" y="801556"/>
              <a:ext cx="222724" cy="752377"/>
            </a:xfrm>
            <a:custGeom>
              <a:avLst/>
              <a:gdLst/>
              <a:ahLst/>
              <a:cxnLst/>
              <a:rect l="l" t="t" r="r" b="b"/>
              <a:pathLst>
                <a:path w="4859" h="16414" extrusionOk="0">
                  <a:moveTo>
                    <a:pt x="4599" y="1"/>
                  </a:moveTo>
                  <a:lnTo>
                    <a:pt x="1" y="16263"/>
                  </a:lnTo>
                  <a:lnTo>
                    <a:pt x="259" y="16413"/>
                  </a:lnTo>
                  <a:lnTo>
                    <a:pt x="4858" y="152"/>
                  </a:lnTo>
                  <a:lnTo>
                    <a:pt x="4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2167;p51">
              <a:extLst>
                <a:ext uri="{FF2B5EF4-FFF2-40B4-BE49-F238E27FC236}">
                  <a16:creationId xmlns:a16="http://schemas.microsoft.com/office/drawing/2014/main" id="{8F21F65C-A00A-427E-4CF5-9159148BFD3B}"/>
                </a:ext>
              </a:extLst>
            </p:cNvPr>
            <p:cNvSpPr/>
            <p:nvPr/>
          </p:nvSpPr>
          <p:spPr>
            <a:xfrm>
              <a:off x="1386633" y="747560"/>
              <a:ext cx="467313" cy="799452"/>
            </a:xfrm>
            <a:custGeom>
              <a:avLst/>
              <a:gdLst/>
              <a:ahLst/>
              <a:cxnLst/>
              <a:rect l="l" t="t" r="r" b="b"/>
              <a:pathLst>
                <a:path w="10195" h="17441" extrusionOk="0">
                  <a:moveTo>
                    <a:pt x="8069" y="1"/>
                  </a:moveTo>
                  <a:lnTo>
                    <a:pt x="1" y="14340"/>
                  </a:lnTo>
                  <a:lnTo>
                    <a:pt x="5597" y="17441"/>
                  </a:lnTo>
                  <a:lnTo>
                    <a:pt x="10195" y="1179"/>
                  </a:lnTo>
                  <a:lnTo>
                    <a:pt x="806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2168;p51">
              <a:extLst>
                <a:ext uri="{FF2B5EF4-FFF2-40B4-BE49-F238E27FC236}">
                  <a16:creationId xmlns:a16="http://schemas.microsoft.com/office/drawing/2014/main" id="{272F98C9-F2E4-6E0C-B9B2-5A3EFA866D7B}"/>
                </a:ext>
              </a:extLst>
            </p:cNvPr>
            <p:cNvSpPr/>
            <p:nvPr/>
          </p:nvSpPr>
          <p:spPr>
            <a:xfrm>
              <a:off x="1429994" y="1823394"/>
              <a:ext cx="93188" cy="269112"/>
            </a:xfrm>
            <a:custGeom>
              <a:avLst/>
              <a:gdLst/>
              <a:ahLst/>
              <a:cxnLst/>
              <a:rect l="l" t="t" r="r" b="b"/>
              <a:pathLst>
                <a:path w="2033" h="5871" extrusionOk="0">
                  <a:moveTo>
                    <a:pt x="2033" y="1"/>
                  </a:moveTo>
                  <a:lnTo>
                    <a:pt x="1679" y="207"/>
                  </a:lnTo>
                  <a:lnTo>
                    <a:pt x="1" y="5871"/>
                  </a:lnTo>
                  <a:lnTo>
                    <a:pt x="353" y="5665"/>
                  </a:lnTo>
                  <a:lnTo>
                    <a:pt x="2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2169;p51">
              <a:extLst>
                <a:ext uri="{FF2B5EF4-FFF2-40B4-BE49-F238E27FC236}">
                  <a16:creationId xmlns:a16="http://schemas.microsoft.com/office/drawing/2014/main" id="{8C9BA466-D93F-11A2-E761-11C342F6F1DA}"/>
                </a:ext>
              </a:extLst>
            </p:cNvPr>
            <p:cNvSpPr/>
            <p:nvPr/>
          </p:nvSpPr>
          <p:spPr>
            <a:xfrm>
              <a:off x="1285838" y="1695739"/>
              <a:ext cx="237347" cy="137192"/>
            </a:xfrm>
            <a:custGeom>
              <a:avLst/>
              <a:gdLst/>
              <a:ahLst/>
              <a:cxnLst/>
              <a:rect l="l" t="t" r="r" b="b"/>
              <a:pathLst>
                <a:path w="5178" h="2993" extrusionOk="0">
                  <a:moveTo>
                    <a:pt x="352" y="0"/>
                  </a:moveTo>
                  <a:lnTo>
                    <a:pt x="0" y="206"/>
                  </a:lnTo>
                  <a:lnTo>
                    <a:pt x="4824" y="2992"/>
                  </a:lnTo>
                  <a:lnTo>
                    <a:pt x="5178" y="2786"/>
                  </a:lnTo>
                  <a:lnTo>
                    <a:pt x="352" y="0"/>
                  </a:lnTo>
                  <a:close/>
                </a:path>
              </a:pathLst>
            </a:custGeom>
            <a:solidFill>
              <a:srgbClr val="99A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2170;p51">
              <a:extLst>
                <a:ext uri="{FF2B5EF4-FFF2-40B4-BE49-F238E27FC236}">
                  <a16:creationId xmlns:a16="http://schemas.microsoft.com/office/drawing/2014/main" id="{F9009210-5F7D-40C3-9DF6-DD4ADD8118B8}"/>
                </a:ext>
              </a:extLst>
            </p:cNvPr>
            <p:cNvSpPr/>
            <p:nvPr/>
          </p:nvSpPr>
          <p:spPr>
            <a:xfrm>
              <a:off x="1285700" y="1705181"/>
              <a:ext cx="221258" cy="387327"/>
            </a:xfrm>
            <a:custGeom>
              <a:avLst/>
              <a:gdLst/>
              <a:ahLst/>
              <a:cxnLst/>
              <a:rect l="l" t="t" r="r" b="b"/>
              <a:pathLst>
                <a:path w="4827" h="8450" extrusionOk="0">
                  <a:moveTo>
                    <a:pt x="3" y="0"/>
                  </a:moveTo>
                  <a:lnTo>
                    <a:pt x="0" y="6633"/>
                  </a:lnTo>
                  <a:lnTo>
                    <a:pt x="3149" y="8450"/>
                  </a:lnTo>
                  <a:lnTo>
                    <a:pt x="4827" y="2786"/>
                  </a:lnTo>
                  <a:lnTo>
                    <a:pt x="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2171;p51">
              <a:extLst>
                <a:ext uri="{FF2B5EF4-FFF2-40B4-BE49-F238E27FC236}">
                  <a16:creationId xmlns:a16="http://schemas.microsoft.com/office/drawing/2014/main" id="{1A71E0B3-1077-0BD3-7581-E0E62A0EAEB2}"/>
                </a:ext>
              </a:extLst>
            </p:cNvPr>
            <p:cNvSpPr/>
            <p:nvPr/>
          </p:nvSpPr>
          <p:spPr>
            <a:xfrm>
              <a:off x="2684179" y="1439145"/>
              <a:ext cx="1038128" cy="793905"/>
            </a:xfrm>
            <a:custGeom>
              <a:avLst/>
              <a:gdLst/>
              <a:ahLst/>
              <a:cxnLst/>
              <a:rect l="l" t="t" r="r" b="b"/>
              <a:pathLst>
                <a:path w="22648" h="17320" extrusionOk="0">
                  <a:moveTo>
                    <a:pt x="22648" y="1"/>
                  </a:moveTo>
                  <a:lnTo>
                    <a:pt x="2" y="16870"/>
                  </a:lnTo>
                  <a:lnTo>
                    <a:pt x="0" y="17319"/>
                  </a:lnTo>
                  <a:lnTo>
                    <a:pt x="22646" y="451"/>
                  </a:lnTo>
                  <a:lnTo>
                    <a:pt x="226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2172;p51">
              <a:extLst>
                <a:ext uri="{FF2B5EF4-FFF2-40B4-BE49-F238E27FC236}">
                  <a16:creationId xmlns:a16="http://schemas.microsoft.com/office/drawing/2014/main" id="{087BB493-416B-6FD3-4EC5-D40DDA3737FD}"/>
                </a:ext>
              </a:extLst>
            </p:cNvPr>
            <p:cNvSpPr/>
            <p:nvPr/>
          </p:nvSpPr>
          <p:spPr>
            <a:xfrm>
              <a:off x="2408654" y="2053357"/>
              <a:ext cx="275621" cy="179683"/>
            </a:xfrm>
            <a:custGeom>
              <a:avLst/>
              <a:gdLst/>
              <a:ahLst/>
              <a:cxnLst/>
              <a:rect l="l" t="t" r="r" b="b"/>
              <a:pathLst>
                <a:path w="6013" h="3920" extrusionOk="0">
                  <a:moveTo>
                    <a:pt x="2" y="0"/>
                  </a:moveTo>
                  <a:lnTo>
                    <a:pt x="0" y="449"/>
                  </a:lnTo>
                  <a:lnTo>
                    <a:pt x="6011" y="3919"/>
                  </a:lnTo>
                  <a:lnTo>
                    <a:pt x="6013" y="3470"/>
                  </a:lnTo>
                  <a:lnTo>
                    <a:pt x="2" y="0"/>
                  </a:lnTo>
                  <a:close/>
                </a:path>
              </a:pathLst>
            </a:custGeom>
            <a:solidFill>
              <a:srgbClr val="CBC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2173;p51">
              <a:extLst>
                <a:ext uri="{FF2B5EF4-FFF2-40B4-BE49-F238E27FC236}">
                  <a16:creationId xmlns:a16="http://schemas.microsoft.com/office/drawing/2014/main" id="{70BB47BF-CF2B-29C5-FFF1-97B0AFD138D1}"/>
                </a:ext>
              </a:extLst>
            </p:cNvPr>
            <p:cNvSpPr/>
            <p:nvPr/>
          </p:nvSpPr>
          <p:spPr>
            <a:xfrm>
              <a:off x="2408700" y="1364844"/>
              <a:ext cx="1313611" cy="847627"/>
            </a:xfrm>
            <a:custGeom>
              <a:avLst/>
              <a:gdLst/>
              <a:ahLst/>
              <a:cxnLst/>
              <a:rect l="l" t="t" r="r" b="b"/>
              <a:pathLst>
                <a:path w="28658" h="18492" extrusionOk="0">
                  <a:moveTo>
                    <a:pt x="25847" y="0"/>
                  </a:moveTo>
                  <a:lnTo>
                    <a:pt x="1" y="15021"/>
                  </a:lnTo>
                  <a:lnTo>
                    <a:pt x="6012" y="18491"/>
                  </a:lnTo>
                  <a:lnTo>
                    <a:pt x="28658" y="1622"/>
                  </a:lnTo>
                  <a:lnTo>
                    <a:pt x="258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2174;p51">
              <a:extLst>
                <a:ext uri="{FF2B5EF4-FFF2-40B4-BE49-F238E27FC236}">
                  <a16:creationId xmlns:a16="http://schemas.microsoft.com/office/drawing/2014/main" id="{1C8F7DE4-B97B-6B51-9629-0AE4DA26D505}"/>
                </a:ext>
              </a:extLst>
            </p:cNvPr>
            <p:cNvSpPr/>
            <p:nvPr/>
          </p:nvSpPr>
          <p:spPr>
            <a:xfrm>
              <a:off x="1075860" y="1344538"/>
              <a:ext cx="164190" cy="213878"/>
            </a:xfrm>
            <a:custGeom>
              <a:avLst/>
              <a:gdLst/>
              <a:ahLst/>
              <a:cxnLst/>
              <a:rect l="l" t="t" r="r" b="b"/>
              <a:pathLst>
                <a:path w="3582" h="4666" extrusionOk="0">
                  <a:moveTo>
                    <a:pt x="3577" y="108"/>
                  </a:moveTo>
                  <a:lnTo>
                    <a:pt x="3581" y="108"/>
                  </a:lnTo>
                  <a:cubicBezTo>
                    <a:pt x="3580" y="108"/>
                    <a:pt x="3579" y="108"/>
                    <a:pt x="3577" y="108"/>
                  </a:cubicBezTo>
                  <a:close/>
                  <a:moveTo>
                    <a:pt x="2209" y="0"/>
                  </a:moveTo>
                  <a:cubicBezTo>
                    <a:pt x="2012" y="0"/>
                    <a:pt x="1789" y="62"/>
                    <a:pt x="1554" y="194"/>
                  </a:cubicBezTo>
                  <a:cubicBezTo>
                    <a:pt x="709" y="665"/>
                    <a:pt x="16" y="1839"/>
                    <a:pt x="3" y="2817"/>
                  </a:cubicBezTo>
                  <a:cubicBezTo>
                    <a:pt x="0" y="3141"/>
                    <a:pt x="71" y="3405"/>
                    <a:pt x="200" y="3592"/>
                  </a:cubicBezTo>
                  <a:lnTo>
                    <a:pt x="933" y="4666"/>
                  </a:lnTo>
                  <a:cubicBezTo>
                    <a:pt x="769" y="4426"/>
                    <a:pt x="679" y="4094"/>
                    <a:pt x="683" y="3680"/>
                  </a:cubicBezTo>
                  <a:cubicBezTo>
                    <a:pt x="699" y="2439"/>
                    <a:pt x="1580" y="948"/>
                    <a:pt x="2651" y="351"/>
                  </a:cubicBezTo>
                  <a:cubicBezTo>
                    <a:pt x="2950" y="184"/>
                    <a:pt x="3233" y="104"/>
                    <a:pt x="3485" y="104"/>
                  </a:cubicBezTo>
                  <a:cubicBezTo>
                    <a:pt x="3516" y="104"/>
                    <a:pt x="3547" y="105"/>
                    <a:pt x="3577" y="108"/>
                  </a:cubicBezTo>
                  <a:lnTo>
                    <a:pt x="3577" y="108"/>
                  </a:lnTo>
                  <a:lnTo>
                    <a:pt x="2286" y="2"/>
                  </a:lnTo>
                  <a:lnTo>
                    <a:pt x="2286" y="4"/>
                  </a:lnTo>
                  <a:cubicBezTo>
                    <a:pt x="2261" y="1"/>
                    <a:pt x="2235" y="0"/>
                    <a:pt x="2209" y="0"/>
                  </a:cubicBezTo>
                  <a:close/>
                </a:path>
              </a:pathLst>
            </a:custGeom>
            <a:solidFill>
              <a:srgbClr val="383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2175;p51">
              <a:extLst>
                <a:ext uri="{FF2B5EF4-FFF2-40B4-BE49-F238E27FC236}">
                  <a16:creationId xmlns:a16="http://schemas.microsoft.com/office/drawing/2014/main" id="{3DFB2EDC-10A0-98AF-84B2-4F6AD2D7B42F}"/>
                </a:ext>
              </a:extLst>
            </p:cNvPr>
            <p:cNvSpPr/>
            <p:nvPr/>
          </p:nvSpPr>
          <p:spPr>
            <a:xfrm>
              <a:off x="1323699" y="1695006"/>
              <a:ext cx="2492781" cy="1306002"/>
            </a:xfrm>
            <a:custGeom>
              <a:avLst/>
              <a:gdLst/>
              <a:ahLst/>
              <a:cxnLst/>
              <a:rect l="l" t="t" r="r" b="b"/>
              <a:pathLst>
                <a:path w="54383" h="28492" extrusionOk="0">
                  <a:moveTo>
                    <a:pt x="12" y="1"/>
                  </a:moveTo>
                  <a:lnTo>
                    <a:pt x="12" y="1"/>
                  </a:lnTo>
                  <a:cubicBezTo>
                    <a:pt x="0" y="979"/>
                    <a:pt x="339" y="1670"/>
                    <a:pt x="889" y="1991"/>
                  </a:cubicBezTo>
                  <a:lnTo>
                    <a:pt x="34911" y="21722"/>
                  </a:lnTo>
                  <a:cubicBezTo>
                    <a:pt x="36053" y="22383"/>
                    <a:pt x="37174" y="23082"/>
                    <a:pt x="38299" y="23775"/>
                  </a:cubicBezTo>
                  <a:cubicBezTo>
                    <a:pt x="42260" y="26223"/>
                    <a:pt x="47652" y="28492"/>
                    <a:pt x="52146" y="28492"/>
                  </a:cubicBezTo>
                  <a:cubicBezTo>
                    <a:pt x="52246" y="28492"/>
                    <a:pt x="52346" y="28491"/>
                    <a:pt x="52445" y="28488"/>
                  </a:cubicBezTo>
                  <a:cubicBezTo>
                    <a:pt x="52790" y="28471"/>
                    <a:pt x="53247" y="28392"/>
                    <a:pt x="53588" y="28342"/>
                  </a:cubicBezTo>
                  <a:lnTo>
                    <a:pt x="54382" y="28133"/>
                  </a:lnTo>
                  <a:lnTo>
                    <a:pt x="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2176;p51">
              <a:extLst>
                <a:ext uri="{FF2B5EF4-FFF2-40B4-BE49-F238E27FC236}">
                  <a16:creationId xmlns:a16="http://schemas.microsoft.com/office/drawing/2014/main" id="{4DDF60E6-8BAA-9F95-B4AE-748742B54E13}"/>
                </a:ext>
              </a:extLst>
            </p:cNvPr>
            <p:cNvSpPr/>
            <p:nvPr/>
          </p:nvSpPr>
          <p:spPr>
            <a:xfrm>
              <a:off x="1107166" y="1349305"/>
              <a:ext cx="2709638" cy="1635299"/>
            </a:xfrm>
            <a:custGeom>
              <a:avLst/>
              <a:gdLst/>
              <a:ahLst/>
              <a:cxnLst/>
              <a:rect l="l" t="t" r="r" b="b"/>
              <a:pathLst>
                <a:path w="59114" h="35676" extrusionOk="0">
                  <a:moveTo>
                    <a:pt x="9638" y="2067"/>
                  </a:moveTo>
                  <a:cubicBezTo>
                    <a:pt x="9638" y="2067"/>
                    <a:pt x="9699" y="2103"/>
                    <a:pt x="9819" y="2173"/>
                  </a:cubicBezTo>
                  <a:lnTo>
                    <a:pt x="9819" y="2173"/>
                  </a:lnTo>
                  <a:cubicBezTo>
                    <a:pt x="9834" y="2181"/>
                    <a:pt x="9849" y="2189"/>
                    <a:pt x="9863" y="2198"/>
                  </a:cubicBezTo>
                  <a:cubicBezTo>
                    <a:pt x="9713" y="2111"/>
                    <a:pt x="9638" y="2067"/>
                    <a:pt x="9638" y="2067"/>
                  </a:cubicBezTo>
                  <a:close/>
                  <a:moveTo>
                    <a:pt x="2805" y="1"/>
                  </a:moveTo>
                  <a:cubicBezTo>
                    <a:pt x="2552" y="1"/>
                    <a:pt x="2268" y="80"/>
                    <a:pt x="1968" y="247"/>
                  </a:cubicBezTo>
                  <a:cubicBezTo>
                    <a:pt x="897" y="844"/>
                    <a:pt x="16" y="2335"/>
                    <a:pt x="0" y="3577"/>
                  </a:cubicBezTo>
                  <a:lnTo>
                    <a:pt x="4736" y="7543"/>
                  </a:lnTo>
                  <a:lnTo>
                    <a:pt x="40898" y="28515"/>
                  </a:lnTo>
                  <a:cubicBezTo>
                    <a:pt x="41392" y="28839"/>
                    <a:pt x="50794" y="35011"/>
                    <a:pt x="59106" y="35675"/>
                  </a:cubicBezTo>
                  <a:cubicBezTo>
                    <a:pt x="59114" y="35666"/>
                    <a:pt x="59014" y="34458"/>
                    <a:pt x="57666" y="32462"/>
                  </a:cubicBezTo>
                  <a:cubicBezTo>
                    <a:pt x="57280" y="31891"/>
                    <a:pt x="56928" y="31294"/>
                    <a:pt x="56583" y="30697"/>
                  </a:cubicBezTo>
                  <a:cubicBezTo>
                    <a:pt x="55540" y="28889"/>
                    <a:pt x="52538" y="25043"/>
                    <a:pt x="47774" y="23545"/>
                  </a:cubicBezTo>
                  <a:cubicBezTo>
                    <a:pt x="46322" y="23088"/>
                    <a:pt x="44907" y="22522"/>
                    <a:pt x="43590" y="21757"/>
                  </a:cubicBezTo>
                  <a:lnTo>
                    <a:pt x="9873" y="2204"/>
                  </a:lnTo>
                  <a:cubicBezTo>
                    <a:pt x="9854" y="2193"/>
                    <a:pt x="9836" y="2182"/>
                    <a:pt x="9819" y="2173"/>
                  </a:cubicBezTo>
                  <a:lnTo>
                    <a:pt x="9819" y="2173"/>
                  </a:lnTo>
                  <a:cubicBezTo>
                    <a:pt x="7558" y="900"/>
                    <a:pt x="5420" y="230"/>
                    <a:pt x="2895" y="4"/>
                  </a:cubicBezTo>
                  <a:cubicBezTo>
                    <a:pt x="2866" y="2"/>
                    <a:pt x="2835" y="1"/>
                    <a:pt x="2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2177;p51">
              <a:extLst>
                <a:ext uri="{FF2B5EF4-FFF2-40B4-BE49-F238E27FC236}">
                  <a16:creationId xmlns:a16="http://schemas.microsoft.com/office/drawing/2014/main" id="{3E09BD05-1DD5-313F-75E0-56191459664B}"/>
                </a:ext>
              </a:extLst>
            </p:cNvPr>
            <p:cNvSpPr/>
            <p:nvPr/>
          </p:nvSpPr>
          <p:spPr>
            <a:xfrm>
              <a:off x="1137739" y="2337270"/>
              <a:ext cx="1331534" cy="624444"/>
            </a:xfrm>
            <a:custGeom>
              <a:avLst/>
              <a:gdLst/>
              <a:ahLst/>
              <a:cxnLst/>
              <a:rect l="l" t="t" r="r" b="b"/>
              <a:pathLst>
                <a:path w="29049" h="13623" extrusionOk="0">
                  <a:moveTo>
                    <a:pt x="29048" y="0"/>
                  </a:moveTo>
                  <a:lnTo>
                    <a:pt x="1" y="13172"/>
                  </a:lnTo>
                  <a:lnTo>
                    <a:pt x="1" y="13623"/>
                  </a:lnTo>
                  <a:lnTo>
                    <a:pt x="29048" y="450"/>
                  </a:lnTo>
                  <a:lnTo>
                    <a:pt x="29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2178;p51">
              <a:extLst>
                <a:ext uri="{FF2B5EF4-FFF2-40B4-BE49-F238E27FC236}">
                  <a16:creationId xmlns:a16="http://schemas.microsoft.com/office/drawing/2014/main" id="{2BABC464-7609-2641-5000-5ACC03AC278E}"/>
                </a:ext>
              </a:extLst>
            </p:cNvPr>
            <p:cNvSpPr/>
            <p:nvPr/>
          </p:nvSpPr>
          <p:spPr>
            <a:xfrm>
              <a:off x="1008938" y="2866638"/>
              <a:ext cx="128849" cy="95067"/>
            </a:xfrm>
            <a:custGeom>
              <a:avLst/>
              <a:gdLst/>
              <a:ahLst/>
              <a:cxnLst/>
              <a:rect l="l" t="t" r="r" b="b"/>
              <a:pathLst>
                <a:path w="2811" h="2074" extrusionOk="0">
                  <a:moveTo>
                    <a:pt x="1" y="0"/>
                  </a:moveTo>
                  <a:lnTo>
                    <a:pt x="1" y="451"/>
                  </a:lnTo>
                  <a:lnTo>
                    <a:pt x="2811" y="2074"/>
                  </a:lnTo>
                  <a:lnTo>
                    <a:pt x="2811" y="1623"/>
                  </a:lnTo>
                  <a:lnTo>
                    <a:pt x="1" y="0"/>
                  </a:lnTo>
                  <a:close/>
                </a:path>
              </a:pathLst>
            </a:custGeom>
            <a:solidFill>
              <a:srgbClr val="CBC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2179;p51">
              <a:extLst>
                <a:ext uri="{FF2B5EF4-FFF2-40B4-BE49-F238E27FC236}">
                  <a16:creationId xmlns:a16="http://schemas.microsoft.com/office/drawing/2014/main" id="{B7CF258D-B105-76F9-B982-8C523EE46AA7}"/>
                </a:ext>
              </a:extLst>
            </p:cNvPr>
            <p:cNvSpPr/>
            <p:nvPr/>
          </p:nvSpPr>
          <p:spPr>
            <a:xfrm>
              <a:off x="1008938" y="2178125"/>
              <a:ext cx="1460337" cy="762919"/>
            </a:xfrm>
            <a:custGeom>
              <a:avLst/>
              <a:gdLst/>
              <a:ahLst/>
              <a:cxnLst/>
              <a:rect l="l" t="t" r="r" b="b"/>
              <a:pathLst>
                <a:path w="31859" h="16644" extrusionOk="0">
                  <a:moveTo>
                    <a:pt x="25849" y="1"/>
                  </a:moveTo>
                  <a:lnTo>
                    <a:pt x="1" y="15021"/>
                  </a:lnTo>
                  <a:lnTo>
                    <a:pt x="2811" y="16644"/>
                  </a:lnTo>
                  <a:lnTo>
                    <a:pt x="31858" y="3472"/>
                  </a:lnTo>
                  <a:lnTo>
                    <a:pt x="258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2180;p51">
              <a:extLst>
                <a:ext uri="{FF2B5EF4-FFF2-40B4-BE49-F238E27FC236}">
                  <a16:creationId xmlns:a16="http://schemas.microsoft.com/office/drawing/2014/main" id="{CE5E0448-5245-3F0A-434D-1B1E91A86C3E}"/>
                </a:ext>
              </a:extLst>
            </p:cNvPr>
            <p:cNvSpPr/>
            <p:nvPr/>
          </p:nvSpPr>
          <p:spPr>
            <a:xfrm>
              <a:off x="1106937" y="1513263"/>
              <a:ext cx="257561" cy="273054"/>
            </a:xfrm>
            <a:custGeom>
              <a:avLst/>
              <a:gdLst/>
              <a:ahLst/>
              <a:cxnLst/>
              <a:rect l="l" t="t" r="r" b="b"/>
              <a:pathLst>
                <a:path w="5619" h="5957" extrusionOk="0">
                  <a:moveTo>
                    <a:pt x="5" y="0"/>
                  </a:moveTo>
                  <a:cubicBezTo>
                    <a:pt x="1" y="411"/>
                    <a:pt x="91" y="743"/>
                    <a:pt x="261" y="993"/>
                  </a:cubicBezTo>
                  <a:cubicBezTo>
                    <a:pt x="1717" y="3086"/>
                    <a:pt x="3371" y="4617"/>
                    <a:pt x="5618" y="5956"/>
                  </a:cubicBezTo>
                  <a:lnTo>
                    <a:pt x="4741" y="3967"/>
                  </a:lnTo>
                  <a:lnTo>
                    <a:pt x="4741" y="3966"/>
                  </a:lnTo>
                  <a:lnTo>
                    <a:pt x="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2181;p51">
              <a:extLst>
                <a:ext uri="{FF2B5EF4-FFF2-40B4-BE49-F238E27FC236}">
                  <a16:creationId xmlns:a16="http://schemas.microsoft.com/office/drawing/2014/main" id="{84A419D2-141D-2358-B277-244B4F9BF0C6}"/>
                </a:ext>
              </a:extLst>
            </p:cNvPr>
            <p:cNvSpPr/>
            <p:nvPr/>
          </p:nvSpPr>
          <p:spPr>
            <a:xfrm>
              <a:off x="1017464" y="1286142"/>
              <a:ext cx="481110" cy="385860"/>
            </a:xfrm>
            <a:custGeom>
              <a:avLst/>
              <a:gdLst/>
              <a:ahLst/>
              <a:cxnLst/>
              <a:rect l="l" t="t" r="r" b="b"/>
              <a:pathLst>
                <a:path w="10496" h="8418" extrusionOk="0">
                  <a:moveTo>
                    <a:pt x="228" y="1"/>
                  </a:moveTo>
                  <a:lnTo>
                    <a:pt x="1" y="368"/>
                  </a:lnTo>
                  <a:lnTo>
                    <a:pt x="10268" y="8418"/>
                  </a:lnTo>
                  <a:lnTo>
                    <a:pt x="10496" y="8050"/>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2182;p51">
              <a:extLst>
                <a:ext uri="{FF2B5EF4-FFF2-40B4-BE49-F238E27FC236}">
                  <a16:creationId xmlns:a16="http://schemas.microsoft.com/office/drawing/2014/main" id="{4340D492-F23D-3023-6AA7-824602330D1E}"/>
                </a:ext>
              </a:extLst>
            </p:cNvPr>
            <p:cNvSpPr/>
            <p:nvPr/>
          </p:nvSpPr>
          <p:spPr>
            <a:xfrm>
              <a:off x="919282" y="1233980"/>
              <a:ext cx="108681" cy="69077"/>
            </a:xfrm>
            <a:custGeom>
              <a:avLst/>
              <a:gdLst/>
              <a:ahLst/>
              <a:cxnLst/>
              <a:rect l="l" t="t" r="r" b="b"/>
              <a:pathLst>
                <a:path w="2371" h="1507" extrusionOk="0">
                  <a:moveTo>
                    <a:pt x="228" y="1"/>
                  </a:moveTo>
                  <a:lnTo>
                    <a:pt x="0" y="367"/>
                  </a:lnTo>
                  <a:lnTo>
                    <a:pt x="2143" y="1506"/>
                  </a:lnTo>
                  <a:lnTo>
                    <a:pt x="2370" y="1139"/>
                  </a:lnTo>
                  <a:lnTo>
                    <a:pt x="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2183;p51">
              <a:extLst>
                <a:ext uri="{FF2B5EF4-FFF2-40B4-BE49-F238E27FC236}">
                  <a16:creationId xmlns:a16="http://schemas.microsoft.com/office/drawing/2014/main" id="{8BB6E611-E69D-95BB-E937-CA6E97A553D4}"/>
                </a:ext>
              </a:extLst>
            </p:cNvPr>
            <p:cNvSpPr/>
            <p:nvPr/>
          </p:nvSpPr>
          <p:spPr>
            <a:xfrm>
              <a:off x="919282" y="1250756"/>
              <a:ext cx="568889" cy="421247"/>
            </a:xfrm>
            <a:custGeom>
              <a:avLst/>
              <a:gdLst/>
              <a:ahLst/>
              <a:cxnLst/>
              <a:rect l="l" t="t" r="r" b="b"/>
              <a:pathLst>
                <a:path w="12411" h="9190" extrusionOk="0">
                  <a:moveTo>
                    <a:pt x="0" y="1"/>
                  </a:moveTo>
                  <a:lnTo>
                    <a:pt x="6762" y="6186"/>
                  </a:lnTo>
                  <a:lnTo>
                    <a:pt x="12410" y="9190"/>
                  </a:lnTo>
                  <a:lnTo>
                    <a:pt x="12410" y="9190"/>
                  </a:lnTo>
                  <a:lnTo>
                    <a:pt x="2143" y="1140"/>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2184;p51">
              <a:extLst>
                <a:ext uri="{FF2B5EF4-FFF2-40B4-BE49-F238E27FC236}">
                  <a16:creationId xmlns:a16="http://schemas.microsoft.com/office/drawing/2014/main" id="{F0812752-DE53-51EB-053F-2DA59FA61EBE}"/>
                </a:ext>
              </a:extLst>
            </p:cNvPr>
            <p:cNvSpPr/>
            <p:nvPr/>
          </p:nvSpPr>
          <p:spPr>
            <a:xfrm>
              <a:off x="1283088" y="1364935"/>
              <a:ext cx="605834" cy="386043"/>
            </a:xfrm>
            <a:custGeom>
              <a:avLst/>
              <a:gdLst/>
              <a:ahLst/>
              <a:cxnLst/>
              <a:rect l="l" t="t" r="r" b="b"/>
              <a:pathLst>
                <a:path w="13217" h="8422" extrusionOk="0">
                  <a:moveTo>
                    <a:pt x="2824" y="145"/>
                  </a:moveTo>
                  <a:cubicBezTo>
                    <a:pt x="2574" y="0"/>
                    <a:pt x="0" y="1246"/>
                    <a:pt x="3" y="2124"/>
                  </a:cubicBezTo>
                  <a:lnTo>
                    <a:pt x="6" y="2393"/>
                  </a:lnTo>
                  <a:lnTo>
                    <a:pt x="10398" y="8422"/>
                  </a:lnTo>
                  <a:lnTo>
                    <a:pt x="13216" y="4498"/>
                  </a:lnTo>
                  <a:lnTo>
                    <a:pt x="9909" y="2575"/>
                  </a:lnTo>
                  <a:cubicBezTo>
                    <a:pt x="8706" y="1877"/>
                    <a:pt x="7416" y="1344"/>
                    <a:pt x="6071" y="992"/>
                  </a:cubicBezTo>
                  <a:lnTo>
                    <a:pt x="2824" y="1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2185;p51">
              <a:extLst>
                <a:ext uri="{FF2B5EF4-FFF2-40B4-BE49-F238E27FC236}">
                  <a16:creationId xmlns:a16="http://schemas.microsoft.com/office/drawing/2014/main" id="{CC28C3CB-9D37-0DA8-ABEE-0D76598FA7A3}"/>
                </a:ext>
              </a:extLst>
            </p:cNvPr>
            <p:cNvSpPr/>
            <p:nvPr/>
          </p:nvSpPr>
          <p:spPr>
            <a:xfrm>
              <a:off x="1759423" y="1566800"/>
              <a:ext cx="148193" cy="184175"/>
            </a:xfrm>
            <a:custGeom>
              <a:avLst/>
              <a:gdLst/>
              <a:ahLst/>
              <a:cxnLst/>
              <a:rect l="l" t="t" r="r" b="b"/>
              <a:pathLst>
                <a:path w="3233" h="4018" extrusionOk="0">
                  <a:moveTo>
                    <a:pt x="2462" y="0"/>
                  </a:moveTo>
                  <a:cubicBezTo>
                    <a:pt x="2276" y="0"/>
                    <a:pt x="2066" y="61"/>
                    <a:pt x="1843" y="189"/>
                  </a:cubicBezTo>
                  <a:lnTo>
                    <a:pt x="1379" y="458"/>
                  </a:lnTo>
                  <a:cubicBezTo>
                    <a:pt x="619" y="897"/>
                    <a:pt x="0" y="1967"/>
                    <a:pt x="3" y="2844"/>
                  </a:cubicBezTo>
                  <a:lnTo>
                    <a:pt x="6" y="4018"/>
                  </a:lnTo>
                  <a:cubicBezTo>
                    <a:pt x="6" y="4018"/>
                    <a:pt x="1615" y="1990"/>
                    <a:pt x="3228" y="1990"/>
                  </a:cubicBezTo>
                  <a:cubicBezTo>
                    <a:pt x="3230" y="1990"/>
                    <a:pt x="3231" y="1990"/>
                    <a:pt x="3232" y="1990"/>
                  </a:cubicBezTo>
                  <a:lnTo>
                    <a:pt x="3229" y="983"/>
                  </a:lnTo>
                  <a:cubicBezTo>
                    <a:pt x="3227" y="360"/>
                    <a:pt x="2915" y="0"/>
                    <a:pt x="2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2186;p51">
              <a:extLst>
                <a:ext uri="{FF2B5EF4-FFF2-40B4-BE49-F238E27FC236}">
                  <a16:creationId xmlns:a16="http://schemas.microsoft.com/office/drawing/2014/main" id="{1600F8A0-CD22-BCD1-E06F-4B9D0BDF0FAE}"/>
                </a:ext>
              </a:extLst>
            </p:cNvPr>
            <p:cNvSpPr/>
            <p:nvPr/>
          </p:nvSpPr>
          <p:spPr>
            <a:xfrm>
              <a:off x="1772120" y="1579405"/>
              <a:ext cx="122799" cy="157177"/>
            </a:xfrm>
            <a:custGeom>
              <a:avLst/>
              <a:gdLst/>
              <a:ahLst/>
              <a:cxnLst/>
              <a:rect l="l" t="t" r="r" b="b"/>
              <a:pathLst>
                <a:path w="2679" h="3429" extrusionOk="0">
                  <a:moveTo>
                    <a:pt x="2186" y="0"/>
                  </a:moveTo>
                  <a:cubicBezTo>
                    <a:pt x="2043" y="0"/>
                    <a:pt x="1877" y="54"/>
                    <a:pt x="1705" y="154"/>
                  </a:cubicBezTo>
                  <a:lnTo>
                    <a:pt x="1240" y="422"/>
                  </a:lnTo>
                  <a:cubicBezTo>
                    <a:pt x="566" y="811"/>
                    <a:pt x="0" y="1794"/>
                    <a:pt x="2" y="2569"/>
                  </a:cubicBezTo>
                  <a:lnTo>
                    <a:pt x="3" y="3429"/>
                  </a:lnTo>
                  <a:cubicBezTo>
                    <a:pt x="489" y="2903"/>
                    <a:pt x="1560" y="1886"/>
                    <a:pt x="2678" y="1735"/>
                  </a:cubicBezTo>
                  <a:lnTo>
                    <a:pt x="2675" y="708"/>
                  </a:lnTo>
                  <a:cubicBezTo>
                    <a:pt x="2675" y="496"/>
                    <a:pt x="2626" y="0"/>
                    <a:pt x="2186"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2187;p51">
              <a:extLst>
                <a:ext uri="{FF2B5EF4-FFF2-40B4-BE49-F238E27FC236}">
                  <a16:creationId xmlns:a16="http://schemas.microsoft.com/office/drawing/2014/main" id="{A6DD05FD-F155-4605-E286-C59C48E2399A}"/>
                </a:ext>
              </a:extLst>
            </p:cNvPr>
            <p:cNvSpPr/>
            <p:nvPr/>
          </p:nvSpPr>
          <p:spPr>
            <a:xfrm>
              <a:off x="1893220" y="1719207"/>
              <a:ext cx="1074248" cy="620227"/>
            </a:xfrm>
            <a:custGeom>
              <a:avLst/>
              <a:gdLst/>
              <a:ahLst/>
              <a:cxnLst/>
              <a:rect l="l" t="t" r="r" b="b"/>
              <a:pathLst>
                <a:path w="23436" h="13531" extrusionOk="0">
                  <a:moveTo>
                    <a:pt x="399" y="0"/>
                  </a:moveTo>
                  <a:lnTo>
                    <a:pt x="1" y="230"/>
                  </a:lnTo>
                  <a:lnTo>
                    <a:pt x="23039" y="13531"/>
                  </a:lnTo>
                  <a:lnTo>
                    <a:pt x="23435" y="13300"/>
                  </a:lnTo>
                  <a:lnTo>
                    <a:pt x="3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2188;p51">
              <a:extLst>
                <a:ext uri="{FF2B5EF4-FFF2-40B4-BE49-F238E27FC236}">
                  <a16:creationId xmlns:a16="http://schemas.microsoft.com/office/drawing/2014/main" id="{F0A2106B-0BB5-05CA-AED4-4B9B0DAB8087}"/>
                </a:ext>
              </a:extLst>
            </p:cNvPr>
            <p:cNvSpPr/>
            <p:nvPr/>
          </p:nvSpPr>
          <p:spPr>
            <a:xfrm>
              <a:off x="3284915" y="2450441"/>
              <a:ext cx="321871" cy="220433"/>
            </a:xfrm>
            <a:custGeom>
              <a:avLst/>
              <a:gdLst/>
              <a:ahLst/>
              <a:cxnLst/>
              <a:rect l="l" t="t" r="r" b="b"/>
              <a:pathLst>
                <a:path w="7022" h="4809" extrusionOk="0">
                  <a:moveTo>
                    <a:pt x="301" y="0"/>
                  </a:moveTo>
                  <a:cubicBezTo>
                    <a:pt x="245" y="0"/>
                    <a:pt x="191" y="3"/>
                    <a:pt x="138" y="8"/>
                  </a:cubicBezTo>
                  <a:cubicBezTo>
                    <a:pt x="62" y="14"/>
                    <a:pt x="0" y="86"/>
                    <a:pt x="5" y="163"/>
                  </a:cubicBezTo>
                  <a:cubicBezTo>
                    <a:pt x="108" y="2172"/>
                    <a:pt x="5224" y="4776"/>
                    <a:pt x="6800" y="4809"/>
                  </a:cubicBezTo>
                  <a:cubicBezTo>
                    <a:pt x="6802" y="4809"/>
                    <a:pt x="6804" y="4809"/>
                    <a:pt x="6805" y="4809"/>
                  </a:cubicBezTo>
                  <a:cubicBezTo>
                    <a:pt x="6928" y="4809"/>
                    <a:pt x="7022" y="4698"/>
                    <a:pt x="6994" y="4578"/>
                  </a:cubicBezTo>
                  <a:cubicBezTo>
                    <a:pt x="6665" y="3167"/>
                    <a:pt x="2324" y="0"/>
                    <a:pt x="30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2941;p60">
            <a:extLst>
              <a:ext uri="{FF2B5EF4-FFF2-40B4-BE49-F238E27FC236}">
                <a16:creationId xmlns:a16="http://schemas.microsoft.com/office/drawing/2014/main" id="{38FF1A82-0D1B-F855-1E33-D00324D0AEAC}"/>
              </a:ext>
            </a:extLst>
          </p:cNvPr>
          <p:cNvGrpSpPr/>
          <p:nvPr/>
        </p:nvGrpSpPr>
        <p:grpSpPr>
          <a:xfrm>
            <a:off x="5834731" y="3444856"/>
            <a:ext cx="1712875" cy="1038244"/>
            <a:chOff x="-2606365" y="928847"/>
            <a:chExt cx="1290885" cy="782458"/>
          </a:xfrm>
        </p:grpSpPr>
        <p:grpSp>
          <p:nvGrpSpPr>
            <p:cNvPr id="1233" name="Google Shape;2942;p60">
              <a:extLst>
                <a:ext uri="{FF2B5EF4-FFF2-40B4-BE49-F238E27FC236}">
                  <a16:creationId xmlns:a16="http://schemas.microsoft.com/office/drawing/2014/main" id="{2026A8FC-FB7B-541A-3FF2-5C08FD5726B9}"/>
                </a:ext>
              </a:extLst>
            </p:cNvPr>
            <p:cNvGrpSpPr/>
            <p:nvPr/>
          </p:nvGrpSpPr>
          <p:grpSpPr>
            <a:xfrm flipH="1">
              <a:off x="-1657968" y="928847"/>
              <a:ext cx="328872" cy="216021"/>
              <a:chOff x="-2592190" y="928847"/>
              <a:chExt cx="328872" cy="216021"/>
            </a:xfrm>
          </p:grpSpPr>
          <p:sp>
            <p:nvSpPr>
              <p:cNvPr id="1885" name="Google Shape;2943;p60">
                <a:extLst>
                  <a:ext uri="{FF2B5EF4-FFF2-40B4-BE49-F238E27FC236}">
                    <a16:creationId xmlns:a16="http://schemas.microsoft.com/office/drawing/2014/main" id="{D840FE2A-B819-84BB-D862-CEF04133D1C0}"/>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2944;p60">
                <a:extLst>
                  <a:ext uri="{FF2B5EF4-FFF2-40B4-BE49-F238E27FC236}">
                    <a16:creationId xmlns:a16="http://schemas.microsoft.com/office/drawing/2014/main" id="{BD65617E-5E44-5632-5F2D-FB56CC51FD1B}"/>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2945;p60">
                <a:extLst>
                  <a:ext uri="{FF2B5EF4-FFF2-40B4-BE49-F238E27FC236}">
                    <a16:creationId xmlns:a16="http://schemas.microsoft.com/office/drawing/2014/main" id="{E99759DC-646E-0FFA-6262-D5489EDE90DB}"/>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2946;p60">
                <a:extLst>
                  <a:ext uri="{FF2B5EF4-FFF2-40B4-BE49-F238E27FC236}">
                    <a16:creationId xmlns:a16="http://schemas.microsoft.com/office/drawing/2014/main" id="{856B6BFF-E857-59E5-E95F-1FD3D188D2C1}"/>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2947;p60">
                <a:extLst>
                  <a:ext uri="{FF2B5EF4-FFF2-40B4-BE49-F238E27FC236}">
                    <a16:creationId xmlns:a16="http://schemas.microsoft.com/office/drawing/2014/main" id="{70A4F05B-14A0-900D-D4B8-9EFB5FC913B3}"/>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2948;p60">
                <a:extLst>
                  <a:ext uri="{FF2B5EF4-FFF2-40B4-BE49-F238E27FC236}">
                    <a16:creationId xmlns:a16="http://schemas.microsoft.com/office/drawing/2014/main" id="{9699DC07-80D6-9D2D-8C75-FD46A07AD2EF}"/>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2949;p60">
                <a:extLst>
                  <a:ext uri="{FF2B5EF4-FFF2-40B4-BE49-F238E27FC236}">
                    <a16:creationId xmlns:a16="http://schemas.microsoft.com/office/drawing/2014/main" id="{0BD346A3-07A3-0DB9-5CB0-4CE9EDD59DD9}"/>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2950;p60">
                <a:extLst>
                  <a:ext uri="{FF2B5EF4-FFF2-40B4-BE49-F238E27FC236}">
                    <a16:creationId xmlns:a16="http://schemas.microsoft.com/office/drawing/2014/main" id="{C1B4B25E-547D-91C4-1AD7-A178568CED37}"/>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2951;p60">
                <a:extLst>
                  <a:ext uri="{FF2B5EF4-FFF2-40B4-BE49-F238E27FC236}">
                    <a16:creationId xmlns:a16="http://schemas.microsoft.com/office/drawing/2014/main" id="{B14F73CC-222C-F67A-0D68-DC4E06A62653}"/>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2952;p60">
                <a:extLst>
                  <a:ext uri="{FF2B5EF4-FFF2-40B4-BE49-F238E27FC236}">
                    <a16:creationId xmlns:a16="http://schemas.microsoft.com/office/drawing/2014/main" id="{2C857EC6-DBD8-EAA3-56FE-9FEA1867857D}"/>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2953;p60">
                <a:extLst>
                  <a:ext uri="{FF2B5EF4-FFF2-40B4-BE49-F238E27FC236}">
                    <a16:creationId xmlns:a16="http://schemas.microsoft.com/office/drawing/2014/main" id="{0FED6C0C-8FAC-3F18-E1AE-301D7615D0B2}"/>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2954;p60">
                <a:extLst>
                  <a:ext uri="{FF2B5EF4-FFF2-40B4-BE49-F238E27FC236}">
                    <a16:creationId xmlns:a16="http://schemas.microsoft.com/office/drawing/2014/main" id="{A74A696A-C1F7-F385-467C-F97D9D650D62}"/>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2955;p60">
                <a:extLst>
                  <a:ext uri="{FF2B5EF4-FFF2-40B4-BE49-F238E27FC236}">
                    <a16:creationId xmlns:a16="http://schemas.microsoft.com/office/drawing/2014/main" id="{69B69883-742B-BA87-964B-244384ED77C2}"/>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2956;p60">
              <a:extLst>
                <a:ext uri="{FF2B5EF4-FFF2-40B4-BE49-F238E27FC236}">
                  <a16:creationId xmlns:a16="http://schemas.microsoft.com/office/drawing/2014/main" id="{0E1679D0-CA85-0AE7-E802-8183264A4543}"/>
                </a:ext>
              </a:extLst>
            </p:cNvPr>
            <p:cNvSpPr/>
            <p:nvPr/>
          </p:nvSpPr>
          <p:spPr>
            <a:xfrm>
              <a:off x="-2179305" y="1358176"/>
              <a:ext cx="429328" cy="239517"/>
            </a:xfrm>
            <a:custGeom>
              <a:avLst/>
              <a:gdLst/>
              <a:ahLst/>
              <a:cxnLst/>
              <a:rect l="l" t="t" r="r" b="b"/>
              <a:pathLst>
                <a:path w="10287" h="5739" extrusionOk="0">
                  <a:moveTo>
                    <a:pt x="5074" y="1"/>
                  </a:moveTo>
                  <a:cubicBezTo>
                    <a:pt x="5015" y="1"/>
                    <a:pt x="4964" y="2"/>
                    <a:pt x="4878" y="6"/>
                  </a:cubicBezTo>
                  <a:cubicBezTo>
                    <a:pt x="4507" y="18"/>
                    <a:pt x="4233" y="56"/>
                    <a:pt x="4232" y="58"/>
                  </a:cubicBezTo>
                  <a:cubicBezTo>
                    <a:pt x="3840" y="170"/>
                    <a:pt x="3804" y="119"/>
                    <a:pt x="3581" y="170"/>
                  </a:cubicBezTo>
                  <a:cubicBezTo>
                    <a:pt x="3315" y="232"/>
                    <a:pt x="3286" y="239"/>
                    <a:pt x="2926" y="355"/>
                  </a:cubicBezTo>
                  <a:cubicBezTo>
                    <a:pt x="2812" y="390"/>
                    <a:pt x="2663" y="447"/>
                    <a:pt x="2554" y="496"/>
                  </a:cubicBezTo>
                  <a:cubicBezTo>
                    <a:pt x="2383" y="572"/>
                    <a:pt x="2158" y="679"/>
                    <a:pt x="1994" y="767"/>
                  </a:cubicBezTo>
                  <a:cubicBezTo>
                    <a:pt x="1837" y="852"/>
                    <a:pt x="1491" y="1072"/>
                    <a:pt x="1234" y="1299"/>
                  </a:cubicBezTo>
                  <a:cubicBezTo>
                    <a:pt x="1151" y="1373"/>
                    <a:pt x="1042" y="1473"/>
                    <a:pt x="968" y="1556"/>
                  </a:cubicBezTo>
                  <a:cubicBezTo>
                    <a:pt x="778" y="1771"/>
                    <a:pt x="772" y="1775"/>
                    <a:pt x="638" y="1974"/>
                  </a:cubicBezTo>
                  <a:cubicBezTo>
                    <a:pt x="0" y="2940"/>
                    <a:pt x="360" y="4090"/>
                    <a:pt x="1695" y="4889"/>
                  </a:cubicBezTo>
                  <a:cubicBezTo>
                    <a:pt x="2641" y="5454"/>
                    <a:pt x="3898" y="5738"/>
                    <a:pt x="5155" y="5738"/>
                  </a:cubicBezTo>
                  <a:cubicBezTo>
                    <a:pt x="6356" y="5738"/>
                    <a:pt x="7557" y="5479"/>
                    <a:pt x="8486" y="4957"/>
                  </a:cubicBezTo>
                  <a:cubicBezTo>
                    <a:pt x="9892" y="4170"/>
                    <a:pt x="10286" y="3000"/>
                    <a:pt x="9646" y="2001"/>
                  </a:cubicBezTo>
                  <a:cubicBezTo>
                    <a:pt x="9229" y="1350"/>
                    <a:pt x="8620" y="981"/>
                    <a:pt x="8391" y="841"/>
                  </a:cubicBezTo>
                  <a:cubicBezTo>
                    <a:pt x="8000" y="601"/>
                    <a:pt x="7587" y="447"/>
                    <a:pt x="7430" y="389"/>
                  </a:cubicBezTo>
                  <a:cubicBezTo>
                    <a:pt x="7164" y="290"/>
                    <a:pt x="6787" y="187"/>
                    <a:pt x="6481" y="130"/>
                  </a:cubicBezTo>
                  <a:cubicBezTo>
                    <a:pt x="5951" y="30"/>
                    <a:pt x="5590" y="15"/>
                    <a:pt x="5522" y="12"/>
                  </a:cubicBezTo>
                  <a:cubicBezTo>
                    <a:pt x="5265" y="4"/>
                    <a:pt x="5162" y="1"/>
                    <a:pt x="5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2957;p60">
              <a:extLst>
                <a:ext uri="{FF2B5EF4-FFF2-40B4-BE49-F238E27FC236}">
                  <a16:creationId xmlns:a16="http://schemas.microsoft.com/office/drawing/2014/main" id="{12BD8E93-988F-0A78-E04D-E9929D8C62F9}"/>
                </a:ext>
              </a:extLst>
            </p:cNvPr>
            <p:cNvSpPr/>
            <p:nvPr/>
          </p:nvSpPr>
          <p:spPr>
            <a:xfrm>
              <a:off x="-2127887" y="1456670"/>
              <a:ext cx="14649" cy="78170"/>
            </a:xfrm>
            <a:custGeom>
              <a:avLst/>
              <a:gdLst/>
              <a:ahLst/>
              <a:cxnLst/>
              <a:rect l="l" t="t" r="r" b="b"/>
              <a:pathLst>
                <a:path w="351" h="1873" extrusionOk="0">
                  <a:moveTo>
                    <a:pt x="150" y="1"/>
                  </a:moveTo>
                  <a:cubicBezTo>
                    <a:pt x="137" y="1"/>
                    <a:pt x="127" y="6"/>
                    <a:pt x="120" y="14"/>
                  </a:cubicBezTo>
                  <a:cubicBezTo>
                    <a:pt x="117" y="16"/>
                    <a:pt x="116" y="17"/>
                    <a:pt x="114" y="21"/>
                  </a:cubicBezTo>
                  <a:cubicBezTo>
                    <a:pt x="111" y="27"/>
                    <a:pt x="108" y="36"/>
                    <a:pt x="108" y="47"/>
                  </a:cubicBezTo>
                  <a:lnTo>
                    <a:pt x="3" y="1599"/>
                  </a:lnTo>
                  <a:cubicBezTo>
                    <a:pt x="0" y="1642"/>
                    <a:pt x="28" y="1696"/>
                    <a:pt x="65" y="1725"/>
                  </a:cubicBezTo>
                  <a:lnTo>
                    <a:pt x="242" y="1856"/>
                  </a:lnTo>
                  <a:cubicBezTo>
                    <a:pt x="246" y="1859"/>
                    <a:pt x="249" y="1862"/>
                    <a:pt x="253" y="1863"/>
                  </a:cubicBezTo>
                  <a:cubicBezTo>
                    <a:pt x="263" y="1868"/>
                    <a:pt x="273" y="1871"/>
                    <a:pt x="280" y="1873"/>
                  </a:cubicBezTo>
                  <a:cubicBezTo>
                    <a:pt x="283" y="1873"/>
                    <a:pt x="285" y="1871"/>
                    <a:pt x="288" y="1871"/>
                  </a:cubicBezTo>
                  <a:cubicBezTo>
                    <a:pt x="292" y="1871"/>
                    <a:pt x="297" y="1871"/>
                    <a:pt x="302" y="1868"/>
                  </a:cubicBezTo>
                  <a:cubicBezTo>
                    <a:pt x="312" y="1863"/>
                    <a:pt x="322" y="1854"/>
                    <a:pt x="325" y="1839"/>
                  </a:cubicBezTo>
                  <a:lnTo>
                    <a:pt x="334" y="1802"/>
                  </a:lnTo>
                  <a:lnTo>
                    <a:pt x="351" y="1730"/>
                  </a:lnTo>
                  <a:lnTo>
                    <a:pt x="222" y="1634"/>
                  </a:lnTo>
                  <a:cubicBezTo>
                    <a:pt x="183" y="1606"/>
                    <a:pt x="156" y="1551"/>
                    <a:pt x="159" y="1508"/>
                  </a:cubicBezTo>
                  <a:lnTo>
                    <a:pt x="256" y="65"/>
                  </a:lnTo>
                  <a:lnTo>
                    <a:pt x="191" y="17"/>
                  </a:lnTo>
                  <a:cubicBezTo>
                    <a:pt x="188" y="14"/>
                    <a:pt x="185" y="11"/>
                    <a:pt x="180" y="10"/>
                  </a:cubicBezTo>
                  <a:cubicBezTo>
                    <a:pt x="179" y="8"/>
                    <a:pt x="177" y="8"/>
                    <a:pt x="174" y="7"/>
                  </a:cubicBezTo>
                  <a:cubicBezTo>
                    <a:pt x="165" y="3"/>
                    <a:pt x="157" y="1"/>
                    <a:pt x="150" y="1"/>
                  </a:cubicBez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2958;p60">
              <a:extLst>
                <a:ext uri="{FF2B5EF4-FFF2-40B4-BE49-F238E27FC236}">
                  <a16:creationId xmlns:a16="http://schemas.microsoft.com/office/drawing/2014/main" id="{79221421-7198-D643-7225-4369004F7DCB}"/>
                </a:ext>
              </a:extLst>
            </p:cNvPr>
            <p:cNvSpPr/>
            <p:nvPr/>
          </p:nvSpPr>
          <p:spPr>
            <a:xfrm>
              <a:off x="-2120625" y="1378709"/>
              <a:ext cx="26335" cy="80757"/>
            </a:xfrm>
            <a:custGeom>
              <a:avLst/>
              <a:gdLst/>
              <a:ahLst/>
              <a:cxnLst/>
              <a:rect l="l" t="t" r="r" b="b"/>
              <a:pathLst>
                <a:path w="631" h="1935" extrusionOk="0">
                  <a:moveTo>
                    <a:pt x="429" y="1"/>
                  </a:moveTo>
                  <a:cubicBezTo>
                    <a:pt x="417" y="1"/>
                    <a:pt x="408" y="5"/>
                    <a:pt x="400" y="12"/>
                  </a:cubicBezTo>
                  <a:cubicBezTo>
                    <a:pt x="398" y="14"/>
                    <a:pt x="397" y="15"/>
                    <a:pt x="395" y="17"/>
                  </a:cubicBezTo>
                  <a:cubicBezTo>
                    <a:pt x="391" y="21"/>
                    <a:pt x="386" y="27"/>
                    <a:pt x="385" y="37"/>
                  </a:cubicBezTo>
                  <a:lnTo>
                    <a:pt x="12" y="1376"/>
                  </a:lnTo>
                  <a:cubicBezTo>
                    <a:pt x="0" y="1419"/>
                    <a:pt x="26" y="1489"/>
                    <a:pt x="71" y="1529"/>
                  </a:cubicBezTo>
                  <a:lnTo>
                    <a:pt x="497" y="1909"/>
                  </a:lnTo>
                  <a:lnTo>
                    <a:pt x="498" y="1909"/>
                  </a:lnTo>
                  <a:cubicBezTo>
                    <a:pt x="506" y="1915"/>
                    <a:pt x="512" y="1921"/>
                    <a:pt x="520" y="1924"/>
                  </a:cubicBezTo>
                  <a:cubicBezTo>
                    <a:pt x="531" y="1932"/>
                    <a:pt x="542" y="1933"/>
                    <a:pt x="549" y="1935"/>
                  </a:cubicBezTo>
                  <a:lnTo>
                    <a:pt x="558" y="1935"/>
                  </a:lnTo>
                  <a:cubicBezTo>
                    <a:pt x="565" y="1935"/>
                    <a:pt x="571" y="1933"/>
                    <a:pt x="575" y="1932"/>
                  </a:cubicBezTo>
                  <a:cubicBezTo>
                    <a:pt x="588" y="1925"/>
                    <a:pt x="597" y="1916"/>
                    <a:pt x="601" y="1899"/>
                  </a:cubicBezTo>
                  <a:lnTo>
                    <a:pt x="618" y="1838"/>
                  </a:lnTo>
                  <a:lnTo>
                    <a:pt x="631" y="1796"/>
                  </a:lnTo>
                  <a:lnTo>
                    <a:pt x="226" y="1438"/>
                  </a:lnTo>
                  <a:cubicBezTo>
                    <a:pt x="183" y="1396"/>
                    <a:pt x="155" y="1329"/>
                    <a:pt x="169" y="1286"/>
                  </a:cubicBezTo>
                  <a:lnTo>
                    <a:pt x="514" y="41"/>
                  </a:lnTo>
                  <a:lnTo>
                    <a:pt x="468" y="12"/>
                  </a:lnTo>
                  <a:cubicBezTo>
                    <a:pt x="458" y="7"/>
                    <a:pt x="451" y="4"/>
                    <a:pt x="443" y="3"/>
                  </a:cubicBezTo>
                  <a:cubicBezTo>
                    <a:pt x="438" y="1"/>
                    <a:pt x="434" y="1"/>
                    <a:pt x="429" y="1"/>
                  </a:cubicBez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2959;p60">
              <a:extLst>
                <a:ext uri="{FF2B5EF4-FFF2-40B4-BE49-F238E27FC236}">
                  <a16:creationId xmlns:a16="http://schemas.microsoft.com/office/drawing/2014/main" id="{BC6195A6-5131-7CC2-1B1F-5250A8E0C628}"/>
                </a:ext>
              </a:extLst>
            </p:cNvPr>
            <p:cNvSpPr/>
            <p:nvPr/>
          </p:nvSpPr>
          <p:spPr>
            <a:xfrm>
              <a:off x="-2102929" y="1330672"/>
              <a:ext cx="319732" cy="184636"/>
            </a:xfrm>
            <a:custGeom>
              <a:avLst/>
              <a:gdLst/>
              <a:ahLst/>
              <a:cxnLst/>
              <a:rect l="l" t="t" r="r" b="b"/>
              <a:pathLst>
                <a:path w="7661" h="4424" extrusionOk="0">
                  <a:moveTo>
                    <a:pt x="156" y="0"/>
                  </a:moveTo>
                  <a:lnTo>
                    <a:pt x="1" y="91"/>
                  </a:lnTo>
                  <a:lnTo>
                    <a:pt x="1140" y="749"/>
                  </a:lnTo>
                  <a:lnTo>
                    <a:pt x="1953" y="2157"/>
                  </a:lnTo>
                  <a:lnTo>
                    <a:pt x="5547" y="4232"/>
                  </a:lnTo>
                  <a:lnTo>
                    <a:pt x="6364" y="3766"/>
                  </a:lnTo>
                  <a:lnTo>
                    <a:pt x="7506" y="4424"/>
                  </a:lnTo>
                  <a:lnTo>
                    <a:pt x="7661" y="4333"/>
                  </a:lnTo>
                  <a:lnTo>
                    <a:pt x="6521" y="3675"/>
                  </a:lnTo>
                  <a:lnTo>
                    <a:pt x="5703" y="4141"/>
                  </a:lnTo>
                  <a:lnTo>
                    <a:pt x="2109" y="2066"/>
                  </a:lnTo>
                  <a:lnTo>
                    <a:pt x="1297" y="658"/>
                  </a:lnTo>
                  <a:lnTo>
                    <a:pt x="15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2960;p60">
              <a:extLst>
                <a:ext uri="{FF2B5EF4-FFF2-40B4-BE49-F238E27FC236}">
                  <a16:creationId xmlns:a16="http://schemas.microsoft.com/office/drawing/2014/main" id="{83ED5CBE-C7F7-4043-9DF5-3C94D37A8F60}"/>
                </a:ext>
              </a:extLst>
            </p:cNvPr>
            <p:cNvSpPr/>
            <p:nvPr/>
          </p:nvSpPr>
          <p:spPr>
            <a:xfrm>
              <a:off x="-1840917" y="1461804"/>
              <a:ext cx="51251" cy="53504"/>
            </a:xfrm>
            <a:custGeom>
              <a:avLst/>
              <a:gdLst/>
              <a:ahLst/>
              <a:cxnLst/>
              <a:rect l="l" t="t" r="r" b="b"/>
              <a:pathLst>
                <a:path w="1228" h="1282" extrusionOk="0">
                  <a:moveTo>
                    <a:pt x="981" y="1"/>
                  </a:moveTo>
                  <a:lnTo>
                    <a:pt x="0" y="176"/>
                  </a:lnTo>
                  <a:lnTo>
                    <a:pt x="86" y="624"/>
                  </a:lnTo>
                  <a:lnTo>
                    <a:pt x="1228" y="1282"/>
                  </a:lnTo>
                  <a:lnTo>
                    <a:pt x="981" y="1"/>
                  </a:lnTo>
                  <a:close/>
                </a:path>
              </a:pathLst>
            </a:custGeom>
            <a:solidFill>
              <a:srgbClr val="DDE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2961;p60">
              <a:extLst>
                <a:ext uri="{FF2B5EF4-FFF2-40B4-BE49-F238E27FC236}">
                  <a16:creationId xmlns:a16="http://schemas.microsoft.com/office/drawing/2014/main" id="{068A6588-BC49-1071-F034-3561964D4C2E}"/>
                </a:ext>
              </a:extLst>
            </p:cNvPr>
            <p:cNvSpPr/>
            <p:nvPr/>
          </p:nvSpPr>
          <p:spPr>
            <a:xfrm>
              <a:off x="-1799641" y="1461804"/>
              <a:ext cx="16444" cy="53504"/>
            </a:xfrm>
            <a:custGeom>
              <a:avLst/>
              <a:gdLst/>
              <a:ahLst/>
              <a:cxnLst/>
              <a:rect l="l" t="t" r="r" b="b"/>
              <a:pathLst>
                <a:path w="394" h="1282" extrusionOk="0">
                  <a:moveTo>
                    <a:pt x="143" y="1"/>
                  </a:moveTo>
                  <a:lnTo>
                    <a:pt x="0" y="67"/>
                  </a:lnTo>
                  <a:lnTo>
                    <a:pt x="239" y="1282"/>
                  </a:lnTo>
                  <a:lnTo>
                    <a:pt x="394" y="1191"/>
                  </a:lnTo>
                  <a:lnTo>
                    <a:pt x="143"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2962;p60">
              <a:extLst>
                <a:ext uri="{FF2B5EF4-FFF2-40B4-BE49-F238E27FC236}">
                  <a16:creationId xmlns:a16="http://schemas.microsoft.com/office/drawing/2014/main" id="{5A750925-9EEA-9EB3-1503-B44D2D8A67E9}"/>
                </a:ext>
              </a:extLst>
            </p:cNvPr>
            <p:cNvSpPr/>
            <p:nvPr/>
          </p:nvSpPr>
          <p:spPr>
            <a:xfrm>
              <a:off x="-2156142" y="1363017"/>
              <a:ext cx="319815" cy="184677"/>
            </a:xfrm>
            <a:custGeom>
              <a:avLst/>
              <a:gdLst/>
              <a:ahLst/>
              <a:cxnLst/>
              <a:rect l="l" t="t" r="r" b="b"/>
              <a:pathLst>
                <a:path w="7663" h="4425" extrusionOk="0">
                  <a:moveTo>
                    <a:pt x="157" y="0"/>
                  </a:moveTo>
                  <a:lnTo>
                    <a:pt x="0" y="91"/>
                  </a:lnTo>
                  <a:lnTo>
                    <a:pt x="1142" y="749"/>
                  </a:lnTo>
                  <a:lnTo>
                    <a:pt x="1954" y="2157"/>
                  </a:lnTo>
                  <a:lnTo>
                    <a:pt x="5549" y="4233"/>
                  </a:lnTo>
                  <a:lnTo>
                    <a:pt x="6366" y="3766"/>
                  </a:lnTo>
                  <a:lnTo>
                    <a:pt x="7505" y="4424"/>
                  </a:lnTo>
                  <a:lnTo>
                    <a:pt x="7662" y="4333"/>
                  </a:lnTo>
                  <a:lnTo>
                    <a:pt x="6521" y="3675"/>
                  </a:lnTo>
                  <a:lnTo>
                    <a:pt x="5704" y="4141"/>
                  </a:lnTo>
                  <a:lnTo>
                    <a:pt x="2109" y="2066"/>
                  </a:lnTo>
                  <a:lnTo>
                    <a:pt x="1297" y="659"/>
                  </a:lnTo>
                  <a:lnTo>
                    <a:pt x="15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2963;p60">
              <a:extLst>
                <a:ext uri="{FF2B5EF4-FFF2-40B4-BE49-F238E27FC236}">
                  <a16:creationId xmlns:a16="http://schemas.microsoft.com/office/drawing/2014/main" id="{9F3A0369-251B-5002-0F7E-616D60C6295B}"/>
                </a:ext>
              </a:extLst>
            </p:cNvPr>
            <p:cNvSpPr/>
            <p:nvPr/>
          </p:nvSpPr>
          <p:spPr>
            <a:xfrm>
              <a:off x="-1894087" y="1494149"/>
              <a:ext cx="51209" cy="53546"/>
            </a:xfrm>
            <a:custGeom>
              <a:avLst/>
              <a:gdLst/>
              <a:ahLst/>
              <a:cxnLst/>
              <a:rect l="l" t="t" r="r" b="b"/>
              <a:pathLst>
                <a:path w="1227" h="1283" extrusionOk="0">
                  <a:moveTo>
                    <a:pt x="982" y="1"/>
                  </a:moveTo>
                  <a:lnTo>
                    <a:pt x="0" y="176"/>
                  </a:lnTo>
                  <a:lnTo>
                    <a:pt x="87" y="624"/>
                  </a:lnTo>
                  <a:lnTo>
                    <a:pt x="1226" y="1282"/>
                  </a:lnTo>
                  <a:lnTo>
                    <a:pt x="982" y="1"/>
                  </a:lnTo>
                  <a:close/>
                </a:path>
              </a:pathLst>
            </a:custGeom>
            <a:solidFill>
              <a:srgbClr val="DDE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2964;p60">
              <a:extLst>
                <a:ext uri="{FF2B5EF4-FFF2-40B4-BE49-F238E27FC236}">
                  <a16:creationId xmlns:a16="http://schemas.microsoft.com/office/drawing/2014/main" id="{9C374FDE-1D21-2AFB-FDB5-934F3AE369C8}"/>
                </a:ext>
              </a:extLst>
            </p:cNvPr>
            <p:cNvSpPr/>
            <p:nvPr/>
          </p:nvSpPr>
          <p:spPr>
            <a:xfrm>
              <a:off x="-1852811" y="1494149"/>
              <a:ext cx="16485" cy="53546"/>
            </a:xfrm>
            <a:custGeom>
              <a:avLst/>
              <a:gdLst/>
              <a:ahLst/>
              <a:cxnLst/>
              <a:rect l="l" t="t" r="r" b="b"/>
              <a:pathLst>
                <a:path w="395" h="1283" extrusionOk="0">
                  <a:moveTo>
                    <a:pt x="142" y="1"/>
                  </a:moveTo>
                  <a:lnTo>
                    <a:pt x="0" y="69"/>
                  </a:lnTo>
                  <a:lnTo>
                    <a:pt x="237" y="1282"/>
                  </a:lnTo>
                  <a:lnTo>
                    <a:pt x="394" y="1191"/>
                  </a:lnTo>
                  <a:lnTo>
                    <a:pt x="142"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2965;p60">
              <a:extLst>
                <a:ext uri="{FF2B5EF4-FFF2-40B4-BE49-F238E27FC236}">
                  <a16:creationId xmlns:a16="http://schemas.microsoft.com/office/drawing/2014/main" id="{56868BC1-8F3E-4E8E-823B-13D71356C471}"/>
                </a:ext>
              </a:extLst>
            </p:cNvPr>
            <p:cNvSpPr/>
            <p:nvPr/>
          </p:nvSpPr>
          <p:spPr>
            <a:xfrm>
              <a:off x="-1847427" y="1119910"/>
              <a:ext cx="339055" cy="208007"/>
            </a:xfrm>
            <a:custGeom>
              <a:avLst/>
              <a:gdLst/>
              <a:ahLst/>
              <a:cxnLst/>
              <a:rect l="l" t="t" r="r" b="b"/>
              <a:pathLst>
                <a:path w="8124" h="4984" extrusionOk="0">
                  <a:moveTo>
                    <a:pt x="8124" y="0"/>
                  </a:moveTo>
                  <a:lnTo>
                    <a:pt x="1" y="4721"/>
                  </a:lnTo>
                  <a:lnTo>
                    <a:pt x="1" y="4984"/>
                  </a:lnTo>
                  <a:lnTo>
                    <a:pt x="8122" y="263"/>
                  </a:lnTo>
                  <a:lnTo>
                    <a:pt x="81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2966;p60">
              <a:extLst>
                <a:ext uri="{FF2B5EF4-FFF2-40B4-BE49-F238E27FC236}">
                  <a16:creationId xmlns:a16="http://schemas.microsoft.com/office/drawing/2014/main" id="{517604C7-F54A-9868-F580-7B5637FC87EF}"/>
                </a:ext>
              </a:extLst>
            </p:cNvPr>
            <p:cNvSpPr/>
            <p:nvPr/>
          </p:nvSpPr>
          <p:spPr>
            <a:xfrm>
              <a:off x="-1856985" y="1114359"/>
              <a:ext cx="348612" cy="202582"/>
            </a:xfrm>
            <a:custGeom>
              <a:avLst/>
              <a:gdLst/>
              <a:ahLst/>
              <a:cxnLst/>
              <a:rect l="l" t="t" r="r" b="b"/>
              <a:pathLst>
                <a:path w="8353" h="4854" extrusionOk="0">
                  <a:moveTo>
                    <a:pt x="8124" y="1"/>
                  </a:moveTo>
                  <a:lnTo>
                    <a:pt x="0" y="4722"/>
                  </a:lnTo>
                  <a:lnTo>
                    <a:pt x="230" y="4854"/>
                  </a:lnTo>
                  <a:lnTo>
                    <a:pt x="8353" y="133"/>
                  </a:lnTo>
                  <a:lnTo>
                    <a:pt x="81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2967;p60">
              <a:extLst>
                <a:ext uri="{FF2B5EF4-FFF2-40B4-BE49-F238E27FC236}">
                  <a16:creationId xmlns:a16="http://schemas.microsoft.com/office/drawing/2014/main" id="{FA006271-AD3B-9FEA-FAC6-4B7BED3B23FE}"/>
                </a:ext>
              </a:extLst>
            </p:cNvPr>
            <p:cNvSpPr/>
            <p:nvPr/>
          </p:nvSpPr>
          <p:spPr>
            <a:xfrm>
              <a:off x="-1856985" y="1311391"/>
              <a:ext cx="9599" cy="16527"/>
            </a:xfrm>
            <a:custGeom>
              <a:avLst/>
              <a:gdLst/>
              <a:ahLst/>
              <a:cxnLst/>
              <a:rect l="l" t="t" r="r" b="b"/>
              <a:pathLst>
                <a:path w="230" h="396" extrusionOk="0">
                  <a:moveTo>
                    <a:pt x="0" y="1"/>
                  </a:moveTo>
                  <a:lnTo>
                    <a:pt x="0" y="264"/>
                  </a:lnTo>
                  <a:lnTo>
                    <a:pt x="230" y="396"/>
                  </a:lnTo>
                  <a:lnTo>
                    <a:pt x="230" y="133"/>
                  </a:lnTo>
                  <a:lnTo>
                    <a:pt x="0"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2968;p60">
              <a:extLst>
                <a:ext uri="{FF2B5EF4-FFF2-40B4-BE49-F238E27FC236}">
                  <a16:creationId xmlns:a16="http://schemas.microsoft.com/office/drawing/2014/main" id="{DC7AE32F-EDCE-4563-AC61-B382A3957071}"/>
                </a:ext>
              </a:extLst>
            </p:cNvPr>
            <p:cNvSpPr/>
            <p:nvPr/>
          </p:nvSpPr>
          <p:spPr>
            <a:xfrm>
              <a:off x="-1847344" y="1093784"/>
              <a:ext cx="339055" cy="208007"/>
            </a:xfrm>
            <a:custGeom>
              <a:avLst/>
              <a:gdLst/>
              <a:ahLst/>
              <a:cxnLst/>
              <a:rect l="l" t="t" r="r" b="b"/>
              <a:pathLst>
                <a:path w="8124" h="4984" extrusionOk="0">
                  <a:moveTo>
                    <a:pt x="8123" y="0"/>
                  </a:moveTo>
                  <a:lnTo>
                    <a:pt x="0" y="4721"/>
                  </a:lnTo>
                  <a:lnTo>
                    <a:pt x="0" y="4984"/>
                  </a:lnTo>
                  <a:lnTo>
                    <a:pt x="8122" y="263"/>
                  </a:lnTo>
                  <a:lnTo>
                    <a:pt x="81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2969;p60">
              <a:extLst>
                <a:ext uri="{FF2B5EF4-FFF2-40B4-BE49-F238E27FC236}">
                  <a16:creationId xmlns:a16="http://schemas.microsoft.com/office/drawing/2014/main" id="{0072A124-758B-6583-652C-F2A92D2ABD4F}"/>
                </a:ext>
              </a:extLst>
            </p:cNvPr>
            <p:cNvSpPr/>
            <p:nvPr/>
          </p:nvSpPr>
          <p:spPr>
            <a:xfrm>
              <a:off x="-1856859" y="1088233"/>
              <a:ext cx="348571" cy="202582"/>
            </a:xfrm>
            <a:custGeom>
              <a:avLst/>
              <a:gdLst/>
              <a:ahLst/>
              <a:cxnLst/>
              <a:rect l="l" t="t" r="r" b="b"/>
              <a:pathLst>
                <a:path w="8352" h="4854" extrusionOk="0">
                  <a:moveTo>
                    <a:pt x="8122" y="1"/>
                  </a:moveTo>
                  <a:lnTo>
                    <a:pt x="1" y="4720"/>
                  </a:lnTo>
                  <a:lnTo>
                    <a:pt x="228" y="4854"/>
                  </a:lnTo>
                  <a:lnTo>
                    <a:pt x="8351" y="133"/>
                  </a:lnTo>
                  <a:lnTo>
                    <a:pt x="81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2970;p60">
              <a:extLst>
                <a:ext uri="{FF2B5EF4-FFF2-40B4-BE49-F238E27FC236}">
                  <a16:creationId xmlns:a16="http://schemas.microsoft.com/office/drawing/2014/main" id="{5132B56F-ABB2-F985-EC20-FF3E80170542}"/>
                </a:ext>
              </a:extLst>
            </p:cNvPr>
            <p:cNvSpPr/>
            <p:nvPr/>
          </p:nvSpPr>
          <p:spPr>
            <a:xfrm>
              <a:off x="-1856901" y="1285223"/>
              <a:ext cx="9599" cy="16569"/>
            </a:xfrm>
            <a:custGeom>
              <a:avLst/>
              <a:gdLst/>
              <a:ahLst/>
              <a:cxnLst/>
              <a:rect l="l" t="t" r="r" b="b"/>
              <a:pathLst>
                <a:path w="230" h="397" extrusionOk="0">
                  <a:moveTo>
                    <a:pt x="2" y="0"/>
                  </a:moveTo>
                  <a:lnTo>
                    <a:pt x="0" y="265"/>
                  </a:lnTo>
                  <a:lnTo>
                    <a:pt x="229" y="397"/>
                  </a:lnTo>
                  <a:lnTo>
                    <a:pt x="229" y="134"/>
                  </a:lnTo>
                  <a:lnTo>
                    <a:pt x="2" y="0"/>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2971;p60">
              <a:extLst>
                <a:ext uri="{FF2B5EF4-FFF2-40B4-BE49-F238E27FC236}">
                  <a16:creationId xmlns:a16="http://schemas.microsoft.com/office/drawing/2014/main" id="{E916BA9C-11F2-630B-8530-4104722F13C9}"/>
                </a:ext>
              </a:extLst>
            </p:cNvPr>
            <p:cNvSpPr/>
            <p:nvPr/>
          </p:nvSpPr>
          <p:spPr>
            <a:xfrm>
              <a:off x="-2319284" y="931226"/>
              <a:ext cx="55967" cy="42862"/>
            </a:xfrm>
            <a:custGeom>
              <a:avLst/>
              <a:gdLst/>
              <a:ahLst/>
              <a:cxnLst/>
              <a:rect l="l" t="t" r="r" b="b"/>
              <a:pathLst>
                <a:path w="1341" h="1027" extrusionOk="0">
                  <a:moveTo>
                    <a:pt x="1341" y="0"/>
                  </a:moveTo>
                  <a:lnTo>
                    <a:pt x="1" y="936"/>
                  </a:lnTo>
                  <a:lnTo>
                    <a:pt x="1" y="1026"/>
                  </a:lnTo>
                  <a:lnTo>
                    <a:pt x="1341" y="91"/>
                  </a:lnTo>
                  <a:lnTo>
                    <a:pt x="1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 name="Google Shape;2972;p60">
              <a:extLst>
                <a:ext uri="{FF2B5EF4-FFF2-40B4-BE49-F238E27FC236}">
                  <a16:creationId xmlns:a16="http://schemas.microsoft.com/office/drawing/2014/main" id="{D6BD0AA8-036C-9D4E-7574-88B3F96B97CE}"/>
                </a:ext>
              </a:extLst>
            </p:cNvPr>
            <p:cNvGrpSpPr/>
            <p:nvPr/>
          </p:nvGrpSpPr>
          <p:grpSpPr>
            <a:xfrm>
              <a:off x="-2592190" y="928847"/>
              <a:ext cx="328872" cy="216021"/>
              <a:chOff x="-2592190" y="928847"/>
              <a:chExt cx="328872" cy="216021"/>
            </a:xfrm>
          </p:grpSpPr>
          <p:sp>
            <p:nvSpPr>
              <p:cNvPr id="1872" name="Google Shape;2973;p60">
                <a:extLst>
                  <a:ext uri="{FF2B5EF4-FFF2-40B4-BE49-F238E27FC236}">
                    <a16:creationId xmlns:a16="http://schemas.microsoft.com/office/drawing/2014/main" id="{64816273-8D36-0DDC-696E-A9C3F8453A02}"/>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2974;p60">
                <a:extLst>
                  <a:ext uri="{FF2B5EF4-FFF2-40B4-BE49-F238E27FC236}">
                    <a16:creationId xmlns:a16="http://schemas.microsoft.com/office/drawing/2014/main" id="{EF109B75-12ED-3F2B-5B00-C6C86DCDC139}"/>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2975;p60">
                <a:extLst>
                  <a:ext uri="{FF2B5EF4-FFF2-40B4-BE49-F238E27FC236}">
                    <a16:creationId xmlns:a16="http://schemas.microsoft.com/office/drawing/2014/main" id="{2E211CF1-FC4A-3D7E-F8F8-A589A2130253}"/>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2976;p60">
                <a:extLst>
                  <a:ext uri="{FF2B5EF4-FFF2-40B4-BE49-F238E27FC236}">
                    <a16:creationId xmlns:a16="http://schemas.microsoft.com/office/drawing/2014/main" id="{3A2B16F6-F560-F1E0-B5FF-161202F4B196}"/>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2977;p60">
                <a:extLst>
                  <a:ext uri="{FF2B5EF4-FFF2-40B4-BE49-F238E27FC236}">
                    <a16:creationId xmlns:a16="http://schemas.microsoft.com/office/drawing/2014/main" id="{A54434EE-C504-802F-AD07-7FD815181C1E}"/>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2978;p60">
                <a:extLst>
                  <a:ext uri="{FF2B5EF4-FFF2-40B4-BE49-F238E27FC236}">
                    <a16:creationId xmlns:a16="http://schemas.microsoft.com/office/drawing/2014/main" id="{E50CDAE1-84A2-E29C-46C7-21A1F88536BC}"/>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2979;p60">
                <a:extLst>
                  <a:ext uri="{FF2B5EF4-FFF2-40B4-BE49-F238E27FC236}">
                    <a16:creationId xmlns:a16="http://schemas.microsoft.com/office/drawing/2014/main" id="{929C76A9-8713-95A3-E458-C596CFF49B5D}"/>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2980;p60">
                <a:extLst>
                  <a:ext uri="{FF2B5EF4-FFF2-40B4-BE49-F238E27FC236}">
                    <a16:creationId xmlns:a16="http://schemas.microsoft.com/office/drawing/2014/main" id="{979D6C6B-DCDC-12A4-C4ED-9A452EF88380}"/>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2981;p60">
                <a:extLst>
                  <a:ext uri="{FF2B5EF4-FFF2-40B4-BE49-F238E27FC236}">
                    <a16:creationId xmlns:a16="http://schemas.microsoft.com/office/drawing/2014/main" id="{8BE0B961-9504-52DB-543E-4A0BAA7F4F47}"/>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2982;p60">
                <a:extLst>
                  <a:ext uri="{FF2B5EF4-FFF2-40B4-BE49-F238E27FC236}">
                    <a16:creationId xmlns:a16="http://schemas.microsoft.com/office/drawing/2014/main" id="{698D84A7-0C51-890C-7FC4-74B3BBE1F594}"/>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2983;p60">
                <a:extLst>
                  <a:ext uri="{FF2B5EF4-FFF2-40B4-BE49-F238E27FC236}">
                    <a16:creationId xmlns:a16="http://schemas.microsoft.com/office/drawing/2014/main" id="{8DF39846-E335-0A2C-5A21-FAC018530636}"/>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2984;p60">
                <a:extLst>
                  <a:ext uri="{FF2B5EF4-FFF2-40B4-BE49-F238E27FC236}">
                    <a16:creationId xmlns:a16="http://schemas.microsoft.com/office/drawing/2014/main" id="{4D846E64-D972-5065-E11B-A85875E253BA}"/>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2985;p60">
                <a:extLst>
                  <a:ext uri="{FF2B5EF4-FFF2-40B4-BE49-F238E27FC236}">
                    <a16:creationId xmlns:a16="http://schemas.microsoft.com/office/drawing/2014/main" id="{722EA80B-FA2C-D078-DDEE-98D4F8FAE416}"/>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2986;p60">
              <a:extLst>
                <a:ext uri="{FF2B5EF4-FFF2-40B4-BE49-F238E27FC236}">
                  <a16:creationId xmlns:a16="http://schemas.microsoft.com/office/drawing/2014/main" id="{B5903B98-C850-9BD4-8983-F62A89744BD4}"/>
                </a:ext>
              </a:extLst>
            </p:cNvPr>
            <p:cNvSpPr/>
            <p:nvPr/>
          </p:nvSpPr>
          <p:spPr>
            <a:xfrm>
              <a:off x="-2410475" y="1119910"/>
              <a:ext cx="338972" cy="208007"/>
            </a:xfrm>
            <a:custGeom>
              <a:avLst/>
              <a:gdLst/>
              <a:ahLst/>
              <a:cxnLst/>
              <a:rect l="l" t="t" r="r" b="b"/>
              <a:pathLst>
                <a:path w="8122" h="4984" extrusionOk="0">
                  <a:moveTo>
                    <a:pt x="0" y="0"/>
                  </a:moveTo>
                  <a:lnTo>
                    <a:pt x="0" y="263"/>
                  </a:lnTo>
                  <a:lnTo>
                    <a:pt x="8122" y="4984"/>
                  </a:lnTo>
                  <a:lnTo>
                    <a:pt x="8122" y="472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2987;p60">
              <a:extLst>
                <a:ext uri="{FF2B5EF4-FFF2-40B4-BE49-F238E27FC236}">
                  <a16:creationId xmlns:a16="http://schemas.microsoft.com/office/drawing/2014/main" id="{72E692DF-59DF-2CDF-B6B1-65FDC234DDEB}"/>
                </a:ext>
              </a:extLst>
            </p:cNvPr>
            <p:cNvSpPr/>
            <p:nvPr/>
          </p:nvSpPr>
          <p:spPr>
            <a:xfrm>
              <a:off x="-2410475" y="1114359"/>
              <a:ext cx="348529" cy="202582"/>
            </a:xfrm>
            <a:custGeom>
              <a:avLst/>
              <a:gdLst/>
              <a:ahLst/>
              <a:cxnLst/>
              <a:rect l="l" t="t" r="r" b="b"/>
              <a:pathLst>
                <a:path w="8351" h="4854" extrusionOk="0">
                  <a:moveTo>
                    <a:pt x="229" y="1"/>
                  </a:moveTo>
                  <a:lnTo>
                    <a:pt x="0" y="133"/>
                  </a:lnTo>
                  <a:lnTo>
                    <a:pt x="8122" y="4854"/>
                  </a:lnTo>
                  <a:lnTo>
                    <a:pt x="8351" y="4722"/>
                  </a:lnTo>
                  <a:lnTo>
                    <a:pt x="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2988;p60">
              <a:extLst>
                <a:ext uri="{FF2B5EF4-FFF2-40B4-BE49-F238E27FC236}">
                  <a16:creationId xmlns:a16="http://schemas.microsoft.com/office/drawing/2014/main" id="{E938AEAA-23F2-F906-301C-D80706287BA2}"/>
                </a:ext>
              </a:extLst>
            </p:cNvPr>
            <p:cNvSpPr/>
            <p:nvPr/>
          </p:nvSpPr>
          <p:spPr>
            <a:xfrm>
              <a:off x="-2071545" y="1311391"/>
              <a:ext cx="9599" cy="16527"/>
            </a:xfrm>
            <a:custGeom>
              <a:avLst/>
              <a:gdLst/>
              <a:ahLst/>
              <a:cxnLst/>
              <a:rect l="l" t="t" r="r" b="b"/>
              <a:pathLst>
                <a:path w="230" h="396" extrusionOk="0">
                  <a:moveTo>
                    <a:pt x="230" y="1"/>
                  </a:moveTo>
                  <a:lnTo>
                    <a:pt x="1" y="133"/>
                  </a:lnTo>
                  <a:lnTo>
                    <a:pt x="1" y="396"/>
                  </a:lnTo>
                  <a:lnTo>
                    <a:pt x="230" y="264"/>
                  </a:lnTo>
                  <a:lnTo>
                    <a:pt x="230"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2989;p60">
              <a:extLst>
                <a:ext uri="{FF2B5EF4-FFF2-40B4-BE49-F238E27FC236}">
                  <a16:creationId xmlns:a16="http://schemas.microsoft.com/office/drawing/2014/main" id="{0B48FCF0-836B-640B-842E-FE5962B12AF2}"/>
                </a:ext>
              </a:extLst>
            </p:cNvPr>
            <p:cNvSpPr/>
            <p:nvPr/>
          </p:nvSpPr>
          <p:spPr>
            <a:xfrm>
              <a:off x="-2410642" y="1093784"/>
              <a:ext cx="339097" cy="208007"/>
            </a:xfrm>
            <a:custGeom>
              <a:avLst/>
              <a:gdLst/>
              <a:ahLst/>
              <a:cxnLst/>
              <a:rect l="l" t="t" r="r" b="b"/>
              <a:pathLst>
                <a:path w="8125" h="4984" extrusionOk="0">
                  <a:moveTo>
                    <a:pt x="1" y="0"/>
                  </a:moveTo>
                  <a:lnTo>
                    <a:pt x="3" y="263"/>
                  </a:lnTo>
                  <a:lnTo>
                    <a:pt x="8124" y="4984"/>
                  </a:lnTo>
                  <a:lnTo>
                    <a:pt x="8124" y="472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2990;p60">
              <a:extLst>
                <a:ext uri="{FF2B5EF4-FFF2-40B4-BE49-F238E27FC236}">
                  <a16:creationId xmlns:a16="http://schemas.microsoft.com/office/drawing/2014/main" id="{4F206BC5-1F17-1C6F-A92E-C111B30124E5}"/>
                </a:ext>
              </a:extLst>
            </p:cNvPr>
            <p:cNvSpPr/>
            <p:nvPr/>
          </p:nvSpPr>
          <p:spPr>
            <a:xfrm>
              <a:off x="-2410642" y="1088233"/>
              <a:ext cx="348571" cy="202582"/>
            </a:xfrm>
            <a:custGeom>
              <a:avLst/>
              <a:gdLst/>
              <a:ahLst/>
              <a:cxnLst/>
              <a:rect l="l" t="t" r="r" b="b"/>
              <a:pathLst>
                <a:path w="8352" h="4854" extrusionOk="0">
                  <a:moveTo>
                    <a:pt x="232" y="1"/>
                  </a:moveTo>
                  <a:lnTo>
                    <a:pt x="1" y="133"/>
                  </a:lnTo>
                  <a:lnTo>
                    <a:pt x="8124" y="4854"/>
                  </a:lnTo>
                  <a:lnTo>
                    <a:pt x="8352" y="4720"/>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2991;p60">
              <a:extLst>
                <a:ext uri="{FF2B5EF4-FFF2-40B4-BE49-F238E27FC236}">
                  <a16:creationId xmlns:a16="http://schemas.microsoft.com/office/drawing/2014/main" id="{062458E7-6F22-4B02-3B2F-8D03F356C551}"/>
                </a:ext>
              </a:extLst>
            </p:cNvPr>
            <p:cNvSpPr/>
            <p:nvPr/>
          </p:nvSpPr>
          <p:spPr>
            <a:xfrm>
              <a:off x="-2071586" y="1285223"/>
              <a:ext cx="9599" cy="16569"/>
            </a:xfrm>
            <a:custGeom>
              <a:avLst/>
              <a:gdLst/>
              <a:ahLst/>
              <a:cxnLst/>
              <a:rect l="l" t="t" r="r" b="b"/>
              <a:pathLst>
                <a:path w="230" h="397" extrusionOk="0">
                  <a:moveTo>
                    <a:pt x="228" y="0"/>
                  </a:moveTo>
                  <a:lnTo>
                    <a:pt x="0" y="134"/>
                  </a:lnTo>
                  <a:lnTo>
                    <a:pt x="0" y="397"/>
                  </a:lnTo>
                  <a:lnTo>
                    <a:pt x="229" y="265"/>
                  </a:lnTo>
                  <a:lnTo>
                    <a:pt x="228" y="0"/>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2992;p60">
              <a:extLst>
                <a:ext uri="{FF2B5EF4-FFF2-40B4-BE49-F238E27FC236}">
                  <a16:creationId xmlns:a16="http://schemas.microsoft.com/office/drawing/2014/main" id="{FB14E340-C1C2-134F-BC7D-36724F3BF751}"/>
                </a:ext>
              </a:extLst>
            </p:cNvPr>
            <p:cNvSpPr/>
            <p:nvPr/>
          </p:nvSpPr>
          <p:spPr>
            <a:xfrm>
              <a:off x="-2178887" y="1227587"/>
              <a:ext cx="428785" cy="239392"/>
            </a:xfrm>
            <a:custGeom>
              <a:avLst/>
              <a:gdLst/>
              <a:ahLst/>
              <a:cxnLst/>
              <a:rect l="l" t="t" r="r" b="b"/>
              <a:pathLst>
                <a:path w="10274" h="5736" extrusionOk="0">
                  <a:moveTo>
                    <a:pt x="5049" y="0"/>
                  </a:moveTo>
                  <a:cubicBezTo>
                    <a:pt x="4980" y="0"/>
                    <a:pt x="4919" y="1"/>
                    <a:pt x="4868" y="3"/>
                  </a:cubicBezTo>
                  <a:cubicBezTo>
                    <a:pt x="4497" y="15"/>
                    <a:pt x="4223" y="54"/>
                    <a:pt x="4222" y="54"/>
                  </a:cubicBezTo>
                  <a:cubicBezTo>
                    <a:pt x="3819" y="114"/>
                    <a:pt x="3794" y="117"/>
                    <a:pt x="3571" y="167"/>
                  </a:cubicBezTo>
                  <a:cubicBezTo>
                    <a:pt x="3305" y="229"/>
                    <a:pt x="3276" y="238"/>
                    <a:pt x="2916" y="352"/>
                  </a:cubicBezTo>
                  <a:cubicBezTo>
                    <a:pt x="2802" y="387"/>
                    <a:pt x="2653" y="444"/>
                    <a:pt x="2544" y="492"/>
                  </a:cubicBezTo>
                  <a:cubicBezTo>
                    <a:pt x="2373" y="569"/>
                    <a:pt x="2148" y="677"/>
                    <a:pt x="1984" y="764"/>
                  </a:cubicBezTo>
                  <a:cubicBezTo>
                    <a:pt x="1827" y="849"/>
                    <a:pt x="1481" y="1067"/>
                    <a:pt x="1224" y="1296"/>
                  </a:cubicBezTo>
                  <a:cubicBezTo>
                    <a:pt x="1141" y="1370"/>
                    <a:pt x="1032" y="1470"/>
                    <a:pt x="958" y="1553"/>
                  </a:cubicBezTo>
                  <a:cubicBezTo>
                    <a:pt x="768" y="1769"/>
                    <a:pt x="764" y="1773"/>
                    <a:pt x="628" y="1972"/>
                  </a:cubicBezTo>
                  <a:cubicBezTo>
                    <a:pt x="1" y="2945"/>
                    <a:pt x="350" y="4087"/>
                    <a:pt x="1685" y="4885"/>
                  </a:cubicBezTo>
                  <a:cubicBezTo>
                    <a:pt x="2631" y="5451"/>
                    <a:pt x="3889" y="5735"/>
                    <a:pt x="5146" y="5735"/>
                  </a:cubicBezTo>
                  <a:cubicBezTo>
                    <a:pt x="6347" y="5735"/>
                    <a:pt x="7548" y="5476"/>
                    <a:pt x="8476" y="4954"/>
                  </a:cubicBezTo>
                  <a:cubicBezTo>
                    <a:pt x="9882" y="4165"/>
                    <a:pt x="10273" y="2999"/>
                    <a:pt x="9636" y="1996"/>
                  </a:cubicBezTo>
                  <a:cubicBezTo>
                    <a:pt x="9216" y="1349"/>
                    <a:pt x="8610" y="978"/>
                    <a:pt x="8381" y="838"/>
                  </a:cubicBezTo>
                  <a:cubicBezTo>
                    <a:pt x="7990" y="598"/>
                    <a:pt x="7577" y="444"/>
                    <a:pt x="7420" y="386"/>
                  </a:cubicBezTo>
                  <a:cubicBezTo>
                    <a:pt x="7154" y="287"/>
                    <a:pt x="6777" y="184"/>
                    <a:pt x="6471" y="127"/>
                  </a:cubicBezTo>
                  <a:cubicBezTo>
                    <a:pt x="5941" y="27"/>
                    <a:pt x="5580" y="12"/>
                    <a:pt x="5512" y="9"/>
                  </a:cubicBezTo>
                  <a:cubicBezTo>
                    <a:pt x="5328" y="3"/>
                    <a:pt x="5174" y="0"/>
                    <a:pt x="504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2993;p60">
              <a:extLst>
                <a:ext uri="{FF2B5EF4-FFF2-40B4-BE49-F238E27FC236}">
                  <a16:creationId xmlns:a16="http://schemas.microsoft.com/office/drawing/2014/main" id="{48B0A0A5-A65D-F3A2-4599-1717CC39E2C4}"/>
                </a:ext>
              </a:extLst>
            </p:cNvPr>
            <p:cNvSpPr/>
            <p:nvPr/>
          </p:nvSpPr>
          <p:spPr>
            <a:xfrm>
              <a:off x="-2178887" y="1196369"/>
              <a:ext cx="428785" cy="239350"/>
            </a:xfrm>
            <a:custGeom>
              <a:avLst/>
              <a:gdLst/>
              <a:ahLst/>
              <a:cxnLst/>
              <a:rect l="l" t="t" r="r" b="b"/>
              <a:pathLst>
                <a:path w="10274" h="5735" extrusionOk="0">
                  <a:moveTo>
                    <a:pt x="5047" y="0"/>
                  </a:moveTo>
                  <a:cubicBezTo>
                    <a:pt x="4978" y="0"/>
                    <a:pt x="4918" y="1"/>
                    <a:pt x="4868" y="3"/>
                  </a:cubicBezTo>
                  <a:cubicBezTo>
                    <a:pt x="4497" y="16"/>
                    <a:pt x="4223" y="54"/>
                    <a:pt x="4222" y="54"/>
                  </a:cubicBezTo>
                  <a:cubicBezTo>
                    <a:pt x="3819" y="114"/>
                    <a:pt x="3794" y="117"/>
                    <a:pt x="3571" y="168"/>
                  </a:cubicBezTo>
                  <a:cubicBezTo>
                    <a:pt x="3305" y="228"/>
                    <a:pt x="3276" y="237"/>
                    <a:pt x="2916" y="352"/>
                  </a:cubicBezTo>
                  <a:cubicBezTo>
                    <a:pt x="2802" y="388"/>
                    <a:pt x="2653" y="445"/>
                    <a:pt x="2544" y="492"/>
                  </a:cubicBezTo>
                  <a:cubicBezTo>
                    <a:pt x="2373" y="569"/>
                    <a:pt x="2148" y="677"/>
                    <a:pt x="1984" y="765"/>
                  </a:cubicBezTo>
                  <a:cubicBezTo>
                    <a:pt x="1827" y="849"/>
                    <a:pt x="1481" y="1068"/>
                    <a:pt x="1224" y="1297"/>
                  </a:cubicBezTo>
                  <a:cubicBezTo>
                    <a:pt x="1141" y="1369"/>
                    <a:pt x="1032" y="1469"/>
                    <a:pt x="958" y="1552"/>
                  </a:cubicBezTo>
                  <a:cubicBezTo>
                    <a:pt x="768" y="1769"/>
                    <a:pt x="764" y="1772"/>
                    <a:pt x="628" y="1972"/>
                  </a:cubicBezTo>
                  <a:cubicBezTo>
                    <a:pt x="1" y="2946"/>
                    <a:pt x="350" y="4087"/>
                    <a:pt x="1685" y="4885"/>
                  </a:cubicBezTo>
                  <a:cubicBezTo>
                    <a:pt x="2631" y="5451"/>
                    <a:pt x="3888" y="5735"/>
                    <a:pt x="5145" y="5735"/>
                  </a:cubicBezTo>
                  <a:cubicBezTo>
                    <a:pt x="6346" y="5735"/>
                    <a:pt x="7547" y="5476"/>
                    <a:pt x="8476" y="4955"/>
                  </a:cubicBezTo>
                  <a:cubicBezTo>
                    <a:pt x="9882" y="4166"/>
                    <a:pt x="10273" y="3000"/>
                    <a:pt x="9636" y="1997"/>
                  </a:cubicBezTo>
                  <a:cubicBezTo>
                    <a:pt x="9216" y="1349"/>
                    <a:pt x="8610" y="978"/>
                    <a:pt x="8381" y="837"/>
                  </a:cubicBezTo>
                  <a:cubicBezTo>
                    <a:pt x="7990" y="599"/>
                    <a:pt x="7577" y="445"/>
                    <a:pt x="7420" y="386"/>
                  </a:cubicBezTo>
                  <a:cubicBezTo>
                    <a:pt x="7154" y="288"/>
                    <a:pt x="6777" y="185"/>
                    <a:pt x="6471" y="126"/>
                  </a:cubicBezTo>
                  <a:cubicBezTo>
                    <a:pt x="5941" y="28"/>
                    <a:pt x="5580" y="11"/>
                    <a:pt x="5512" y="9"/>
                  </a:cubicBezTo>
                  <a:cubicBezTo>
                    <a:pt x="5327" y="3"/>
                    <a:pt x="5172" y="0"/>
                    <a:pt x="504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2994;p60">
              <a:extLst>
                <a:ext uri="{FF2B5EF4-FFF2-40B4-BE49-F238E27FC236}">
                  <a16:creationId xmlns:a16="http://schemas.microsoft.com/office/drawing/2014/main" id="{769B0F7E-4BA0-908E-A364-3E4DF7BCD248}"/>
                </a:ext>
              </a:extLst>
            </p:cNvPr>
            <p:cNvSpPr/>
            <p:nvPr/>
          </p:nvSpPr>
          <p:spPr>
            <a:xfrm>
              <a:off x="-2179305" y="1205884"/>
              <a:ext cx="429328" cy="239392"/>
            </a:xfrm>
            <a:custGeom>
              <a:avLst/>
              <a:gdLst/>
              <a:ahLst/>
              <a:cxnLst/>
              <a:rect l="l" t="t" r="r" b="b"/>
              <a:pathLst>
                <a:path w="10287" h="5736" extrusionOk="0">
                  <a:moveTo>
                    <a:pt x="5059" y="0"/>
                  </a:moveTo>
                  <a:cubicBezTo>
                    <a:pt x="4990" y="0"/>
                    <a:pt x="4929" y="1"/>
                    <a:pt x="4878" y="3"/>
                  </a:cubicBezTo>
                  <a:cubicBezTo>
                    <a:pt x="4507" y="17"/>
                    <a:pt x="4233" y="54"/>
                    <a:pt x="4232" y="55"/>
                  </a:cubicBezTo>
                  <a:cubicBezTo>
                    <a:pt x="3829" y="117"/>
                    <a:pt x="3804" y="118"/>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7"/>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6"/>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2995;p60">
              <a:extLst>
                <a:ext uri="{FF2B5EF4-FFF2-40B4-BE49-F238E27FC236}">
                  <a16:creationId xmlns:a16="http://schemas.microsoft.com/office/drawing/2014/main" id="{B6CB2763-0B51-2ACA-E043-E75FA86BF58B}"/>
                </a:ext>
              </a:extLst>
            </p:cNvPr>
            <p:cNvSpPr/>
            <p:nvPr/>
          </p:nvSpPr>
          <p:spPr>
            <a:xfrm>
              <a:off x="-2179305" y="1215400"/>
              <a:ext cx="429328" cy="239392"/>
            </a:xfrm>
            <a:custGeom>
              <a:avLst/>
              <a:gdLst/>
              <a:ahLst/>
              <a:cxnLst/>
              <a:rect l="l" t="t" r="r" b="b"/>
              <a:pathLst>
                <a:path w="10287" h="5736" extrusionOk="0">
                  <a:moveTo>
                    <a:pt x="5057" y="1"/>
                  </a:moveTo>
                  <a:cubicBezTo>
                    <a:pt x="4988" y="1"/>
                    <a:pt x="4928" y="2"/>
                    <a:pt x="4878" y="4"/>
                  </a:cubicBezTo>
                  <a:cubicBezTo>
                    <a:pt x="4507" y="16"/>
                    <a:pt x="4233" y="55"/>
                    <a:pt x="4232" y="55"/>
                  </a:cubicBezTo>
                  <a:cubicBezTo>
                    <a:pt x="3829" y="119"/>
                    <a:pt x="3804" y="118"/>
                    <a:pt x="3581" y="169"/>
                  </a:cubicBezTo>
                  <a:cubicBezTo>
                    <a:pt x="3315" y="229"/>
                    <a:pt x="3286" y="238"/>
                    <a:pt x="2926" y="353"/>
                  </a:cubicBezTo>
                  <a:cubicBezTo>
                    <a:pt x="2812" y="389"/>
                    <a:pt x="2663" y="446"/>
                    <a:pt x="2554" y="493"/>
                  </a:cubicBezTo>
                  <a:cubicBezTo>
                    <a:pt x="2383" y="569"/>
                    <a:pt x="2158" y="678"/>
                    <a:pt x="1994" y="765"/>
                  </a:cubicBezTo>
                  <a:cubicBezTo>
                    <a:pt x="1837" y="850"/>
                    <a:pt x="1491" y="1069"/>
                    <a:pt x="1234" y="1298"/>
                  </a:cubicBezTo>
                  <a:cubicBezTo>
                    <a:pt x="1151" y="1370"/>
                    <a:pt x="1042" y="1470"/>
                    <a:pt x="968" y="1553"/>
                  </a:cubicBezTo>
                  <a:cubicBezTo>
                    <a:pt x="778" y="1770"/>
                    <a:pt x="772" y="1771"/>
                    <a:pt x="638" y="1971"/>
                  </a:cubicBezTo>
                  <a:cubicBezTo>
                    <a:pt x="0" y="2937"/>
                    <a:pt x="360" y="4088"/>
                    <a:pt x="1695" y="4886"/>
                  </a:cubicBezTo>
                  <a:cubicBezTo>
                    <a:pt x="2641" y="5451"/>
                    <a:pt x="3899" y="5735"/>
                    <a:pt x="5156" y="5735"/>
                  </a:cubicBezTo>
                  <a:cubicBezTo>
                    <a:pt x="6357" y="5735"/>
                    <a:pt x="7558" y="5476"/>
                    <a:pt x="8486" y="4956"/>
                  </a:cubicBezTo>
                  <a:cubicBezTo>
                    <a:pt x="9892" y="4166"/>
                    <a:pt x="10286" y="2997"/>
                    <a:pt x="9646" y="1998"/>
                  </a:cubicBezTo>
                  <a:cubicBezTo>
                    <a:pt x="9229" y="1347"/>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2996;p60">
              <a:extLst>
                <a:ext uri="{FF2B5EF4-FFF2-40B4-BE49-F238E27FC236}">
                  <a16:creationId xmlns:a16="http://schemas.microsoft.com/office/drawing/2014/main" id="{CD0F0BB7-C613-0214-A46F-88679F9D9D48}"/>
                </a:ext>
              </a:extLst>
            </p:cNvPr>
            <p:cNvSpPr/>
            <p:nvPr/>
          </p:nvSpPr>
          <p:spPr>
            <a:xfrm>
              <a:off x="-2179305" y="1224957"/>
              <a:ext cx="429328" cy="239392"/>
            </a:xfrm>
            <a:custGeom>
              <a:avLst/>
              <a:gdLst/>
              <a:ahLst/>
              <a:cxnLst/>
              <a:rect l="l" t="t" r="r" b="b"/>
              <a:pathLst>
                <a:path w="10287" h="5736" extrusionOk="0">
                  <a:moveTo>
                    <a:pt x="5059" y="0"/>
                  </a:moveTo>
                  <a:cubicBezTo>
                    <a:pt x="4990" y="0"/>
                    <a:pt x="4929" y="1"/>
                    <a:pt x="4878" y="3"/>
                  </a:cubicBezTo>
                  <a:cubicBezTo>
                    <a:pt x="4507" y="17"/>
                    <a:pt x="4233" y="53"/>
                    <a:pt x="4232" y="53"/>
                  </a:cubicBezTo>
                  <a:cubicBezTo>
                    <a:pt x="3830" y="123"/>
                    <a:pt x="3804" y="117"/>
                    <a:pt x="3581" y="167"/>
                  </a:cubicBezTo>
                  <a:cubicBezTo>
                    <a:pt x="3315" y="229"/>
                    <a:pt x="3286" y="238"/>
                    <a:pt x="2926" y="352"/>
                  </a:cubicBezTo>
                  <a:cubicBezTo>
                    <a:pt x="2812" y="387"/>
                    <a:pt x="2663" y="444"/>
                    <a:pt x="2554" y="493"/>
                  </a:cubicBezTo>
                  <a:cubicBezTo>
                    <a:pt x="2383" y="569"/>
                    <a:pt x="2158" y="676"/>
                    <a:pt x="1994" y="766"/>
                  </a:cubicBezTo>
                  <a:cubicBezTo>
                    <a:pt x="1837" y="849"/>
                    <a:pt x="1491" y="1067"/>
                    <a:pt x="1234" y="1296"/>
                  </a:cubicBezTo>
                  <a:cubicBezTo>
                    <a:pt x="1151" y="1370"/>
                    <a:pt x="1042" y="1470"/>
                    <a:pt x="968" y="1553"/>
                  </a:cubicBezTo>
                  <a:cubicBezTo>
                    <a:pt x="778" y="1769"/>
                    <a:pt x="772" y="1772"/>
                    <a:pt x="638" y="1972"/>
                  </a:cubicBezTo>
                  <a:cubicBezTo>
                    <a:pt x="0" y="2938"/>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8"/>
                  </a:cubicBezTo>
                  <a:cubicBezTo>
                    <a:pt x="8000" y="598"/>
                    <a:pt x="7587" y="444"/>
                    <a:pt x="7430" y="386"/>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2997;p60">
              <a:extLst>
                <a:ext uri="{FF2B5EF4-FFF2-40B4-BE49-F238E27FC236}">
                  <a16:creationId xmlns:a16="http://schemas.microsoft.com/office/drawing/2014/main" id="{3E26E2E8-F0B7-86EA-756A-4C524D7B0728}"/>
                </a:ext>
              </a:extLst>
            </p:cNvPr>
            <p:cNvSpPr/>
            <p:nvPr/>
          </p:nvSpPr>
          <p:spPr>
            <a:xfrm>
              <a:off x="-2179305" y="1234431"/>
              <a:ext cx="429328" cy="239434"/>
            </a:xfrm>
            <a:custGeom>
              <a:avLst/>
              <a:gdLst/>
              <a:ahLst/>
              <a:cxnLst/>
              <a:rect l="l" t="t" r="r" b="b"/>
              <a:pathLst>
                <a:path w="10287" h="5737" extrusionOk="0">
                  <a:moveTo>
                    <a:pt x="5051" y="1"/>
                  </a:moveTo>
                  <a:cubicBezTo>
                    <a:pt x="4985" y="1"/>
                    <a:pt x="4927" y="2"/>
                    <a:pt x="4878" y="3"/>
                  </a:cubicBezTo>
                  <a:cubicBezTo>
                    <a:pt x="4507" y="17"/>
                    <a:pt x="4233" y="56"/>
                    <a:pt x="4232" y="56"/>
                  </a:cubicBezTo>
                  <a:cubicBezTo>
                    <a:pt x="3830" y="126"/>
                    <a:pt x="3804" y="119"/>
                    <a:pt x="3581" y="168"/>
                  </a:cubicBezTo>
                  <a:cubicBezTo>
                    <a:pt x="3315" y="230"/>
                    <a:pt x="3286" y="239"/>
                    <a:pt x="2926" y="353"/>
                  </a:cubicBezTo>
                  <a:cubicBezTo>
                    <a:pt x="2812" y="389"/>
                    <a:pt x="2663" y="445"/>
                    <a:pt x="2554" y="494"/>
                  </a:cubicBezTo>
                  <a:cubicBezTo>
                    <a:pt x="2383" y="569"/>
                    <a:pt x="2158" y="679"/>
                    <a:pt x="1994" y="766"/>
                  </a:cubicBezTo>
                  <a:cubicBezTo>
                    <a:pt x="1837" y="851"/>
                    <a:pt x="1491" y="1069"/>
                    <a:pt x="1234" y="1299"/>
                  </a:cubicBezTo>
                  <a:cubicBezTo>
                    <a:pt x="1151" y="1371"/>
                    <a:pt x="1042" y="1471"/>
                    <a:pt x="968" y="1554"/>
                  </a:cubicBezTo>
                  <a:cubicBezTo>
                    <a:pt x="778" y="1771"/>
                    <a:pt x="772" y="1772"/>
                    <a:pt x="638" y="1972"/>
                  </a:cubicBezTo>
                  <a:cubicBezTo>
                    <a:pt x="0" y="2938"/>
                    <a:pt x="360" y="4089"/>
                    <a:pt x="1695" y="4887"/>
                  </a:cubicBezTo>
                  <a:cubicBezTo>
                    <a:pt x="2641" y="5452"/>
                    <a:pt x="3899" y="5736"/>
                    <a:pt x="5156" y="5736"/>
                  </a:cubicBezTo>
                  <a:cubicBezTo>
                    <a:pt x="6357" y="5736"/>
                    <a:pt x="7558" y="5477"/>
                    <a:pt x="8486" y="4956"/>
                  </a:cubicBezTo>
                  <a:cubicBezTo>
                    <a:pt x="9892" y="4167"/>
                    <a:pt x="10286" y="2998"/>
                    <a:pt x="9646" y="1998"/>
                  </a:cubicBezTo>
                  <a:cubicBezTo>
                    <a:pt x="9229" y="1348"/>
                    <a:pt x="8620" y="979"/>
                    <a:pt x="8391" y="839"/>
                  </a:cubicBezTo>
                  <a:cubicBezTo>
                    <a:pt x="8000" y="600"/>
                    <a:pt x="7587" y="445"/>
                    <a:pt x="7430" y="388"/>
                  </a:cubicBezTo>
                  <a:cubicBezTo>
                    <a:pt x="7164" y="288"/>
                    <a:pt x="6787" y="186"/>
                    <a:pt x="6481" y="128"/>
                  </a:cubicBezTo>
                  <a:cubicBezTo>
                    <a:pt x="5951" y="28"/>
                    <a:pt x="5590" y="13"/>
                    <a:pt x="5522" y="11"/>
                  </a:cubicBezTo>
                  <a:cubicBezTo>
                    <a:pt x="5334" y="4"/>
                    <a:pt x="5177" y="1"/>
                    <a:pt x="5051"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2998;p60">
              <a:extLst>
                <a:ext uri="{FF2B5EF4-FFF2-40B4-BE49-F238E27FC236}">
                  <a16:creationId xmlns:a16="http://schemas.microsoft.com/office/drawing/2014/main" id="{D9B73CFE-6743-FBC9-75BA-D5A2235B8B2C}"/>
                </a:ext>
              </a:extLst>
            </p:cNvPr>
            <p:cNvSpPr/>
            <p:nvPr/>
          </p:nvSpPr>
          <p:spPr>
            <a:xfrm>
              <a:off x="-2179305" y="1243988"/>
              <a:ext cx="429328" cy="239392"/>
            </a:xfrm>
            <a:custGeom>
              <a:avLst/>
              <a:gdLst/>
              <a:ahLst/>
              <a:cxnLst/>
              <a:rect l="l" t="t" r="r" b="b"/>
              <a:pathLst>
                <a:path w="10287" h="5736" extrusionOk="0">
                  <a:moveTo>
                    <a:pt x="5057" y="0"/>
                  </a:moveTo>
                  <a:cubicBezTo>
                    <a:pt x="4988" y="0"/>
                    <a:pt x="4928" y="1"/>
                    <a:pt x="4878" y="4"/>
                  </a:cubicBezTo>
                  <a:cubicBezTo>
                    <a:pt x="4507" y="16"/>
                    <a:pt x="4233" y="54"/>
                    <a:pt x="4232" y="54"/>
                  </a:cubicBezTo>
                  <a:cubicBezTo>
                    <a:pt x="3830" y="130"/>
                    <a:pt x="3804" y="117"/>
                    <a:pt x="3581" y="168"/>
                  </a:cubicBezTo>
                  <a:cubicBezTo>
                    <a:pt x="3315" y="228"/>
                    <a:pt x="3286" y="237"/>
                    <a:pt x="2926" y="353"/>
                  </a:cubicBezTo>
                  <a:cubicBezTo>
                    <a:pt x="2812" y="388"/>
                    <a:pt x="2663" y="445"/>
                    <a:pt x="2554" y="494"/>
                  </a:cubicBezTo>
                  <a:cubicBezTo>
                    <a:pt x="2383" y="570"/>
                    <a:pt x="2158" y="677"/>
                    <a:pt x="1994" y="765"/>
                  </a:cubicBezTo>
                  <a:cubicBezTo>
                    <a:pt x="1837" y="850"/>
                    <a:pt x="1491" y="1068"/>
                    <a:pt x="1234" y="1297"/>
                  </a:cubicBezTo>
                  <a:cubicBezTo>
                    <a:pt x="1151" y="1371"/>
                    <a:pt x="1042" y="1471"/>
                    <a:pt x="968" y="1554"/>
                  </a:cubicBezTo>
                  <a:cubicBezTo>
                    <a:pt x="778" y="1769"/>
                    <a:pt x="772" y="1773"/>
                    <a:pt x="638" y="1972"/>
                  </a:cubicBezTo>
                  <a:cubicBezTo>
                    <a:pt x="0" y="2938"/>
                    <a:pt x="360" y="4088"/>
                    <a:pt x="1695" y="4886"/>
                  </a:cubicBezTo>
                  <a:cubicBezTo>
                    <a:pt x="2641" y="5452"/>
                    <a:pt x="3899" y="5736"/>
                    <a:pt x="5156" y="5736"/>
                  </a:cubicBezTo>
                  <a:cubicBezTo>
                    <a:pt x="6357" y="5736"/>
                    <a:pt x="7558" y="5477"/>
                    <a:pt x="8486" y="4955"/>
                  </a:cubicBezTo>
                  <a:cubicBezTo>
                    <a:pt x="9892" y="4166"/>
                    <a:pt x="10286" y="2997"/>
                    <a:pt x="9646" y="1999"/>
                  </a:cubicBezTo>
                  <a:lnTo>
                    <a:pt x="9646" y="1997"/>
                  </a:lnTo>
                  <a:cubicBezTo>
                    <a:pt x="9229" y="1348"/>
                    <a:pt x="8620" y="977"/>
                    <a:pt x="8391" y="837"/>
                  </a:cubicBezTo>
                  <a:cubicBezTo>
                    <a:pt x="8000" y="599"/>
                    <a:pt x="7587" y="445"/>
                    <a:pt x="7430" y="387"/>
                  </a:cubicBezTo>
                  <a:cubicBezTo>
                    <a:pt x="7164" y="288"/>
                    <a:pt x="6787" y="185"/>
                    <a:pt x="6481" y="127"/>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2999;p60">
              <a:extLst>
                <a:ext uri="{FF2B5EF4-FFF2-40B4-BE49-F238E27FC236}">
                  <a16:creationId xmlns:a16="http://schemas.microsoft.com/office/drawing/2014/main" id="{D7B0794F-F8DD-30A9-3731-B891FA2039C0}"/>
                </a:ext>
              </a:extLst>
            </p:cNvPr>
            <p:cNvSpPr/>
            <p:nvPr/>
          </p:nvSpPr>
          <p:spPr>
            <a:xfrm>
              <a:off x="-2179305" y="1253504"/>
              <a:ext cx="429328" cy="239392"/>
            </a:xfrm>
            <a:custGeom>
              <a:avLst/>
              <a:gdLst/>
              <a:ahLst/>
              <a:cxnLst/>
              <a:rect l="l" t="t" r="r" b="b"/>
              <a:pathLst>
                <a:path w="10287" h="5736" extrusionOk="0">
                  <a:moveTo>
                    <a:pt x="5059" y="1"/>
                  </a:moveTo>
                  <a:cubicBezTo>
                    <a:pt x="4990" y="1"/>
                    <a:pt x="4929" y="2"/>
                    <a:pt x="4878" y="3"/>
                  </a:cubicBezTo>
                  <a:cubicBezTo>
                    <a:pt x="4507" y="16"/>
                    <a:pt x="4233" y="54"/>
                    <a:pt x="4232" y="54"/>
                  </a:cubicBezTo>
                  <a:cubicBezTo>
                    <a:pt x="3832" y="132"/>
                    <a:pt x="3804" y="117"/>
                    <a:pt x="3581" y="168"/>
                  </a:cubicBezTo>
                  <a:cubicBezTo>
                    <a:pt x="3315" y="228"/>
                    <a:pt x="3286" y="237"/>
                    <a:pt x="2926" y="352"/>
                  </a:cubicBezTo>
                  <a:cubicBezTo>
                    <a:pt x="2812" y="388"/>
                    <a:pt x="2663" y="445"/>
                    <a:pt x="2554" y="494"/>
                  </a:cubicBezTo>
                  <a:cubicBezTo>
                    <a:pt x="2383" y="569"/>
                    <a:pt x="2158" y="677"/>
                    <a:pt x="1994" y="766"/>
                  </a:cubicBezTo>
                  <a:cubicBezTo>
                    <a:pt x="1837" y="849"/>
                    <a:pt x="1491" y="1068"/>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6"/>
                    <a:pt x="10286" y="2997"/>
                    <a:pt x="9646" y="1998"/>
                  </a:cubicBezTo>
                  <a:cubicBezTo>
                    <a:pt x="9229" y="1348"/>
                    <a:pt x="8620" y="978"/>
                    <a:pt x="8391" y="838"/>
                  </a:cubicBezTo>
                  <a:cubicBezTo>
                    <a:pt x="8000" y="599"/>
                    <a:pt x="7587" y="445"/>
                    <a:pt x="7430" y="386"/>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000;p60">
              <a:extLst>
                <a:ext uri="{FF2B5EF4-FFF2-40B4-BE49-F238E27FC236}">
                  <a16:creationId xmlns:a16="http://schemas.microsoft.com/office/drawing/2014/main" id="{7C91901B-2D7A-9A53-8A76-8305F0A6B832}"/>
                </a:ext>
              </a:extLst>
            </p:cNvPr>
            <p:cNvSpPr/>
            <p:nvPr/>
          </p:nvSpPr>
          <p:spPr>
            <a:xfrm>
              <a:off x="-2179305" y="1263020"/>
              <a:ext cx="429328" cy="239392"/>
            </a:xfrm>
            <a:custGeom>
              <a:avLst/>
              <a:gdLst/>
              <a:ahLst/>
              <a:cxnLst/>
              <a:rect l="l" t="t" r="r" b="b"/>
              <a:pathLst>
                <a:path w="10287" h="5736" extrusionOk="0">
                  <a:moveTo>
                    <a:pt x="5059" y="0"/>
                  </a:moveTo>
                  <a:cubicBezTo>
                    <a:pt x="4990" y="0"/>
                    <a:pt x="4929" y="1"/>
                    <a:pt x="4878" y="3"/>
                  </a:cubicBezTo>
                  <a:cubicBezTo>
                    <a:pt x="4507" y="17"/>
                    <a:pt x="4233" y="55"/>
                    <a:pt x="4232" y="55"/>
                  </a:cubicBezTo>
                  <a:cubicBezTo>
                    <a:pt x="3832" y="137"/>
                    <a:pt x="3804" y="117"/>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8"/>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001;p60">
              <a:extLst>
                <a:ext uri="{FF2B5EF4-FFF2-40B4-BE49-F238E27FC236}">
                  <a16:creationId xmlns:a16="http://schemas.microsoft.com/office/drawing/2014/main" id="{4AFF7346-598E-301B-7968-5342DA1713F1}"/>
                </a:ext>
              </a:extLst>
            </p:cNvPr>
            <p:cNvSpPr/>
            <p:nvPr/>
          </p:nvSpPr>
          <p:spPr>
            <a:xfrm>
              <a:off x="-2179305" y="1272535"/>
              <a:ext cx="429328" cy="239434"/>
            </a:xfrm>
            <a:custGeom>
              <a:avLst/>
              <a:gdLst/>
              <a:ahLst/>
              <a:cxnLst/>
              <a:rect l="l" t="t" r="r" b="b"/>
              <a:pathLst>
                <a:path w="10287" h="5737" extrusionOk="0">
                  <a:moveTo>
                    <a:pt x="5057" y="1"/>
                  </a:moveTo>
                  <a:cubicBezTo>
                    <a:pt x="4988" y="1"/>
                    <a:pt x="4928" y="2"/>
                    <a:pt x="4878" y="4"/>
                  </a:cubicBezTo>
                  <a:cubicBezTo>
                    <a:pt x="4507" y="16"/>
                    <a:pt x="4233" y="55"/>
                    <a:pt x="4232" y="55"/>
                  </a:cubicBezTo>
                  <a:cubicBezTo>
                    <a:pt x="3833" y="139"/>
                    <a:pt x="3804" y="118"/>
                    <a:pt x="3581" y="169"/>
                  </a:cubicBezTo>
                  <a:cubicBezTo>
                    <a:pt x="3315" y="229"/>
                    <a:pt x="3286" y="238"/>
                    <a:pt x="2926" y="353"/>
                  </a:cubicBezTo>
                  <a:cubicBezTo>
                    <a:pt x="2812" y="389"/>
                    <a:pt x="2663" y="446"/>
                    <a:pt x="2554" y="493"/>
                  </a:cubicBezTo>
                  <a:cubicBezTo>
                    <a:pt x="2383" y="570"/>
                    <a:pt x="2158" y="678"/>
                    <a:pt x="1994" y="765"/>
                  </a:cubicBezTo>
                  <a:cubicBezTo>
                    <a:pt x="1837" y="850"/>
                    <a:pt x="1491" y="1069"/>
                    <a:pt x="1234" y="1298"/>
                  </a:cubicBezTo>
                  <a:cubicBezTo>
                    <a:pt x="1151" y="1372"/>
                    <a:pt x="1042" y="1472"/>
                    <a:pt x="968" y="1555"/>
                  </a:cubicBezTo>
                  <a:cubicBezTo>
                    <a:pt x="778" y="1770"/>
                    <a:pt x="772" y="1773"/>
                    <a:pt x="638" y="1973"/>
                  </a:cubicBezTo>
                  <a:cubicBezTo>
                    <a:pt x="0" y="2939"/>
                    <a:pt x="360" y="4088"/>
                    <a:pt x="1695" y="4886"/>
                  </a:cubicBezTo>
                  <a:cubicBezTo>
                    <a:pt x="2641" y="5452"/>
                    <a:pt x="3899" y="5736"/>
                    <a:pt x="5156" y="5736"/>
                  </a:cubicBezTo>
                  <a:cubicBezTo>
                    <a:pt x="6357" y="5736"/>
                    <a:pt x="7558" y="5477"/>
                    <a:pt x="8486" y="4956"/>
                  </a:cubicBezTo>
                  <a:cubicBezTo>
                    <a:pt x="9892" y="4166"/>
                    <a:pt x="10286" y="2997"/>
                    <a:pt x="9646" y="1999"/>
                  </a:cubicBezTo>
                  <a:lnTo>
                    <a:pt x="9646" y="1998"/>
                  </a:lnTo>
                  <a:cubicBezTo>
                    <a:pt x="9229" y="1348"/>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002;p60">
              <a:extLst>
                <a:ext uri="{FF2B5EF4-FFF2-40B4-BE49-F238E27FC236}">
                  <a16:creationId xmlns:a16="http://schemas.microsoft.com/office/drawing/2014/main" id="{9530B2F8-7F93-BEC6-CD1F-CB600871F616}"/>
                </a:ext>
              </a:extLst>
            </p:cNvPr>
            <p:cNvSpPr/>
            <p:nvPr/>
          </p:nvSpPr>
          <p:spPr>
            <a:xfrm>
              <a:off x="-2179305" y="1282093"/>
              <a:ext cx="429328" cy="239392"/>
            </a:xfrm>
            <a:custGeom>
              <a:avLst/>
              <a:gdLst/>
              <a:ahLst/>
              <a:cxnLst/>
              <a:rect l="l" t="t" r="r" b="b"/>
              <a:pathLst>
                <a:path w="10287" h="5736" extrusionOk="0">
                  <a:moveTo>
                    <a:pt x="5059" y="0"/>
                  </a:moveTo>
                  <a:cubicBezTo>
                    <a:pt x="4990" y="0"/>
                    <a:pt x="4929" y="1"/>
                    <a:pt x="4878" y="3"/>
                  </a:cubicBezTo>
                  <a:cubicBezTo>
                    <a:pt x="4507" y="17"/>
                    <a:pt x="4233" y="53"/>
                    <a:pt x="4232" y="55"/>
                  </a:cubicBezTo>
                  <a:cubicBezTo>
                    <a:pt x="3833" y="143"/>
                    <a:pt x="3804" y="117"/>
                    <a:pt x="3581" y="167"/>
                  </a:cubicBezTo>
                  <a:cubicBezTo>
                    <a:pt x="3315" y="229"/>
                    <a:pt x="3286" y="238"/>
                    <a:pt x="2926" y="352"/>
                  </a:cubicBezTo>
                  <a:cubicBezTo>
                    <a:pt x="2812" y="389"/>
                    <a:pt x="2663" y="444"/>
                    <a:pt x="2554" y="493"/>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598"/>
                    <a:pt x="7587" y="444"/>
                    <a:pt x="7430" y="387"/>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003;p60">
              <a:extLst>
                <a:ext uri="{FF2B5EF4-FFF2-40B4-BE49-F238E27FC236}">
                  <a16:creationId xmlns:a16="http://schemas.microsoft.com/office/drawing/2014/main" id="{1000038F-60DF-66D4-9853-D9C631B9A296}"/>
                </a:ext>
              </a:extLst>
            </p:cNvPr>
            <p:cNvSpPr/>
            <p:nvPr/>
          </p:nvSpPr>
          <p:spPr>
            <a:xfrm>
              <a:off x="-2179305" y="1291608"/>
              <a:ext cx="429328" cy="239434"/>
            </a:xfrm>
            <a:custGeom>
              <a:avLst/>
              <a:gdLst/>
              <a:ahLst/>
              <a:cxnLst/>
              <a:rect l="l" t="t" r="r" b="b"/>
              <a:pathLst>
                <a:path w="10287" h="5737" extrusionOk="0">
                  <a:moveTo>
                    <a:pt x="5031" y="0"/>
                  </a:moveTo>
                  <a:cubicBezTo>
                    <a:pt x="4973" y="0"/>
                    <a:pt x="4922" y="1"/>
                    <a:pt x="4878" y="2"/>
                  </a:cubicBezTo>
                  <a:cubicBezTo>
                    <a:pt x="4507" y="16"/>
                    <a:pt x="4233" y="55"/>
                    <a:pt x="4232" y="55"/>
                  </a:cubicBezTo>
                  <a:cubicBezTo>
                    <a:pt x="3835" y="145"/>
                    <a:pt x="3804" y="118"/>
                    <a:pt x="3581" y="167"/>
                  </a:cubicBezTo>
                  <a:cubicBezTo>
                    <a:pt x="3315" y="229"/>
                    <a:pt x="3286" y="238"/>
                    <a:pt x="2926" y="352"/>
                  </a:cubicBezTo>
                  <a:cubicBezTo>
                    <a:pt x="2812" y="388"/>
                    <a:pt x="2663" y="445"/>
                    <a:pt x="2554" y="493"/>
                  </a:cubicBezTo>
                  <a:cubicBezTo>
                    <a:pt x="2383" y="568"/>
                    <a:pt x="2158" y="678"/>
                    <a:pt x="1994" y="765"/>
                  </a:cubicBezTo>
                  <a:cubicBezTo>
                    <a:pt x="1837" y="850"/>
                    <a:pt x="1491" y="1068"/>
                    <a:pt x="1234" y="1298"/>
                  </a:cubicBezTo>
                  <a:cubicBezTo>
                    <a:pt x="1151" y="1371"/>
                    <a:pt x="1042" y="1470"/>
                    <a:pt x="968" y="1554"/>
                  </a:cubicBezTo>
                  <a:cubicBezTo>
                    <a:pt x="778" y="1770"/>
                    <a:pt x="772" y="1771"/>
                    <a:pt x="638" y="1973"/>
                  </a:cubicBezTo>
                  <a:cubicBezTo>
                    <a:pt x="0" y="2939"/>
                    <a:pt x="360" y="4088"/>
                    <a:pt x="1695" y="4886"/>
                  </a:cubicBezTo>
                  <a:cubicBezTo>
                    <a:pt x="2641" y="5452"/>
                    <a:pt x="3899" y="5736"/>
                    <a:pt x="5156" y="5736"/>
                  </a:cubicBezTo>
                  <a:cubicBezTo>
                    <a:pt x="6357" y="5736"/>
                    <a:pt x="7558" y="5477"/>
                    <a:pt x="8486" y="4955"/>
                  </a:cubicBezTo>
                  <a:cubicBezTo>
                    <a:pt x="9892" y="4166"/>
                    <a:pt x="10286" y="2997"/>
                    <a:pt x="9646" y="1997"/>
                  </a:cubicBezTo>
                  <a:cubicBezTo>
                    <a:pt x="9229" y="1347"/>
                    <a:pt x="8620" y="978"/>
                    <a:pt x="8391" y="838"/>
                  </a:cubicBezTo>
                  <a:cubicBezTo>
                    <a:pt x="8000" y="599"/>
                    <a:pt x="7587" y="445"/>
                    <a:pt x="7430" y="387"/>
                  </a:cubicBezTo>
                  <a:cubicBezTo>
                    <a:pt x="7164" y="287"/>
                    <a:pt x="6787" y="185"/>
                    <a:pt x="6481" y="127"/>
                  </a:cubicBezTo>
                  <a:cubicBezTo>
                    <a:pt x="5951" y="27"/>
                    <a:pt x="5590" y="12"/>
                    <a:pt x="5522" y="10"/>
                  </a:cubicBezTo>
                  <a:cubicBezTo>
                    <a:pt x="5324" y="4"/>
                    <a:pt x="5160" y="0"/>
                    <a:pt x="503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004;p60">
              <a:extLst>
                <a:ext uri="{FF2B5EF4-FFF2-40B4-BE49-F238E27FC236}">
                  <a16:creationId xmlns:a16="http://schemas.microsoft.com/office/drawing/2014/main" id="{43B8EBA1-3388-3990-767F-8AF21EC5FF86}"/>
                </a:ext>
              </a:extLst>
            </p:cNvPr>
            <p:cNvSpPr/>
            <p:nvPr/>
          </p:nvSpPr>
          <p:spPr>
            <a:xfrm>
              <a:off x="-2179305" y="1301166"/>
              <a:ext cx="429328" cy="239350"/>
            </a:xfrm>
            <a:custGeom>
              <a:avLst/>
              <a:gdLst/>
              <a:ahLst/>
              <a:cxnLst/>
              <a:rect l="l" t="t" r="r" b="b"/>
              <a:pathLst>
                <a:path w="10287" h="5735" extrusionOk="0">
                  <a:moveTo>
                    <a:pt x="5059" y="0"/>
                  </a:moveTo>
                  <a:cubicBezTo>
                    <a:pt x="4990" y="0"/>
                    <a:pt x="4929" y="1"/>
                    <a:pt x="4878" y="3"/>
                  </a:cubicBezTo>
                  <a:cubicBezTo>
                    <a:pt x="4507" y="15"/>
                    <a:pt x="4233" y="53"/>
                    <a:pt x="4232" y="53"/>
                  </a:cubicBezTo>
                  <a:cubicBezTo>
                    <a:pt x="3835" y="149"/>
                    <a:pt x="3804" y="116"/>
                    <a:pt x="3581" y="167"/>
                  </a:cubicBezTo>
                  <a:cubicBezTo>
                    <a:pt x="3315" y="227"/>
                    <a:pt x="3286" y="236"/>
                    <a:pt x="2926" y="352"/>
                  </a:cubicBezTo>
                  <a:cubicBezTo>
                    <a:pt x="2812" y="387"/>
                    <a:pt x="2663" y="444"/>
                    <a:pt x="2554" y="492"/>
                  </a:cubicBezTo>
                  <a:cubicBezTo>
                    <a:pt x="2383" y="569"/>
                    <a:pt x="2158" y="676"/>
                    <a:pt x="1994" y="764"/>
                  </a:cubicBezTo>
                  <a:cubicBezTo>
                    <a:pt x="1837" y="849"/>
                    <a:pt x="1491" y="1067"/>
                    <a:pt x="1234" y="1296"/>
                  </a:cubicBezTo>
                  <a:cubicBezTo>
                    <a:pt x="1151" y="1370"/>
                    <a:pt x="1042" y="1470"/>
                    <a:pt x="968" y="1553"/>
                  </a:cubicBezTo>
                  <a:cubicBezTo>
                    <a:pt x="778" y="1768"/>
                    <a:pt x="772" y="1770"/>
                    <a:pt x="638" y="1971"/>
                  </a:cubicBezTo>
                  <a:cubicBezTo>
                    <a:pt x="0" y="2937"/>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6"/>
                  </a:cubicBezTo>
                  <a:cubicBezTo>
                    <a:pt x="8000" y="598"/>
                    <a:pt x="7587" y="444"/>
                    <a:pt x="7430" y="386"/>
                  </a:cubicBezTo>
                  <a:cubicBezTo>
                    <a:pt x="7164" y="287"/>
                    <a:pt x="6787" y="184"/>
                    <a:pt x="6481" y="126"/>
                  </a:cubicBezTo>
                  <a:cubicBezTo>
                    <a:pt x="5951" y="27"/>
                    <a:pt x="5590" y="10"/>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005;p60">
              <a:extLst>
                <a:ext uri="{FF2B5EF4-FFF2-40B4-BE49-F238E27FC236}">
                  <a16:creationId xmlns:a16="http://schemas.microsoft.com/office/drawing/2014/main" id="{D6279C0A-A406-0FE3-3A61-A2F8B593502E}"/>
                </a:ext>
              </a:extLst>
            </p:cNvPr>
            <p:cNvSpPr/>
            <p:nvPr/>
          </p:nvSpPr>
          <p:spPr>
            <a:xfrm>
              <a:off x="-2179305" y="1310639"/>
              <a:ext cx="429328" cy="239392"/>
            </a:xfrm>
            <a:custGeom>
              <a:avLst/>
              <a:gdLst/>
              <a:ahLst/>
              <a:cxnLst/>
              <a:rect l="l" t="t" r="r" b="b"/>
              <a:pathLst>
                <a:path w="10287" h="5736" extrusionOk="0">
                  <a:moveTo>
                    <a:pt x="5059" y="1"/>
                  </a:moveTo>
                  <a:cubicBezTo>
                    <a:pt x="4990" y="1"/>
                    <a:pt x="4929" y="2"/>
                    <a:pt x="4878" y="3"/>
                  </a:cubicBezTo>
                  <a:cubicBezTo>
                    <a:pt x="4507" y="17"/>
                    <a:pt x="4233" y="54"/>
                    <a:pt x="4232" y="56"/>
                  </a:cubicBezTo>
                  <a:cubicBezTo>
                    <a:pt x="3836" y="152"/>
                    <a:pt x="3804" y="117"/>
                    <a:pt x="3581" y="168"/>
                  </a:cubicBezTo>
                  <a:cubicBezTo>
                    <a:pt x="3315" y="229"/>
                    <a:pt x="3286" y="239"/>
                    <a:pt x="2926" y="352"/>
                  </a:cubicBezTo>
                  <a:cubicBezTo>
                    <a:pt x="2812" y="388"/>
                    <a:pt x="2663" y="445"/>
                    <a:pt x="2554" y="494"/>
                  </a:cubicBezTo>
                  <a:cubicBezTo>
                    <a:pt x="2383" y="569"/>
                    <a:pt x="2158" y="677"/>
                    <a:pt x="1994" y="765"/>
                  </a:cubicBezTo>
                  <a:cubicBezTo>
                    <a:pt x="1837" y="849"/>
                    <a:pt x="1491" y="1069"/>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7"/>
                    <a:pt x="10286" y="2998"/>
                    <a:pt x="9646" y="1998"/>
                  </a:cubicBezTo>
                  <a:cubicBezTo>
                    <a:pt x="9229" y="1348"/>
                    <a:pt x="8620" y="978"/>
                    <a:pt x="8391" y="838"/>
                  </a:cubicBezTo>
                  <a:cubicBezTo>
                    <a:pt x="8000" y="600"/>
                    <a:pt x="7587" y="445"/>
                    <a:pt x="7430" y="388"/>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3006;p60">
              <a:extLst>
                <a:ext uri="{FF2B5EF4-FFF2-40B4-BE49-F238E27FC236}">
                  <a16:creationId xmlns:a16="http://schemas.microsoft.com/office/drawing/2014/main" id="{1155A60E-4AB0-BF32-BC1C-0267B6BE2C24}"/>
                </a:ext>
              </a:extLst>
            </p:cNvPr>
            <p:cNvSpPr/>
            <p:nvPr/>
          </p:nvSpPr>
          <p:spPr>
            <a:xfrm>
              <a:off x="-2179305" y="1320197"/>
              <a:ext cx="429328" cy="239392"/>
            </a:xfrm>
            <a:custGeom>
              <a:avLst/>
              <a:gdLst/>
              <a:ahLst/>
              <a:cxnLst/>
              <a:rect l="l" t="t" r="r" b="b"/>
              <a:pathLst>
                <a:path w="10287" h="5736" extrusionOk="0">
                  <a:moveTo>
                    <a:pt x="5057" y="0"/>
                  </a:moveTo>
                  <a:cubicBezTo>
                    <a:pt x="4988" y="0"/>
                    <a:pt x="4928" y="1"/>
                    <a:pt x="4878" y="3"/>
                  </a:cubicBezTo>
                  <a:cubicBezTo>
                    <a:pt x="4507" y="16"/>
                    <a:pt x="4233" y="54"/>
                    <a:pt x="4232" y="54"/>
                  </a:cubicBezTo>
                  <a:cubicBezTo>
                    <a:pt x="3836" y="156"/>
                    <a:pt x="3804" y="117"/>
                    <a:pt x="3581" y="168"/>
                  </a:cubicBezTo>
                  <a:cubicBezTo>
                    <a:pt x="3315" y="228"/>
                    <a:pt x="3286" y="237"/>
                    <a:pt x="2926" y="351"/>
                  </a:cubicBezTo>
                  <a:cubicBezTo>
                    <a:pt x="2812" y="388"/>
                    <a:pt x="2663" y="445"/>
                    <a:pt x="2554" y="493"/>
                  </a:cubicBezTo>
                  <a:cubicBezTo>
                    <a:pt x="2383" y="569"/>
                    <a:pt x="2158" y="677"/>
                    <a:pt x="1994" y="765"/>
                  </a:cubicBezTo>
                  <a:cubicBezTo>
                    <a:pt x="1837" y="849"/>
                    <a:pt x="1491" y="1068"/>
                    <a:pt x="1234" y="1297"/>
                  </a:cubicBezTo>
                  <a:cubicBezTo>
                    <a:pt x="1151" y="1369"/>
                    <a:pt x="1042" y="1469"/>
                    <a:pt x="968" y="1552"/>
                  </a:cubicBezTo>
                  <a:cubicBezTo>
                    <a:pt x="778" y="1769"/>
                    <a:pt x="772" y="1771"/>
                    <a:pt x="638" y="1971"/>
                  </a:cubicBezTo>
                  <a:cubicBezTo>
                    <a:pt x="0" y="2938"/>
                    <a:pt x="360" y="4087"/>
                    <a:pt x="1695" y="4886"/>
                  </a:cubicBezTo>
                  <a:cubicBezTo>
                    <a:pt x="2641" y="5451"/>
                    <a:pt x="3899" y="5736"/>
                    <a:pt x="5156" y="5736"/>
                  </a:cubicBezTo>
                  <a:cubicBezTo>
                    <a:pt x="6357" y="5736"/>
                    <a:pt x="7558" y="5476"/>
                    <a:pt x="8486" y="4955"/>
                  </a:cubicBezTo>
                  <a:cubicBezTo>
                    <a:pt x="9892" y="4166"/>
                    <a:pt x="10286" y="2997"/>
                    <a:pt x="9646" y="1997"/>
                  </a:cubicBezTo>
                  <a:cubicBezTo>
                    <a:pt x="9229" y="1348"/>
                    <a:pt x="8620" y="977"/>
                    <a:pt x="8391" y="837"/>
                  </a:cubicBezTo>
                  <a:cubicBezTo>
                    <a:pt x="8000" y="599"/>
                    <a:pt x="7587" y="445"/>
                    <a:pt x="7430" y="386"/>
                  </a:cubicBezTo>
                  <a:cubicBezTo>
                    <a:pt x="7164" y="288"/>
                    <a:pt x="6787" y="185"/>
                    <a:pt x="6481" y="126"/>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3007;p60">
              <a:extLst>
                <a:ext uri="{FF2B5EF4-FFF2-40B4-BE49-F238E27FC236}">
                  <a16:creationId xmlns:a16="http://schemas.microsoft.com/office/drawing/2014/main" id="{30101164-1493-3515-76E1-C5D26EBC9CC1}"/>
                </a:ext>
              </a:extLst>
            </p:cNvPr>
            <p:cNvSpPr/>
            <p:nvPr/>
          </p:nvSpPr>
          <p:spPr>
            <a:xfrm>
              <a:off x="-2179305" y="1329629"/>
              <a:ext cx="429328" cy="239475"/>
            </a:xfrm>
            <a:custGeom>
              <a:avLst/>
              <a:gdLst/>
              <a:ahLst/>
              <a:cxnLst/>
              <a:rect l="l" t="t" r="r" b="b"/>
              <a:pathLst>
                <a:path w="10287" h="5738" extrusionOk="0">
                  <a:moveTo>
                    <a:pt x="5074" y="0"/>
                  </a:moveTo>
                  <a:cubicBezTo>
                    <a:pt x="5015" y="0"/>
                    <a:pt x="4964" y="2"/>
                    <a:pt x="4878" y="5"/>
                  </a:cubicBezTo>
                  <a:cubicBezTo>
                    <a:pt x="4507" y="17"/>
                    <a:pt x="4233" y="56"/>
                    <a:pt x="4232" y="57"/>
                  </a:cubicBezTo>
                  <a:cubicBezTo>
                    <a:pt x="3838" y="160"/>
                    <a:pt x="3804" y="119"/>
                    <a:pt x="3581" y="170"/>
                  </a:cubicBezTo>
                  <a:cubicBezTo>
                    <a:pt x="3315" y="231"/>
                    <a:pt x="3286" y="240"/>
                    <a:pt x="2926" y="354"/>
                  </a:cubicBezTo>
                  <a:cubicBezTo>
                    <a:pt x="2812" y="391"/>
                    <a:pt x="2663" y="447"/>
                    <a:pt x="2554" y="496"/>
                  </a:cubicBezTo>
                  <a:cubicBezTo>
                    <a:pt x="2383" y="571"/>
                    <a:pt x="2158" y="679"/>
                    <a:pt x="1994" y="768"/>
                  </a:cubicBezTo>
                  <a:cubicBezTo>
                    <a:pt x="1837" y="853"/>
                    <a:pt x="1491" y="1071"/>
                    <a:pt x="1234" y="1299"/>
                  </a:cubicBezTo>
                  <a:cubicBezTo>
                    <a:pt x="1151" y="1373"/>
                    <a:pt x="1042" y="1473"/>
                    <a:pt x="968" y="1556"/>
                  </a:cubicBezTo>
                  <a:cubicBezTo>
                    <a:pt x="778" y="1771"/>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3008;p60">
              <a:extLst>
                <a:ext uri="{FF2B5EF4-FFF2-40B4-BE49-F238E27FC236}">
                  <a16:creationId xmlns:a16="http://schemas.microsoft.com/office/drawing/2014/main" id="{B747575B-6DEE-4962-E0F3-09F8B12E72FB}"/>
                </a:ext>
              </a:extLst>
            </p:cNvPr>
            <p:cNvSpPr/>
            <p:nvPr/>
          </p:nvSpPr>
          <p:spPr>
            <a:xfrm>
              <a:off x="-2179305" y="1339144"/>
              <a:ext cx="429328" cy="239475"/>
            </a:xfrm>
            <a:custGeom>
              <a:avLst/>
              <a:gdLst/>
              <a:ahLst/>
              <a:cxnLst/>
              <a:rect l="l" t="t" r="r" b="b"/>
              <a:pathLst>
                <a:path w="10287" h="5738" extrusionOk="0">
                  <a:moveTo>
                    <a:pt x="5073" y="1"/>
                  </a:moveTo>
                  <a:cubicBezTo>
                    <a:pt x="5015" y="1"/>
                    <a:pt x="4963" y="2"/>
                    <a:pt x="4878" y="5"/>
                  </a:cubicBezTo>
                  <a:cubicBezTo>
                    <a:pt x="4507" y="19"/>
                    <a:pt x="4233" y="57"/>
                    <a:pt x="4232" y="57"/>
                  </a:cubicBezTo>
                  <a:cubicBezTo>
                    <a:pt x="3838" y="163"/>
                    <a:pt x="3804" y="119"/>
                    <a:pt x="3581" y="169"/>
                  </a:cubicBezTo>
                  <a:cubicBezTo>
                    <a:pt x="3315" y="231"/>
                    <a:pt x="3286" y="240"/>
                    <a:pt x="2926" y="354"/>
                  </a:cubicBezTo>
                  <a:cubicBezTo>
                    <a:pt x="2812" y="391"/>
                    <a:pt x="2663" y="448"/>
                    <a:pt x="2554" y="495"/>
                  </a:cubicBezTo>
                  <a:cubicBezTo>
                    <a:pt x="2383" y="571"/>
                    <a:pt x="2158" y="680"/>
                    <a:pt x="1994" y="768"/>
                  </a:cubicBezTo>
                  <a:cubicBezTo>
                    <a:pt x="1837" y="852"/>
                    <a:pt x="1491" y="1071"/>
                    <a:pt x="1234" y="1300"/>
                  </a:cubicBezTo>
                  <a:cubicBezTo>
                    <a:pt x="1151" y="1372"/>
                    <a:pt x="1042" y="1472"/>
                    <a:pt x="968" y="1555"/>
                  </a:cubicBezTo>
                  <a:cubicBezTo>
                    <a:pt x="778" y="1772"/>
                    <a:pt x="772" y="1774"/>
                    <a:pt x="638" y="1974"/>
                  </a:cubicBezTo>
                  <a:cubicBezTo>
                    <a:pt x="0" y="2940"/>
                    <a:pt x="360" y="4090"/>
                    <a:pt x="1695" y="4889"/>
                  </a:cubicBezTo>
                  <a:cubicBezTo>
                    <a:pt x="2641" y="5453"/>
                    <a:pt x="3898" y="5737"/>
                    <a:pt x="5155" y="5737"/>
                  </a:cubicBezTo>
                  <a:cubicBezTo>
                    <a:pt x="6356" y="5737"/>
                    <a:pt x="7557" y="5478"/>
                    <a:pt x="8486" y="4956"/>
                  </a:cubicBezTo>
                  <a:cubicBezTo>
                    <a:pt x="9892" y="4169"/>
                    <a:pt x="10286" y="3000"/>
                    <a:pt x="9646" y="2000"/>
                  </a:cubicBezTo>
                  <a:cubicBezTo>
                    <a:pt x="9229" y="1349"/>
                    <a:pt x="8620" y="980"/>
                    <a:pt x="8391" y="840"/>
                  </a:cubicBezTo>
                  <a:cubicBezTo>
                    <a:pt x="8000" y="600"/>
                    <a:pt x="7587" y="446"/>
                    <a:pt x="7430" y="389"/>
                  </a:cubicBezTo>
                  <a:cubicBezTo>
                    <a:pt x="7164" y="289"/>
                    <a:pt x="6787" y="188"/>
                    <a:pt x="6481" y="129"/>
                  </a:cubicBezTo>
                  <a:cubicBezTo>
                    <a:pt x="5951" y="29"/>
                    <a:pt x="5590" y="14"/>
                    <a:pt x="5522" y="12"/>
                  </a:cubicBezTo>
                  <a:cubicBezTo>
                    <a:pt x="5264" y="4"/>
                    <a:pt x="5161" y="1"/>
                    <a:pt x="5073"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3009;p60">
              <a:extLst>
                <a:ext uri="{FF2B5EF4-FFF2-40B4-BE49-F238E27FC236}">
                  <a16:creationId xmlns:a16="http://schemas.microsoft.com/office/drawing/2014/main" id="{F790854B-4309-CC09-4A4D-E794E0FEB388}"/>
                </a:ext>
              </a:extLst>
            </p:cNvPr>
            <p:cNvSpPr/>
            <p:nvPr/>
          </p:nvSpPr>
          <p:spPr>
            <a:xfrm>
              <a:off x="-2179305" y="1348702"/>
              <a:ext cx="429328" cy="239475"/>
            </a:xfrm>
            <a:custGeom>
              <a:avLst/>
              <a:gdLst/>
              <a:ahLst/>
              <a:cxnLst/>
              <a:rect l="l" t="t" r="r" b="b"/>
              <a:pathLst>
                <a:path w="10287" h="5738" extrusionOk="0">
                  <a:moveTo>
                    <a:pt x="5074" y="0"/>
                  </a:moveTo>
                  <a:cubicBezTo>
                    <a:pt x="5015" y="0"/>
                    <a:pt x="4964" y="2"/>
                    <a:pt x="4878" y="5"/>
                  </a:cubicBezTo>
                  <a:cubicBezTo>
                    <a:pt x="4507" y="17"/>
                    <a:pt x="4233" y="56"/>
                    <a:pt x="4232" y="56"/>
                  </a:cubicBezTo>
                  <a:cubicBezTo>
                    <a:pt x="3840" y="165"/>
                    <a:pt x="3804" y="119"/>
                    <a:pt x="3581" y="170"/>
                  </a:cubicBezTo>
                  <a:cubicBezTo>
                    <a:pt x="3315" y="230"/>
                    <a:pt x="3286" y="239"/>
                    <a:pt x="2926" y="353"/>
                  </a:cubicBezTo>
                  <a:cubicBezTo>
                    <a:pt x="2812" y="389"/>
                    <a:pt x="2663" y="446"/>
                    <a:pt x="2554" y="494"/>
                  </a:cubicBezTo>
                  <a:cubicBezTo>
                    <a:pt x="2383" y="571"/>
                    <a:pt x="2158" y="679"/>
                    <a:pt x="1994" y="766"/>
                  </a:cubicBezTo>
                  <a:cubicBezTo>
                    <a:pt x="1837" y="851"/>
                    <a:pt x="1491" y="1069"/>
                    <a:pt x="1234" y="1299"/>
                  </a:cubicBezTo>
                  <a:cubicBezTo>
                    <a:pt x="1151" y="1372"/>
                    <a:pt x="1042" y="1472"/>
                    <a:pt x="968" y="1555"/>
                  </a:cubicBezTo>
                  <a:cubicBezTo>
                    <a:pt x="778" y="1771"/>
                    <a:pt x="772" y="1774"/>
                    <a:pt x="638" y="1974"/>
                  </a:cubicBezTo>
                  <a:cubicBezTo>
                    <a:pt x="0" y="2940"/>
                    <a:pt x="360" y="4089"/>
                    <a:pt x="1695" y="4887"/>
                  </a:cubicBezTo>
                  <a:cubicBezTo>
                    <a:pt x="2641" y="5453"/>
                    <a:pt x="3899" y="5737"/>
                    <a:pt x="5156" y="5737"/>
                  </a:cubicBezTo>
                  <a:cubicBezTo>
                    <a:pt x="6357" y="5737"/>
                    <a:pt x="7558" y="5478"/>
                    <a:pt x="8486" y="4956"/>
                  </a:cubicBezTo>
                  <a:cubicBezTo>
                    <a:pt x="9892" y="4167"/>
                    <a:pt x="10286" y="2998"/>
                    <a:pt x="9646" y="2000"/>
                  </a:cubicBezTo>
                  <a:lnTo>
                    <a:pt x="9646" y="1998"/>
                  </a:lnTo>
                  <a:cubicBezTo>
                    <a:pt x="9229" y="1349"/>
                    <a:pt x="8620" y="979"/>
                    <a:pt x="8391" y="839"/>
                  </a:cubicBezTo>
                  <a:cubicBezTo>
                    <a:pt x="8000" y="600"/>
                    <a:pt x="7587" y="446"/>
                    <a:pt x="7430" y="388"/>
                  </a:cubicBezTo>
                  <a:cubicBezTo>
                    <a:pt x="7164" y="289"/>
                    <a:pt x="6787" y="186"/>
                    <a:pt x="6481" y="128"/>
                  </a:cubicBezTo>
                  <a:cubicBezTo>
                    <a:pt x="5951" y="30"/>
                    <a:pt x="5590" y="13"/>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3010;p60">
              <a:extLst>
                <a:ext uri="{FF2B5EF4-FFF2-40B4-BE49-F238E27FC236}">
                  <a16:creationId xmlns:a16="http://schemas.microsoft.com/office/drawing/2014/main" id="{83E91760-43CC-958A-C340-56850531249C}"/>
                </a:ext>
              </a:extLst>
            </p:cNvPr>
            <p:cNvSpPr/>
            <p:nvPr/>
          </p:nvSpPr>
          <p:spPr>
            <a:xfrm>
              <a:off x="-2179305" y="1367733"/>
              <a:ext cx="429328" cy="239434"/>
            </a:xfrm>
            <a:custGeom>
              <a:avLst/>
              <a:gdLst/>
              <a:ahLst/>
              <a:cxnLst/>
              <a:rect l="l" t="t" r="r" b="b"/>
              <a:pathLst>
                <a:path w="10287" h="5737" extrusionOk="0">
                  <a:moveTo>
                    <a:pt x="5073" y="0"/>
                  </a:moveTo>
                  <a:cubicBezTo>
                    <a:pt x="5015" y="0"/>
                    <a:pt x="4963" y="2"/>
                    <a:pt x="4878" y="4"/>
                  </a:cubicBezTo>
                  <a:cubicBezTo>
                    <a:pt x="4507" y="18"/>
                    <a:pt x="4233" y="57"/>
                    <a:pt x="4232" y="57"/>
                  </a:cubicBezTo>
                  <a:cubicBezTo>
                    <a:pt x="3841" y="172"/>
                    <a:pt x="3804" y="118"/>
                    <a:pt x="3581" y="169"/>
                  </a:cubicBezTo>
                  <a:cubicBezTo>
                    <a:pt x="3315" y="230"/>
                    <a:pt x="3286" y="238"/>
                    <a:pt x="2926" y="353"/>
                  </a:cubicBezTo>
                  <a:cubicBezTo>
                    <a:pt x="2812" y="390"/>
                    <a:pt x="2663" y="447"/>
                    <a:pt x="2554" y="495"/>
                  </a:cubicBezTo>
                  <a:cubicBezTo>
                    <a:pt x="2383" y="570"/>
                    <a:pt x="2158" y="680"/>
                    <a:pt x="1994" y="767"/>
                  </a:cubicBezTo>
                  <a:cubicBezTo>
                    <a:pt x="1837" y="852"/>
                    <a:pt x="1491" y="1070"/>
                    <a:pt x="1234" y="1299"/>
                  </a:cubicBezTo>
                  <a:cubicBezTo>
                    <a:pt x="1151" y="1372"/>
                    <a:pt x="1042" y="1472"/>
                    <a:pt x="968" y="1555"/>
                  </a:cubicBezTo>
                  <a:cubicBezTo>
                    <a:pt x="778" y="1772"/>
                    <a:pt x="772" y="1773"/>
                    <a:pt x="638" y="1973"/>
                  </a:cubicBezTo>
                  <a:cubicBezTo>
                    <a:pt x="0" y="2939"/>
                    <a:pt x="360" y="4090"/>
                    <a:pt x="1695" y="4888"/>
                  </a:cubicBezTo>
                  <a:cubicBezTo>
                    <a:pt x="2641" y="5453"/>
                    <a:pt x="3898" y="5737"/>
                    <a:pt x="5155" y="5737"/>
                  </a:cubicBezTo>
                  <a:cubicBezTo>
                    <a:pt x="6356" y="5737"/>
                    <a:pt x="7557" y="5477"/>
                    <a:pt x="8486" y="4956"/>
                  </a:cubicBezTo>
                  <a:cubicBezTo>
                    <a:pt x="9892" y="4168"/>
                    <a:pt x="10286" y="2999"/>
                    <a:pt x="9646" y="1999"/>
                  </a:cubicBezTo>
                  <a:cubicBezTo>
                    <a:pt x="9229" y="1349"/>
                    <a:pt x="8620" y="979"/>
                    <a:pt x="8391" y="839"/>
                  </a:cubicBezTo>
                  <a:cubicBezTo>
                    <a:pt x="8000" y="601"/>
                    <a:pt x="7587" y="447"/>
                    <a:pt x="7430" y="389"/>
                  </a:cubicBezTo>
                  <a:cubicBezTo>
                    <a:pt x="7164" y="289"/>
                    <a:pt x="6787" y="187"/>
                    <a:pt x="6481" y="129"/>
                  </a:cubicBezTo>
                  <a:cubicBezTo>
                    <a:pt x="5951" y="29"/>
                    <a:pt x="5590" y="13"/>
                    <a:pt x="5522" y="12"/>
                  </a:cubicBezTo>
                  <a:cubicBezTo>
                    <a:pt x="5264" y="4"/>
                    <a:pt x="5161" y="0"/>
                    <a:pt x="507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3011;p60">
              <a:extLst>
                <a:ext uri="{FF2B5EF4-FFF2-40B4-BE49-F238E27FC236}">
                  <a16:creationId xmlns:a16="http://schemas.microsoft.com/office/drawing/2014/main" id="{8E18050D-3A50-5332-004A-CD103AE0AC19}"/>
                </a:ext>
              </a:extLst>
            </p:cNvPr>
            <p:cNvSpPr/>
            <p:nvPr/>
          </p:nvSpPr>
          <p:spPr>
            <a:xfrm>
              <a:off x="-2179305" y="1377249"/>
              <a:ext cx="429328" cy="239475"/>
            </a:xfrm>
            <a:custGeom>
              <a:avLst/>
              <a:gdLst/>
              <a:ahLst/>
              <a:cxnLst/>
              <a:rect l="l" t="t" r="r" b="b"/>
              <a:pathLst>
                <a:path w="10287" h="5738" extrusionOk="0">
                  <a:moveTo>
                    <a:pt x="5074" y="1"/>
                  </a:moveTo>
                  <a:cubicBezTo>
                    <a:pt x="5015" y="1"/>
                    <a:pt x="4964" y="2"/>
                    <a:pt x="4878" y="5"/>
                  </a:cubicBezTo>
                  <a:cubicBezTo>
                    <a:pt x="4507" y="18"/>
                    <a:pt x="4233" y="56"/>
                    <a:pt x="4232" y="56"/>
                  </a:cubicBezTo>
                  <a:cubicBezTo>
                    <a:pt x="3841" y="175"/>
                    <a:pt x="3804" y="119"/>
                    <a:pt x="3581" y="170"/>
                  </a:cubicBezTo>
                  <a:cubicBezTo>
                    <a:pt x="3315" y="230"/>
                    <a:pt x="3286" y="239"/>
                    <a:pt x="2926" y="353"/>
                  </a:cubicBezTo>
                  <a:cubicBezTo>
                    <a:pt x="2812" y="390"/>
                    <a:pt x="2663" y="447"/>
                    <a:pt x="2554" y="495"/>
                  </a:cubicBezTo>
                  <a:cubicBezTo>
                    <a:pt x="2383" y="571"/>
                    <a:pt x="2158" y="679"/>
                    <a:pt x="1994" y="767"/>
                  </a:cubicBezTo>
                  <a:cubicBezTo>
                    <a:pt x="1837" y="851"/>
                    <a:pt x="1491" y="1070"/>
                    <a:pt x="1234" y="1299"/>
                  </a:cubicBezTo>
                  <a:cubicBezTo>
                    <a:pt x="1151" y="1373"/>
                    <a:pt x="1042" y="1473"/>
                    <a:pt x="968" y="1556"/>
                  </a:cubicBezTo>
                  <a:cubicBezTo>
                    <a:pt x="778" y="1771"/>
                    <a:pt x="772" y="1773"/>
                    <a:pt x="638" y="1974"/>
                  </a:cubicBezTo>
                  <a:cubicBezTo>
                    <a:pt x="0" y="2940"/>
                    <a:pt x="360" y="4089"/>
                    <a:pt x="1695" y="4888"/>
                  </a:cubicBezTo>
                  <a:cubicBezTo>
                    <a:pt x="2641" y="5453"/>
                    <a:pt x="3899" y="5738"/>
                    <a:pt x="5156" y="5738"/>
                  </a:cubicBezTo>
                  <a:cubicBezTo>
                    <a:pt x="6357" y="5738"/>
                    <a:pt x="7558" y="5478"/>
                    <a:pt x="8486" y="4957"/>
                  </a:cubicBezTo>
                  <a:cubicBezTo>
                    <a:pt x="9892" y="4168"/>
                    <a:pt x="10286" y="2999"/>
                    <a:pt x="9646" y="2000"/>
                  </a:cubicBezTo>
                  <a:cubicBezTo>
                    <a:pt x="9229" y="1350"/>
                    <a:pt x="8620" y="979"/>
                    <a:pt x="8391" y="839"/>
                  </a:cubicBezTo>
                  <a:cubicBezTo>
                    <a:pt x="8000" y="601"/>
                    <a:pt x="7587" y="447"/>
                    <a:pt x="7430" y="388"/>
                  </a:cubicBezTo>
                  <a:cubicBezTo>
                    <a:pt x="7164" y="290"/>
                    <a:pt x="6787" y="187"/>
                    <a:pt x="6481" y="128"/>
                  </a:cubicBezTo>
                  <a:cubicBezTo>
                    <a:pt x="5951" y="30"/>
                    <a:pt x="5590" y="13"/>
                    <a:pt x="5522" y="12"/>
                  </a:cubicBezTo>
                  <a:cubicBezTo>
                    <a:pt x="5265" y="4"/>
                    <a:pt x="5162" y="1"/>
                    <a:pt x="5074"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3012;p60">
              <a:extLst>
                <a:ext uri="{FF2B5EF4-FFF2-40B4-BE49-F238E27FC236}">
                  <a16:creationId xmlns:a16="http://schemas.microsoft.com/office/drawing/2014/main" id="{60027A20-690F-B07E-3AC4-57542BE30982}"/>
                </a:ext>
              </a:extLst>
            </p:cNvPr>
            <p:cNvSpPr/>
            <p:nvPr/>
          </p:nvSpPr>
          <p:spPr>
            <a:xfrm>
              <a:off x="-2179305" y="1386764"/>
              <a:ext cx="429328" cy="239475"/>
            </a:xfrm>
            <a:custGeom>
              <a:avLst/>
              <a:gdLst/>
              <a:ahLst/>
              <a:cxnLst/>
              <a:rect l="l" t="t" r="r" b="b"/>
              <a:pathLst>
                <a:path w="10287" h="5738" extrusionOk="0">
                  <a:moveTo>
                    <a:pt x="5074" y="0"/>
                  </a:moveTo>
                  <a:cubicBezTo>
                    <a:pt x="5015" y="0"/>
                    <a:pt x="4964" y="2"/>
                    <a:pt x="4878" y="5"/>
                  </a:cubicBezTo>
                  <a:cubicBezTo>
                    <a:pt x="4507" y="17"/>
                    <a:pt x="4233" y="56"/>
                    <a:pt x="4232" y="57"/>
                  </a:cubicBezTo>
                  <a:cubicBezTo>
                    <a:pt x="3843" y="177"/>
                    <a:pt x="3804" y="119"/>
                    <a:pt x="3581" y="170"/>
                  </a:cubicBezTo>
                  <a:cubicBezTo>
                    <a:pt x="3315" y="231"/>
                    <a:pt x="3286" y="239"/>
                    <a:pt x="2926" y="354"/>
                  </a:cubicBezTo>
                  <a:cubicBezTo>
                    <a:pt x="2812" y="391"/>
                    <a:pt x="2663" y="447"/>
                    <a:pt x="2554" y="496"/>
                  </a:cubicBezTo>
                  <a:cubicBezTo>
                    <a:pt x="2383" y="571"/>
                    <a:pt x="2158" y="680"/>
                    <a:pt x="1994" y="768"/>
                  </a:cubicBezTo>
                  <a:cubicBezTo>
                    <a:pt x="1837" y="853"/>
                    <a:pt x="1491" y="1071"/>
                    <a:pt x="1234" y="1300"/>
                  </a:cubicBezTo>
                  <a:cubicBezTo>
                    <a:pt x="1151" y="1373"/>
                    <a:pt x="1042" y="1473"/>
                    <a:pt x="968" y="1556"/>
                  </a:cubicBezTo>
                  <a:cubicBezTo>
                    <a:pt x="778" y="1772"/>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3013;p60">
              <a:extLst>
                <a:ext uri="{FF2B5EF4-FFF2-40B4-BE49-F238E27FC236}">
                  <a16:creationId xmlns:a16="http://schemas.microsoft.com/office/drawing/2014/main" id="{2EA7DE7E-AC21-50A2-3661-CAAAA3FD93F7}"/>
                </a:ext>
              </a:extLst>
            </p:cNvPr>
            <p:cNvSpPr/>
            <p:nvPr/>
          </p:nvSpPr>
          <p:spPr>
            <a:xfrm>
              <a:off x="-2178887" y="1396363"/>
              <a:ext cx="428785" cy="239434"/>
            </a:xfrm>
            <a:custGeom>
              <a:avLst/>
              <a:gdLst/>
              <a:ahLst/>
              <a:cxnLst/>
              <a:rect l="l" t="t" r="r" b="b"/>
              <a:pathLst>
                <a:path w="10274" h="5737" extrusionOk="0">
                  <a:moveTo>
                    <a:pt x="5021" y="1"/>
                  </a:moveTo>
                  <a:cubicBezTo>
                    <a:pt x="4963" y="1"/>
                    <a:pt x="4912" y="1"/>
                    <a:pt x="4868" y="3"/>
                  </a:cubicBezTo>
                  <a:cubicBezTo>
                    <a:pt x="4497" y="17"/>
                    <a:pt x="4223" y="54"/>
                    <a:pt x="4222" y="55"/>
                  </a:cubicBezTo>
                  <a:cubicBezTo>
                    <a:pt x="3819" y="113"/>
                    <a:pt x="3794" y="118"/>
                    <a:pt x="3571" y="167"/>
                  </a:cubicBezTo>
                  <a:cubicBezTo>
                    <a:pt x="3305" y="229"/>
                    <a:pt x="3276" y="238"/>
                    <a:pt x="2916" y="352"/>
                  </a:cubicBezTo>
                  <a:cubicBezTo>
                    <a:pt x="2802" y="389"/>
                    <a:pt x="2653" y="446"/>
                    <a:pt x="2544" y="493"/>
                  </a:cubicBezTo>
                  <a:cubicBezTo>
                    <a:pt x="2373" y="569"/>
                    <a:pt x="2148" y="678"/>
                    <a:pt x="1984" y="766"/>
                  </a:cubicBezTo>
                  <a:cubicBezTo>
                    <a:pt x="1827" y="850"/>
                    <a:pt x="1481" y="1069"/>
                    <a:pt x="1224" y="1298"/>
                  </a:cubicBezTo>
                  <a:cubicBezTo>
                    <a:pt x="1141" y="1372"/>
                    <a:pt x="1032" y="1470"/>
                    <a:pt x="958" y="1555"/>
                  </a:cubicBezTo>
                  <a:cubicBezTo>
                    <a:pt x="768" y="1770"/>
                    <a:pt x="764" y="1773"/>
                    <a:pt x="628" y="1973"/>
                  </a:cubicBezTo>
                  <a:cubicBezTo>
                    <a:pt x="1" y="2947"/>
                    <a:pt x="350" y="4088"/>
                    <a:pt x="1685" y="4887"/>
                  </a:cubicBezTo>
                  <a:cubicBezTo>
                    <a:pt x="2631" y="5452"/>
                    <a:pt x="3889" y="5737"/>
                    <a:pt x="5146" y="5737"/>
                  </a:cubicBezTo>
                  <a:cubicBezTo>
                    <a:pt x="6347" y="5737"/>
                    <a:pt x="7548" y="5477"/>
                    <a:pt x="8476" y="4956"/>
                  </a:cubicBezTo>
                  <a:cubicBezTo>
                    <a:pt x="9882" y="4167"/>
                    <a:pt x="10273" y="3001"/>
                    <a:pt x="9636" y="1998"/>
                  </a:cubicBezTo>
                  <a:cubicBezTo>
                    <a:pt x="9216" y="1350"/>
                    <a:pt x="8610" y="978"/>
                    <a:pt x="8381" y="838"/>
                  </a:cubicBezTo>
                  <a:cubicBezTo>
                    <a:pt x="7990" y="600"/>
                    <a:pt x="7577" y="446"/>
                    <a:pt x="7420" y="387"/>
                  </a:cubicBezTo>
                  <a:cubicBezTo>
                    <a:pt x="7154" y="287"/>
                    <a:pt x="6777" y="186"/>
                    <a:pt x="6471" y="127"/>
                  </a:cubicBezTo>
                  <a:cubicBezTo>
                    <a:pt x="5941" y="27"/>
                    <a:pt x="5580" y="12"/>
                    <a:pt x="5512" y="10"/>
                  </a:cubicBezTo>
                  <a:cubicBezTo>
                    <a:pt x="5314" y="4"/>
                    <a:pt x="5150" y="1"/>
                    <a:pt x="5021"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3014;p60">
              <a:extLst>
                <a:ext uri="{FF2B5EF4-FFF2-40B4-BE49-F238E27FC236}">
                  <a16:creationId xmlns:a16="http://schemas.microsoft.com/office/drawing/2014/main" id="{28C0DDC6-9F1A-C7DE-8FED-73CA252D1787}"/>
                </a:ext>
              </a:extLst>
            </p:cNvPr>
            <p:cNvSpPr/>
            <p:nvPr/>
          </p:nvSpPr>
          <p:spPr>
            <a:xfrm>
              <a:off x="-2165407" y="1344528"/>
              <a:ext cx="401115" cy="175037"/>
            </a:xfrm>
            <a:custGeom>
              <a:avLst/>
              <a:gdLst/>
              <a:ahLst/>
              <a:cxnLst/>
              <a:rect l="l" t="t" r="r" b="b"/>
              <a:pathLst>
                <a:path w="9611" h="4194" extrusionOk="0">
                  <a:moveTo>
                    <a:pt x="4" y="0"/>
                  </a:moveTo>
                  <a:cubicBezTo>
                    <a:pt x="4" y="2"/>
                    <a:pt x="4" y="3"/>
                    <a:pt x="4" y="4"/>
                  </a:cubicBezTo>
                  <a:lnTo>
                    <a:pt x="4" y="4"/>
                  </a:lnTo>
                  <a:lnTo>
                    <a:pt x="4" y="0"/>
                  </a:lnTo>
                  <a:close/>
                  <a:moveTo>
                    <a:pt x="4" y="4"/>
                  </a:moveTo>
                  <a:lnTo>
                    <a:pt x="2" y="1399"/>
                  </a:lnTo>
                  <a:cubicBezTo>
                    <a:pt x="1" y="2098"/>
                    <a:pt x="453" y="2801"/>
                    <a:pt x="1362" y="3344"/>
                  </a:cubicBezTo>
                  <a:cubicBezTo>
                    <a:pt x="2307" y="3910"/>
                    <a:pt x="3563" y="4194"/>
                    <a:pt x="4820" y="4194"/>
                  </a:cubicBezTo>
                  <a:cubicBezTo>
                    <a:pt x="6021" y="4194"/>
                    <a:pt x="7223" y="3934"/>
                    <a:pt x="8153" y="3412"/>
                  </a:cubicBezTo>
                  <a:cubicBezTo>
                    <a:pt x="9119" y="2871"/>
                    <a:pt x="9606" y="2149"/>
                    <a:pt x="9609" y="1425"/>
                  </a:cubicBezTo>
                  <a:lnTo>
                    <a:pt x="9610" y="28"/>
                  </a:lnTo>
                  <a:lnTo>
                    <a:pt x="9610" y="28"/>
                  </a:lnTo>
                  <a:cubicBezTo>
                    <a:pt x="9607" y="751"/>
                    <a:pt x="9121" y="1472"/>
                    <a:pt x="8155" y="2015"/>
                  </a:cubicBezTo>
                  <a:cubicBezTo>
                    <a:pt x="7225" y="2537"/>
                    <a:pt x="6024" y="2796"/>
                    <a:pt x="4823" y="2796"/>
                  </a:cubicBezTo>
                  <a:cubicBezTo>
                    <a:pt x="3566" y="2796"/>
                    <a:pt x="2309" y="2512"/>
                    <a:pt x="1364" y="1948"/>
                  </a:cubicBezTo>
                  <a:cubicBezTo>
                    <a:pt x="456" y="1404"/>
                    <a:pt x="4" y="704"/>
                    <a:pt x="4"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3015;p60">
              <a:extLst>
                <a:ext uri="{FF2B5EF4-FFF2-40B4-BE49-F238E27FC236}">
                  <a16:creationId xmlns:a16="http://schemas.microsoft.com/office/drawing/2014/main" id="{AC30B349-2DE4-D279-1176-97E15897ECFD}"/>
                </a:ext>
              </a:extLst>
            </p:cNvPr>
            <p:cNvSpPr/>
            <p:nvPr/>
          </p:nvSpPr>
          <p:spPr>
            <a:xfrm>
              <a:off x="-2165323" y="1344403"/>
              <a:ext cx="400948" cy="132342"/>
            </a:xfrm>
            <a:custGeom>
              <a:avLst/>
              <a:gdLst/>
              <a:ahLst/>
              <a:cxnLst/>
              <a:rect l="l" t="t" r="r" b="b"/>
              <a:pathLst>
                <a:path w="9607" h="3171" extrusionOk="0">
                  <a:moveTo>
                    <a:pt x="1360" y="2035"/>
                  </a:moveTo>
                  <a:cubicBezTo>
                    <a:pt x="3209" y="3140"/>
                    <a:pt x="6249" y="3170"/>
                    <a:pt x="8151" y="2103"/>
                  </a:cubicBezTo>
                  <a:cubicBezTo>
                    <a:pt x="9117" y="1562"/>
                    <a:pt x="9604" y="840"/>
                    <a:pt x="9607" y="116"/>
                  </a:cubicBezTo>
                  <a:lnTo>
                    <a:pt x="9607" y="59"/>
                  </a:lnTo>
                  <a:cubicBezTo>
                    <a:pt x="9590" y="771"/>
                    <a:pt x="9105" y="1480"/>
                    <a:pt x="8153" y="2015"/>
                  </a:cubicBezTo>
                  <a:cubicBezTo>
                    <a:pt x="6250" y="3083"/>
                    <a:pt x="3209" y="3052"/>
                    <a:pt x="1362" y="1946"/>
                  </a:cubicBezTo>
                  <a:cubicBezTo>
                    <a:pt x="451" y="1403"/>
                    <a:pt x="0" y="700"/>
                    <a:pt x="2" y="0"/>
                  </a:cubicBezTo>
                  <a:lnTo>
                    <a:pt x="2" y="125"/>
                  </a:lnTo>
                  <a:cubicBezTo>
                    <a:pt x="14" y="812"/>
                    <a:pt x="465" y="1502"/>
                    <a:pt x="1360" y="2035"/>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8" name="Google Shape;3016;p60">
              <a:extLst>
                <a:ext uri="{FF2B5EF4-FFF2-40B4-BE49-F238E27FC236}">
                  <a16:creationId xmlns:a16="http://schemas.microsoft.com/office/drawing/2014/main" id="{2A64C7C1-9E73-0406-0039-94D659AF5035}"/>
                </a:ext>
              </a:extLst>
            </p:cNvPr>
            <p:cNvGrpSpPr/>
            <p:nvPr/>
          </p:nvGrpSpPr>
          <p:grpSpPr>
            <a:xfrm>
              <a:off x="-1995067" y="1299652"/>
              <a:ext cx="51544" cy="27879"/>
              <a:chOff x="-1990954" y="1277877"/>
              <a:chExt cx="51544" cy="27879"/>
            </a:xfrm>
          </p:grpSpPr>
          <p:sp>
            <p:nvSpPr>
              <p:cNvPr id="1869" name="Google Shape;3017;p60">
                <a:extLst>
                  <a:ext uri="{FF2B5EF4-FFF2-40B4-BE49-F238E27FC236}">
                    <a16:creationId xmlns:a16="http://schemas.microsoft.com/office/drawing/2014/main" id="{CD11C96B-916D-7D43-C2A0-86770AAF7DB5}"/>
                  </a:ext>
                </a:extLst>
              </p:cNvPr>
              <p:cNvSpPr/>
              <p:nvPr/>
            </p:nvSpPr>
            <p:spPr>
              <a:xfrm>
                <a:off x="-1980728" y="1282260"/>
                <a:ext cx="41318" cy="23497"/>
              </a:xfrm>
              <a:custGeom>
                <a:avLst/>
                <a:gdLst/>
                <a:ahLst/>
                <a:cxnLst/>
                <a:rect l="l" t="t" r="r" b="b"/>
                <a:pathLst>
                  <a:path w="990" h="563" extrusionOk="0">
                    <a:moveTo>
                      <a:pt x="821" y="0"/>
                    </a:moveTo>
                    <a:lnTo>
                      <a:pt x="1" y="476"/>
                    </a:lnTo>
                    <a:cubicBezTo>
                      <a:pt x="115" y="533"/>
                      <a:pt x="258" y="562"/>
                      <a:pt x="400" y="562"/>
                    </a:cubicBezTo>
                    <a:cubicBezTo>
                      <a:pt x="548" y="562"/>
                      <a:pt x="695" y="531"/>
                      <a:pt x="810" y="466"/>
                    </a:cubicBezTo>
                    <a:cubicBezTo>
                      <a:pt x="924" y="402"/>
                      <a:pt x="982" y="319"/>
                      <a:pt x="990" y="233"/>
                    </a:cubicBezTo>
                    <a:cubicBezTo>
                      <a:pt x="985" y="149"/>
                      <a:pt x="931" y="66"/>
                      <a:pt x="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3018;p60">
                <a:extLst>
                  <a:ext uri="{FF2B5EF4-FFF2-40B4-BE49-F238E27FC236}">
                    <a16:creationId xmlns:a16="http://schemas.microsoft.com/office/drawing/2014/main" id="{9AA0DA3E-4127-C82B-01CF-7FA0C2DDF86C}"/>
                  </a:ext>
                </a:extLst>
              </p:cNvPr>
              <p:cNvSpPr/>
              <p:nvPr/>
            </p:nvSpPr>
            <p:spPr>
              <a:xfrm>
                <a:off x="-1990954" y="1277877"/>
                <a:ext cx="38354" cy="21869"/>
              </a:xfrm>
              <a:custGeom>
                <a:avLst/>
                <a:gdLst/>
                <a:ahLst/>
                <a:cxnLst/>
                <a:rect l="l" t="t" r="r" b="b"/>
                <a:pathLst>
                  <a:path w="919" h="524" extrusionOk="0">
                    <a:moveTo>
                      <a:pt x="594" y="0"/>
                    </a:moveTo>
                    <a:cubicBezTo>
                      <a:pt x="445" y="0"/>
                      <a:pt x="295" y="33"/>
                      <a:pt x="179" y="98"/>
                    </a:cubicBezTo>
                    <a:cubicBezTo>
                      <a:pt x="66" y="161"/>
                      <a:pt x="6" y="244"/>
                      <a:pt x="0" y="330"/>
                    </a:cubicBezTo>
                    <a:cubicBezTo>
                      <a:pt x="3" y="399"/>
                      <a:pt x="42" y="465"/>
                      <a:pt x="114" y="524"/>
                    </a:cubicBezTo>
                    <a:lnTo>
                      <a:pt x="919" y="56"/>
                    </a:lnTo>
                    <a:cubicBezTo>
                      <a:pt x="820" y="19"/>
                      <a:pt x="708" y="0"/>
                      <a:pt x="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3019;p60">
                <a:extLst>
                  <a:ext uri="{FF2B5EF4-FFF2-40B4-BE49-F238E27FC236}">
                    <a16:creationId xmlns:a16="http://schemas.microsoft.com/office/drawing/2014/main" id="{615AF4C6-7CB2-96CF-246A-5A164F198BFA}"/>
                  </a:ext>
                </a:extLst>
              </p:cNvPr>
              <p:cNvSpPr/>
              <p:nvPr/>
            </p:nvSpPr>
            <p:spPr>
              <a:xfrm>
                <a:off x="-1986196" y="1280215"/>
                <a:ext cx="38021" cy="21911"/>
              </a:xfrm>
              <a:custGeom>
                <a:avLst/>
                <a:gdLst/>
                <a:ahLst/>
                <a:cxnLst/>
                <a:rect l="l" t="t" r="r" b="b"/>
                <a:pathLst>
                  <a:path w="911" h="525" extrusionOk="0">
                    <a:moveTo>
                      <a:pt x="805" y="0"/>
                    </a:moveTo>
                    <a:lnTo>
                      <a:pt x="0" y="468"/>
                    </a:lnTo>
                    <a:cubicBezTo>
                      <a:pt x="17" y="480"/>
                      <a:pt x="32" y="494"/>
                      <a:pt x="54" y="506"/>
                    </a:cubicBezTo>
                    <a:cubicBezTo>
                      <a:pt x="65" y="512"/>
                      <a:pt x="79" y="518"/>
                      <a:pt x="92" y="525"/>
                    </a:cubicBezTo>
                    <a:lnTo>
                      <a:pt x="911" y="49"/>
                    </a:lnTo>
                    <a:cubicBezTo>
                      <a:pt x="878" y="29"/>
                      <a:pt x="843" y="14"/>
                      <a:pt x="805" y="0"/>
                    </a:cubicBezTo>
                    <a:close/>
                  </a:path>
                </a:pathLst>
              </a:custGeom>
              <a:solidFill>
                <a:srgbClr val="DDE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9" name="Google Shape;3020;p60">
              <a:extLst>
                <a:ext uri="{FF2B5EF4-FFF2-40B4-BE49-F238E27FC236}">
                  <a16:creationId xmlns:a16="http://schemas.microsoft.com/office/drawing/2014/main" id="{BDC2B47A-8B05-D82E-0865-1B0DF072465C}"/>
                </a:ext>
              </a:extLst>
            </p:cNvPr>
            <p:cNvSpPr/>
            <p:nvPr/>
          </p:nvSpPr>
          <p:spPr>
            <a:xfrm>
              <a:off x="-2434765" y="1471445"/>
              <a:ext cx="339055" cy="208049"/>
            </a:xfrm>
            <a:custGeom>
              <a:avLst/>
              <a:gdLst/>
              <a:ahLst/>
              <a:cxnLst/>
              <a:rect l="l" t="t" r="r" b="b"/>
              <a:pathLst>
                <a:path w="8124" h="4985" extrusionOk="0">
                  <a:moveTo>
                    <a:pt x="8124" y="0"/>
                  </a:moveTo>
                  <a:lnTo>
                    <a:pt x="1" y="4720"/>
                  </a:lnTo>
                  <a:lnTo>
                    <a:pt x="1" y="4984"/>
                  </a:lnTo>
                  <a:lnTo>
                    <a:pt x="8122" y="263"/>
                  </a:lnTo>
                  <a:lnTo>
                    <a:pt x="81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3021;p60">
              <a:extLst>
                <a:ext uri="{FF2B5EF4-FFF2-40B4-BE49-F238E27FC236}">
                  <a16:creationId xmlns:a16="http://schemas.microsoft.com/office/drawing/2014/main" id="{C869B283-D1CC-508F-6F08-92AA4844C2F0}"/>
                </a:ext>
              </a:extLst>
            </p:cNvPr>
            <p:cNvSpPr/>
            <p:nvPr/>
          </p:nvSpPr>
          <p:spPr>
            <a:xfrm>
              <a:off x="-2444280" y="1465936"/>
              <a:ext cx="348571" cy="202498"/>
            </a:xfrm>
            <a:custGeom>
              <a:avLst/>
              <a:gdLst/>
              <a:ahLst/>
              <a:cxnLst/>
              <a:rect l="l" t="t" r="r" b="b"/>
              <a:pathLst>
                <a:path w="8352" h="4852" extrusionOk="0">
                  <a:moveTo>
                    <a:pt x="8123" y="0"/>
                  </a:moveTo>
                  <a:lnTo>
                    <a:pt x="1" y="4719"/>
                  </a:lnTo>
                  <a:lnTo>
                    <a:pt x="229" y="4852"/>
                  </a:lnTo>
                  <a:lnTo>
                    <a:pt x="8352" y="132"/>
                  </a:lnTo>
                  <a:lnTo>
                    <a:pt x="8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3022;p60">
              <a:extLst>
                <a:ext uri="{FF2B5EF4-FFF2-40B4-BE49-F238E27FC236}">
                  <a16:creationId xmlns:a16="http://schemas.microsoft.com/office/drawing/2014/main" id="{39C4AEE0-1BB4-B395-EE56-A4EACFC714A2}"/>
                </a:ext>
              </a:extLst>
            </p:cNvPr>
            <p:cNvSpPr/>
            <p:nvPr/>
          </p:nvSpPr>
          <p:spPr>
            <a:xfrm>
              <a:off x="-2444322" y="1662883"/>
              <a:ext cx="9599" cy="16611"/>
            </a:xfrm>
            <a:custGeom>
              <a:avLst/>
              <a:gdLst/>
              <a:ahLst/>
              <a:cxnLst/>
              <a:rect l="l" t="t" r="r" b="b"/>
              <a:pathLst>
                <a:path w="230" h="398" extrusionOk="0">
                  <a:moveTo>
                    <a:pt x="2" y="0"/>
                  </a:moveTo>
                  <a:lnTo>
                    <a:pt x="0" y="263"/>
                  </a:lnTo>
                  <a:lnTo>
                    <a:pt x="230" y="397"/>
                  </a:lnTo>
                  <a:lnTo>
                    <a:pt x="230" y="133"/>
                  </a:lnTo>
                  <a:lnTo>
                    <a:pt x="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3023;p60">
              <a:extLst>
                <a:ext uri="{FF2B5EF4-FFF2-40B4-BE49-F238E27FC236}">
                  <a16:creationId xmlns:a16="http://schemas.microsoft.com/office/drawing/2014/main" id="{E3C1ED70-A27D-7DDB-401D-AEBAC12CE745}"/>
                </a:ext>
              </a:extLst>
            </p:cNvPr>
            <p:cNvSpPr/>
            <p:nvPr/>
          </p:nvSpPr>
          <p:spPr>
            <a:xfrm>
              <a:off x="-2434681" y="1445235"/>
              <a:ext cx="339055" cy="208049"/>
            </a:xfrm>
            <a:custGeom>
              <a:avLst/>
              <a:gdLst/>
              <a:ahLst/>
              <a:cxnLst/>
              <a:rect l="l" t="t" r="r" b="b"/>
              <a:pathLst>
                <a:path w="8124" h="4985" extrusionOk="0">
                  <a:moveTo>
                    <a:pt x="8123" y="1"/>
                  </a:moveTo>
                  <a:lnTo>
                    <a:pt x="2" y="4722"/>
                  </a:lnTo>
                  <a:lnTo>
                    <a:pt x="0" y="4985"/>
                  </a:lnTo>
                  <a:lnTo>
                    <a:pt x="8122" y="265"/>
                  </a:lnTo>
                  <a:lnTo>
                    <a:pt x="81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3024;p60">
              <a:extLst>
                <a:ext uri="{FF2B5EF4-FFF2-40B4-BE49-F238E27FC236}">
                  <a16:creationId xmlns:a16="http://schemas.microsoft.com/office/drawing/2014/main" id="{50FCFF25-83EA-FBDE-7F5B-344557EFB588}"/>
                </a:ext>
              </a:extLst>
            </p:cNvPr>
            <p:cNvSpPr/>
            <p:nvPr/>
          </p:nvSpPr>
          <p:spPr>
            <a:xfrm>
              <a:off x="-2444280" y="1439726"/>
              <a:ext cx="348654" cy="202582"/>
            </a:xfrm>
            <a:custGeom>
              <a:avLst/>
              <a:gdLst/>
              <a:ahLst/>
              <a:cxnLst/>
              <a:rect l="l" t="t" r="r" b="b"/>
              <a:pathLst>
                <a:path w="8354" h="4854" extrusionOk="0">
                  <a:moveTo>
                    <a:pt x="8124" y="0"/>
                  </a:moveTo>
                  <a:lnTo>
                    <a:pt x="1" y="4721"/>
                  </a:lnTo>
                  <a:lnTo>
                    <a:pt x="232" y="4854"/>
                  </a:lnTo>
                  <a:lnTo>
                    <a:pt x="8353" y="133"/>
                  </a:lnTo>
                  <a:lnTo>
                    <a:pt x="81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3025;p60">
              <a:extLst>
                <a:ext uri="{FF2B5EF4-FFF2-40B4-BE49-F238E27FC236}">
                  <a16:creationId xmlns:a16="http://schemas.microsoft.com/office/drawing/2014/main" id="{7F29E78A-F405-1CCB-3D2B-98D661890FCF}"/>
                </a:ext>
              </a:extLst>
            </p:cNvPr>
            <p:cNvSpPr/>
            <p:nvPr/>
          </p:nvSpPr>
          <p:spPr>
            <a:xfrm>
              <a:off x="-2444280" y="1636757"/>
              <a:ext cx="9683" cy="16527"/>
            </a:xfrm>
            <a:custGeom>
              <a:avLst/>
              <a:gdLst/>
              <a:ahLst/>
              <a:cxnLst/>
              <a:rect l="l" t="t" r="r" b="b"/>
              <a:pathLst>
                <a:path w="232" h="396" extrusionOk="0">
                  <a:moveTo>
                    <a:pt x="1" y="0"/>
                  </a:moveTo>
                  <a:lnTo>
                    <a:pt x="1" y="263"/>
                  </a:lnTo>
                  <a:lnTo>
                    <a:pt x="230" y="396"/>
                  </a:lnTo>
                  <a:lnTo>
                    <a:pt x="232" y="13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3026;p60">
              <a:extLst>
                <a:ext uri="{FF2B5EF4-FFF2-40B4-BE49-F238E27FC236}">
                  <a16:creationId xmlns:a16="http://schemas.microsoft.com/office/drawing/2014/main" id="{5EE9D3E5-1CC4-0098-8AD4-89222AFB298A}"/>
                </a:ext>
              </a:extLst>
            </p:cNvPr>
            <p:cNvSpPr/>
            <p:nvPr/>
          </p:nvSpPr>
          <p:spPr>
            <a:xfrm>
              <a:off x="-1836117" y="1471445"/>
              <a:ext cx="339055" cy="208049"/>
            </a:xfrm>
            <a:custGeom>
              <a:avLst/>
              <a:gdLst/>
              <a:ahLst/>
              <a:cxnLst/>
              <a:rect l="l" t="t" r="r" b="b"/>
              <a:pathLst>
                <a:path w="8124" h="4985" extrusionOk="0">
                  <a:moveTo>
                    <a:pt x="0" y="0"/>
                  </a:moveTo>
                  <a:lnTo>
                    <a:pt x="2" y="263"/>
                  </a:lnTo>
                  <a:lnTo>
                    <a:pt x="8124" y="4984"/>
                  </a:lnTo>
                  <a:lnTo>
                    <a:pt x="8124" y="472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3027;p60">
              <a:extLst>
                <a:ext uri="{FF2B5EF4-FFF2-40B4-BE49-F238E27FC236}">
                  <a16:creationId xmlns:a16="http://schemas.microsoft.com/office/drawing/2014/main" id="{20DE49A3-BAB8-B77B-6D43-341DF3A600C0}"/>
                </a:ext>
              </a:extLst>
            </p:cNvPr>
            <p:cNvSpPr/>
            <p:nvPr/>
          </p:nvSpPr>
          <p:spPr>
            <a:xfrm>
              <a:off x="-1836117" y="1465936"/>
              <a:ext cx="348612" cy="202498"/>
            </a:xfrm>
            <a:custGeom>
              <a:avLst/>
              <a:gdLst/>
              <a:ahLst/>
              <a:cxnLst/>
              <a:rect l="l" t="t" r="r" b="b"/>
              <a:pathLst>
                <a:path w="8353" h="4852" extrusionOk="0">
                  <a:moveTo>
                    <a:pt x="231" y="0"/>
                  </a:moveTo>
                  <a:lnTo>
                    <a:pt x="0" y="132"/>
                  </a:lnTo>
                  <a:lnTo>
                    <a:pt x="8124" y="4852"/>
                  </a:lnTo>
                  <a:lnTo>
                    <a:pt x="8353" y="4719"/>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3028;p60">
              <a:extLst>
                <a:ext uri="{FF2B5EF4-FFF2-40B4-BE49-F238E27FC236}">
                  <a16:creationId xmlns:a16="http://schemas.microsoft.com/office/drawing/2014/main" id="{7EFB079C-2452-F576-F2F4-E939AA5EB7A3}"/>
                </a:ext>
              </a:extLst>
            </p:cNvPr>
            <p:cNvSpPr/>
            <p:nvPr/>
          </p:nvSpPr>
          <p:spPr>
            <a:xfrm>
              <a:off x="-1497103" y="1662883"/>
              <a:ext cx="9599" cy="16611"/>
            </a:xfrm>
            <a:custGeom>
              <a:avLst/>
              <a:gdLst/>
              <a:ahLst/>
              <a:cxnLst/>
              <a:rect l="l" t="t" r="r" b="b"/>
              <a:pathLst>
                <a:path w="230" h="398" extrusionOk="0">
                  <a:moveTo>
                    <a:pt x="230" y="0"/>
                  </a:moveTo>
                  <a:lnTo>
                    <a:pt x="1" y="133"/>
                  </a:lnTo>
                  <a:lnTo>
                    <a:pt x="1" y="397"/>
                  </a:lnTo>
                  <a:lnTo>
                    <a:pt x="230" y="263"/>
                  </a:lnTo>
                  <a:lnTo>
                    <a:pt x="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3029;p60">
              <a:extLst>
                <a:ext uri="{FF2B5EF4-FFF2-40B4-BE49-F238E27FC236}">
                  <a16:creationId xmlns:a16="http://schemas.microsoft.com/office/drawing/2014/main" id="{FDCE6689-E06F-D7AB-BB7A-57FFDA767C38}"/>
                </a:ext>
              </a:extLst>
            </p:cNvPr>
            <p:cNvSpPr/>
            <p:nvPr/>
          </p:nvSpPr>
          <p:spPr>
            <a:xfrm>
              <a:off x="-1836117" y="1445235"/>
              <a:ext cx="339013" cy="208049"/>
            </a:xfrm>
            <a:custGeom>
              <a:avLst/>
              <a:gdLst/>
              <a:ahLst/>
              <a:cxnLst/>
              <a:rect l="l" t="t" r="r" b="b"/>
              <a:pathLst>
                <a:path w="8123" h="4985" extrusionOk="0">
                  <a:moveTo>
                    <a:pt x="0" y="1"/>
                  </a:moveTo>
                  <a:lnTo>
                    <a:pt x="0" y="265"/>
                  </a:lnTo>
                  <a:lnTo>
                    <a:pt x="8122" y="4985"/>
                  </a:lnTo>
                  <a:lnTo>
                    <a:pt x="8122" y="472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3030;p60">
              <a:extLst>
                <a:ext uri="{FF2B5EF4-FFF2-40B4-BE49-F238E27FC236}">
                  <a16:creationId xmlns:a16="http://schemas.microsoft.com/office/drawing/2014/main" id="{E1F17508-EB51-0F2A-7B39-220BFC9E5644}"/>
                </a:ext>
              </a:extLst>
            </p:cNvPr>
            <p:cNvSpPr/>
            <p:nvPr/>
          </p:nvSpPr>
          <p:spPr>
            <a:xfrm>
              <a:off x="-1836117" y="1439726"/>
              <a:ext cx="348571" cy="202582"/>
            </a:xfrm>
            <a:custGeom>
              <a:avLst/>
              <a:gdLst/>
              <a:ahLst/>
              <a:cxnLst/>
              <a:rect l="l" t="t" r="r" b="b"/>
              <a:pathLst>
                <a:path w="8352" h="4854" extrusionOk="0">
                  <a:moveTo>
                    <a:pt x="228" y="0"/>
                  </a:moveTo>
                  <a:lnTo>
                    <a:pt x="0" y="133"/>
                  </a:lnTo>
                  <a:lnTo>
                    <a:pt x="8122" y="4854"/>
                  </a:lnTo>
                  <a:lnTo>
                    <a:pt x="8351" y="4721"/>
                  </a:lnTo>
                  <a:lnTo>
                    <a:pt x="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3031;p60">
              <a:extLst>
                <a:ext uri="{FF2B5EF4-FFF2-40B4-BE49-F238E27FC236}">
                  <a16:creationId xmlns:a16="http://schemas.microsoft.com/office/drawing/2014/main" id="{009986E6-A115-DB7B-158D-E9AF4E4268F1}"/>
                </a:ext>
              </a:extLst>
            </p:cNvPr>
            <p:cNvSpPr/>
            <p:nvPr/>
          </p:nvSpPr>
          <p:spPr>
            <a:xfrm>
              <a:off x="-1497145" y="1636757"/>
              <a:ext cx="9599" cy="16527"/>
            </a:xfrm>
            <a:custGeom>
              <a:avLst/>
              <a:gdLst/>
              <a:ahLst/>
              <a:cxnLst/>
              <a:rect l="l" t="t" r="r" b="b"/>
              <a:pathLst>
                <a:path w="230" h="396" extrusionOk="0">
                  <a:moveTo>
                    <a:pt x="229" y="0"/>
                  </a:moveTo>
                  <a:lnTo>
                    <a:pt x="0" y="133"/>
                  </a:lnTo>
                  <a:lnTo>
                    <a:pt x="0" y="396"/>
                  </a:lnTo>
                  <a:lnTo>
                    <a:pt x="229" y="263"/>
                  </a:lnTo>
                  <a:lnTo>
                    <a:pt x="2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1" name="Google Shape;3032;p60">
              <a:extLst>
                <a:ext uri="{FF2B5EF4-FFF2-40B4-BE49-F238E27FC236}">
                  <a16:creationId xmlns:a16="http://schemas.microsoft.com/office/drawing/2014/main" id="{4867EC9C-1A3A-B1EE-7473-1D8FFD6B875B}"/>
                </a:ext>
              </a:extLst>
            </p:cNvPr>
            <p:cNvGrpSpPr/>
            <p:nvPr/>
          </p:nvGrpSpPr>
          <p:grpSpPr>
            <a:xfrm flipH="1">
              <a:off x="-2606365" y="1473747"/>
              <a:ext cx="328872" cy="216021"/>
              <a:chOff x="-2592190" y="928847"/>
              <a:chExt cx="328872" cy="216021"/>
            </a:xfrm>
          </p:grpSpPr>
          <p:sp>
            <p:nvSpPr>
              <p:cNvPr id="1856" name="Google Shape;3033;p60">
                <a:extLst>
                  <a:ext uri="{FF2B5EF4-FFF2-40B4-BE49-F238E27FC236}">
                    <a16:creationId xmlns:a16="http://schemas.microsoft.com/office/drawing/2014/main" id="{277D3CF8-A55C-C4F2-F836-F754A9B85700}"/>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3034;p60">
                <a:extLst>
                  <a:ext uri="{FF2B5EF4-FFF2-40B4-BE49-F238E27FC236}">
                    <a16:creationId xmlns:a16="http://schemas.microsoft.com/office/drawing/2014/main" id="{4DFAB54F-C502-794E-4981-1CA12DFCB5D5}"/>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3035;p60">
                <a:extLst>
                  <a:ext uri="{FF2B5EF4-FFF2-40B4-BE49-F238E27FC236}">
                    <a16:creationId xmlns:a16="http://schemas.microsoft.com/office/drawing/2014/main" id="{DA342509-D5C1-F2CC-0CE2-FF008A518693}"/>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3036;p60">
                <a:extLst>
                  <a:ext uri="{FF2B5EF4-FFF2-40B4-BE49-F238E27FC236}">
                    <a16:creationId xmlns:a16="http://schemas.microsoft.com/office/drawing/2014/main" id="{DDF2EC1C-190F-4260-26C8-3430FC4832D2}"/>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3037;p60">
                <a:extLst>
                  <a:ext uri="{FF2B5EF4-FFF2-40B4-BE49-F238E27FC236}">
                    <a16:creationId xmlns:a16="http://schemas.microsoft.com/office/drawing/2014/main" id="{153F4792-800A-C6A7-4361-D28C29893655}"/>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3038;p60">
                <a:extLst>
                  <a:ext uri="{FF2B5EF4-FFF2-40B4-BE49-F238E27FC236}">
                    <a16:creationId xmlns:a16="http://schemas.microsoft.com/office/drawing/2014/main" id="{CC883569-988A-A8BA-6DCB-305108C0992F}"/>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3039;p60">
                <a:extLst>
                  <a:ext uri="{FF2B5EF4-FFF2-40B4-BE49-F238E27FC236}">
                    <a16:creationId xmlns:a16="http://schemas.microsoft.com/office/drawing/2014/main" id="{5F629176-D71B-431F-EA6B-8EB059D8306C}"/>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3040;p60">
                <a:extLst>
                  <a:ext uri="{FF2B5EF4-FFF2-40B4-BE49-F238E27FC236}">
                    <a16:creationId xmlns:a16="http://schemas.microsoft.com/office/drawing/2014/main" id="{CB3E140A-72B7-64B3-0D8E-6232508E558B}"/>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3041;p60">
                <a:extLst>
                  <a:ext uri="{FF2B5EF4-FFF2-40B4-BE49-F238E27FC236}">
                    <a16:creationId xmlns:a16="http://schemas.microsoft.com/office/drawing/2014/main" id="{400577FB-0228-AA55-7AE8-FE9E5A3E4D5D}"/>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3042;p60">
                <a:extLst>
                  <a:ext uri="{FF2B5EF4-FFF2-40B4-BE49-F238E27FC236}">
                    <a16:creationId xmlns:a16="http://schemas.microsoft.com/office/drawing/2014/main" id="{2F0FB794-E15C-7BF2-3BCA-2AF49D2E97D2}"/>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3043;p60">
                <a:extLst>
                  <a:ext uri="{FF2B5EF4-FFF2-40B4-BE49-F238E27FC236}">
                    <a16:creationId xmlns:a16="http://schemas.microsoft.com/office/drawing/2014/main" id="{E56FADD2-ABF9-0618-7DD8-70D9E8E560ED}"/>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3044;p60">
                <a:extLst>
                  <a:ext uri="{FF2B5EF4-FFF2-40B4-BE49-F238E27FC236}">
                    <a16:creationId xmlns:a16="http://schemas.microsoft.com/office/drawing/2014/main" id="{322CD020-218F-4EB9-5FE6-AF5C0F37D6A5}"/>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3045;p60">
                <a:extLst>
                  <a:ext uri="{FF2B5EF4-FFF2-40B4-BE49-F238E27FC236}">
                    <a16:creationId xmlns:a16="http://schemas.microsoft.com/office/drawing/2014/main" id="{297DB072-F485-B3EC-AD5C-0A792CFFA6D3}"/>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3046;p60">
              <a:extLst>
                <a:ext uri="{FF2B5EF4-FFF2-40B4-BE49-F238E27FC236}">
                  <a16:creationId xmlns:a16="http://schemas.microsoft.com/office/drawing/2014/main" id="{641E0AFC-4867-D65C-8575-3C01975E2A03}"/>
                </a:ext>
              </a:extLst>
            </p:cNvPr>
            <p:cNvGrpSpPr/>
            <p:nvPr/>
          </p:nvGrpSpPr>
          <p:grpSpPr>
            <a:xfrm>
              <a:off x="-1644352" y="1495284"/>
              <a:ext cx="328872" cy="216021"/>
              <a:chOff x="-2592190" y="928847"/>
              <a:chExt cx="328872" cy="216021"/>
            </a:xfrm>
          </p:grpSpPr>
          <p:sp>
            <p:nvSpPr>
              <p:cNvPr id="1843" name="Google Shape;3047;p60">
                <a:extLst>
                  <a:ext uri="{FF2B5EF4-FFF2-40B4-BE49-F238E27FC236}">
                    <a16:creationId xmlns:a16="http://schemas.microsoft.com/office/drawing/2014/main" id="{236D7C8F-BD1B-2D83-4038-25A5587F3CCD}"/>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3048;p60">
                <a:extLst>
                  <a:ext uri="{FF2B5EF4-FFF2-40B4-BE49-F238E27FC236}">
                    <a16:creationId xmlns:a16="http://schemas.microsoft.com/office/drawing/2014/main" id="{E3C3EF32-77EB-2D1F-4E65-ABF78B819F0C}"/>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3049;p60">
                <a:extLst>
                  <a:ext uri="{FF2B5EF4-FFF2-40B4-BE49-F238E27FC236}">
                    <a16:creationId xmlns:a16="http://schemas.microsoft.com/office/drawing/2014/main" id="{BC8D0EE4-F81B-1BF4-7994-C51B9BDAD8D3}"/>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3050;p60">
                <a:extLst>
                  <a:ext uri="{FF2B5EF4-FFF2-40B4-BE49-F238E27FC236}">
                    <a16:creationId xmlns:a16="http://schemas.microsoft.com/office/drawing/2014/main" id="{7585CBE2-1955-421E-6873-45002DE80671}"/>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3051;p60">
                <a:extLst>
                  <a:ext uri="{FF2B5EF4-FFF2-40B4-BE49-F238E27FC236}">
                    <a16:creationId xmlns:a16="http://schemas.microsoft.com/office/drawing/2014/main" id="{D5FDE086-EAED-CF7F-F50C-87B9A651BC20}"/>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3052;p60">
                <a:extLst>
                  <a:ext uri="{FF2B5EF4-FFF2-40B4-BE49-F238E27FC236}">
                    <a16:creationId xmlns:a16="http://schemas.microsoft.com/office/drawing/2014/main" id="{D3ABA999-87C8-F81B-3760-73B437F92154}"/>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3053;p60">
                <a:extLst>
                  <a:ext uri="{FF2B5EF4-FFF2-40B4-BE49-F238E27FC236}">
                    <a16:creationId xmlns:a16="http://schemas.microsoft.com/office/drawing/2014/main" id="{3EF87F94-6144-8F8C-29E1-2D337CE0B9FA}"/>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3054;p60">
                <a:extLst>
                  <a:ext uri="{FF2B5EF4-FFF2-40B4-BE49-F238E27FC236}">
                    <a16:creationId xmlns:a16="http://schemas.microsoft.com/office/drawing/2014/main" id="{30231079-170A-95B1-AA7F-B3897AF978A0}"/>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3055;p60">
                <a:extLst>
                  <a:ext uri="{FF2B5EF4-FFF2-40B4-BE49-F238E27FC236}">
                    <a16:creationId xmlns:a16="http://schemas.microsoft.com/office/drawing/2014/main" id="{E2095C5A-E0FA-DE01-F97D-FD9451B9B501}"/>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3056;p60">
                <a:extLst>
                  <a:ext uri="{FF2B5EF4-FFF2-40B4-BE49-F238E27FC236}">
                    <a16:creationId xmlns:a16="http://schemas.microsoft.com/office/drawing/2014/main" id="{B59A74B5-9491-C0F6-D715-7EB0F33E97BC}"/>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3057;p60">
                <a:extLst>
                  <a:ext uri="{FF2B5EF4-FFF2-40B4-BE49-F238E27FC236}">
                    <a16:creationId xmlns:a16="http://schemas.microsoft.com/office/drawing/2014/main" id="{7F3C7ED7-4290-EEDE-97C6-AE6D750A6C23}"/>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3058;p60">
                <a:extLst>
                  <a:ext uri="{FF2B5EF4-FFF2-40B4-BE49-F238E27FC236}">
                    <a16:creationId xmlns:a16="http://schemas.microsoft.com/office/drawing/2014/main" id="{7DC15C90-6DC7-1D82-5245-6DB4A0164340}"/>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3059;p60">
                <a:extLst>
                  <a:ext uri="{FF2B5EF4-FFF2-40B4-BE49-F238E27FC236}">
                    <a16:creationId xmlns:a16="http://schemas.microsoft.com/office/drawing/2014/main" id="{2E521B8C-1BCA-0BC4-5254-2E362998C54F}"/>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8" name="Google Shape;5152;p76">
            <a:extLst>
              <a:ext uri="{FF2B5EF4-FFF2-40B4-BE49-F238E27FC236}">
                <a16:creationId xmlns:a16="http://schemas.microsoft.com/office/drawing/2014/main" id="{65C467DC-BF08-5AD1-08D6-BD849B3C98BE}"/>
              </a:ext>
            </a:extLst>
          </p:cNvPr>
          <p:cNvGrpSpPr/>
          <p:nvPr/>
        </p:nvGrpSpPr>
        <p:grpSpPr>
          <a:xfrm>
            <a:off x="5297681" y="689876"/>
            <a:ext cx="3039870" cy="1704148"/>
            <a:chOff x="1536400" y="1138450"/>
            <a:chExt cx="3283632" cy="1970492"/>
          </a:xfrm>
        </p:grpSpPr>
        <p:sp>
          <p:nvSpPr>
            <p:cNvPr id="1979" name="Google Shape;5153;p76">
              <a:extLst>
                <a:ext uri="{FF2B5EF4-FFF2-40B4-BE49-F238E27FC236}">
                  <a16:creationId xmlns:a16="http://schemas.microsoft.com/office/drawing/2014/main" id="{4224A03B-1E5B-D098-53C2-5F67ECC69500}"/>
                </a:ext>
              </a:extLst>
            </p:cNvPr>
            <p:cNvSpPr/>
            <p:nvPr/>
          </p:nvSpPr>
          <p:spPr>
            <a:xfrm>
              <a:off x="1806687" y="2137170"/>
              <a:ext cx="815125" cy="268558"/>
            </a:xfrm>
            <a:custGeom>
              <a:avLst/>
              <a:gdLst/>
              <a:ahLst/>
              <a:cxnLst/>
              <a:rect l="l" t="t" r="r" b="b"/>
              <a:pathLst>
                <a:path w="11728" h="3864" extrusionOk="0">
                  <a:moveTo>
                    <a:pt x="798" y="0"/>
                  </a:moveTo>
                  <a:cubicBezTo>
                    <a:pt x="0" y="0"/>
                    <a:pt x="295" y="2641"/>
                    <a:pt x="299" y="3116"/>
                  </a:cubicBezTo>
                  <a:cubicBezTo>
                    <a:pt x="300" y="3342"/>
                    <a:pt x="462" y="3545"/>
                    <a:pt x="718" y="3693"/>
                  </a:cubicBezTo>
                  <a:cubicBezTo>
                    <a:pt x="921" y="3808"/>
                    <a:pt x="1145" y="3864"/>
                    <a:pt x="1369" y="3864"/>
                  </a:cubicBezTo>
                  <a:cubicBezTo>
                    <a:pt x="1705" y="3864"/>
                    <a:pt x="2039" y="3738"/>
                    <a:pt x="2298" y="3500"/>
                  </a:cubicBezTo>
                  <a:lnTo>
                    <a:pt x="3516" y="2379"/>
                  </a:lnTo>
                  <a:lnTo>
                    <a:pt x="5778" y="2231"/>
                  </a:lnTo>
                  <a:cubicBezTo>
                    <a:pt x="5801" y="2230"/>
                    <a:pt x="5824" y="2229"/>
                    <a:pt x="5846" y="2229"/>
                  </a:cubicBezTo>
                  <a:cubicBezTo>
                    <a:pt x="6534" y="2229"/>
                    <a:pt x="6412" y="2823"/>
                    <a:pt x="7153" y="2863"/>
                  </a:cubicBezTo>
                  <a:lnTo>
                    <a:pt x="7153" y="2865"/>
                  </a:lnTo>
                  <a:lnTo>
                    <a:pt x="10197" y="3134"/>
                  </a:lnTo>
                  <a:cubicBezTo>
                    <a:pt x="10243" y="3137"/>
                    <a:pt x="10289" y="3138"/>
                    <a:pt x="10334" y="3138"/>
                  </a:cubicBezTo>
                  <a:cubicBezTo>
                    <a:pt x="11097" y="3138"/>
                    <a:pt x="11727" y="2780"/>
                    <a:pt x="11724" y="2330"/>
                  </a:cubicBezTo>
                  <a:cubicBezTo>
                    <a:pt x="11723" y="1878"/>
                    <a:pt x="11082" y="1517"/>
                    <a:pt x="10316" y="1517"/>
                  </a:cubicBezTo>
                  <a:cubicBezTo>
                    <a:pt x="10274" y="1517"/>
                    <a:pt x="10231" y="1518"/>
                    <a:pt x="10188" y="1521"/>
                  </a:cubicBezTo>
                  <a:lnTo>
                    <a:pt x="7147" y="1344"/>
                  </a:lnTo>
                  <a:cubicBezTo>
                    <a:pt x="7123" y="1345"/>
                    <a:pt x="7101" y="1345"/>
                    <a:pt x="7079" y="1345"/>
                  </a:cubicBezTo>
                  <a:cubicBezTo>
                    <a:pt x="6391" y="1345"/>
                    <a:pt x="6514" y="752"/>
                    <a:pt x="5771" y="711"/>
                  </a:cubicBezTo>
                  <a:lnTo>
                    <a:pt x="818" y="1"/>
                  </a:lnTo>
                  <a:cubicBezTo>
                    <a:pt x="812" y="0"/>
                    <a:pt x="805" y="0"/>
                    <a:pt x="798"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154;p76">
              <a:extLst>
                <a:ext uri="{FF2B5EF4-FFF2-40B4-BE49-F238E27FC236}">
                  <a16:creationId xmlns:a16="http://schemas.microsoft.com/office/drawing/2014/main" id="{23AB9347-9CE5-4ADC-1929-F03556E53459}"/>
                </a:ext>
              </a:extLst>
            </p:cNvPr>
            <p:cNvSpPr/>
            <p:nvPr/>
          </p:nvSpPr>
          <p:spPr>
            <a:xfrm>
              <a:off x="1821074" y="2218138"/>
              <a:ext cx="230053" cy="187587"/>
            </a:xfrm>
            <a:custGeom>
              <a:avLst/>
              <a:gdLst/>
              <a:ahLst/>
              <a:cxnLst/>
              <a:rect l="l" t="t" r="r" b="b"/>
              <a:pathLst>
                <a:path w="3310" h="2699" extrusionOk="0">
                  <a:moveTo>
                    <a:pt x="53" y="0"/>
                  </a:moveTo>
                  <a:cubicBezTo>
                    <a:pt x="1" y="772"/>
                    <a:pt x="90" y="1689"/>
                    <a:pt x="92" y="1951"/>
                  </a:cubicBezTo>
                  <a:cubicBezTo>
                    <a:pt x="93" y="2177"/>
                    <a:pt x="255" y="2380"/>
                    <a:pt x="511" y="2528"/>
                  </a:cubicBezTo>
                  <a:cubicBezTo>
                    <a:pt x="715" y="2643"/>
                    <a:pt x="939" y="2699"/>
                    <a:pt x="1162" y="2699"/>
                  </a:cubicBezTo>
                  <a:cubicBezTo>
                    <a:pt x="1498" y="2699"/>
                    <a:pt x="1832" y="2573"/>
                    <a:pt x="2091" y="2335"/>
                  </a:cubicBezTo>
                  <a:lnTo>
                    <a:pt x="3309" y="1214"/>
                  </a:lnTo>
                  <a:lnTo>
                    <a:pt x="1630" y="1323"/>
                  </a:lnTo>
                  <a:cubicBezTo>
                    <a:pt x="1587" y="1325"/>
                    <a:pt x="1544" y="1326"/>
                    <a:pt x="1501" y="1326"/>
                  </a:cubicBezTo>
                  <a:cubicBezTo>
                    <a:pt x="734" y="1326"/>
                    <a:pt x="94" y="966"/>
                    <a:pt x="92" y="514"/>
                  </a:cubicBezTo>
                  <a:cubicBezTo>
                    <a:pt x="92" y="385"/>
                    <a:pt x="68" y="20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5155;p76">
              <a:extLst>
                <a:ext uri="{FF2B5EF4-FFF2-40B4-BE49-F238E27FC236}">
                  <a16:creationId xmlns:a16="http://schemas.microsoft.com/office/drawing/2014/main" id="{0A101BB0-0256-E331-EC2A-0FFA673B5204}"/>
                </a:ext>
              </a:extLst>
            </p:cNvPr>
            <p:cNvSpPr/>
            <p:nvPr/>
          </p:nvSpPr>
          <p:spPr>
            <a:xfrm>
              <a:off x="3665478" y="2022078"/>
              <a:ext cx="858703" cy="229567"/>
            </a:xfrm>
            <a:custGeom>
              <a:avLst/>
              <a:gdLst/>
              <a:ahLst/>
              <a:cxnLst/>
              <a:rect l="l" t="t" r="r" b="b"/>
              <a:pathLst>
                <a:path w="12355" h="3303" extrusionOk="0">
                  <a:moveTo>
                    <a:pt x="6874" y="0"/>
                  </a:moveTo>
                  <a:cubicBezTo>
                    <a:pt x="6134" y="39"/>
                    <a:pt x="5389" y="657"/>
                    <a:pt x="4649" y="657"/>
                  </a:cubicBezTo>
                  <a:cubicBezTo>
                    <a:pt x="4625" y="657"/>
                    <a:pt x="4600" y="657"/>
                    <a:pt x="4576" y="655"/>
                  </a:cubicBezTo>
                  <a:lnTo>
                    <a:pt x="1532" y="925"/>
                  </a:lnTo>
                  <a:cubicBezTo>
                    <a:pt x="1486" y="922"/>
                    <a:pt x="1440" y="921"/>
                    <a:pt x="1394" y="921"/>
                  </a:cubicBezTo>
                  <a:cubicBezTo>
                    <a:pt x="631" y="921"/>
                    <a:pt x="0" y="1278"/>
                    <a:pt x="3" y="1728"/>
                  </a:cubicBezTo>
                  <a:cubicBezTo>
                    <a:pt x="6" y="2179"/>
                    <a:pt x="645" y="2540"/>
                    <a:pt x="1413" y="2540"/>
                  </a:cubicBezTo>
                  <a:cubicBezTo>
                    <a:pt x="1455" y="2540"/>
                    <a:pt x="1498" y="2539"/>
                    <a:pt x="1541" y="2537"/>
                  </a:cubicBezTo>
                  <a:lnTo>
                    <a:pt x="4581" y="2278"/>
                  </a:lnTo>
                  <a:cubicBezTo>
                    <a:pt x="5321" y="2240"/>
                    <a:pt x="6066" y="1621"/>
                    <a:pt x="6806" y="1621"/>
                  </a:cubicBezTo>
                  <a:cubicBezTo>
                    <a:pt x="6830" y="1621"/>
                    <a:pt x="6855" y="1622"/>
                    <a:pt x="6879" y="1623"/>
                  </a:cubicBezTo>
                  <a:lnTo>
                    <a:pt x="8528" y="1735"/>
                  </a:lnTo>
                  <a:lnTo>
                    <a:pt x="10432" y="3058"/>
                  </a:lnTo>
                  <a:cubicBezTo>
                    <a:pt x="10663" y="3218"/>
                    <a:pt x="10935" y="3302"/>
                    <a:pt x="11211" y="3302"/>
                  </a:cubicBezTo>
                  <a:cubicBezTo>
                    <a:pt x="11329" y="3302"/>
                    <a:pt x="11447" y="3287"/>
                    <a:pt x="11563" y="3255"/>
                  </a:cubicBezTo>
                  <a:cubicBezTo>
                    <a:pt x="12029" y="3126"/>
                    <a:pt x="12355" y="2850"/>
                    <a:pt x="12353" y="2526"/>
                  </a:cubicBezTo>
                  <a:lnTo>
                    <a:pt x="12353" y="1091"/>
                  </a:lnTo>
                  <a:cubicBezTo>
                    <a:pt x="12350" y="639"/>
                    <a:pt x="11711" y="278"/>
                    <a:pt x="10945" y="278"/>
                  </a:cubicBezTo>
                  <a:cubicBezTo>
                    <a:pt x="10903" y="278"/>
                    <a:pt x="10860" y="279"/>
                    <a:pt x="10817" y="282"/>
                  </a:cubicBezTo>
                  <a:lnTo>
                    <a:pt x="68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156;p76">
              <a:extLst>
                <a:ext uri="{FF2B5EF4-FFF2-40B4-BE49-F238E27FC236}">
                  <a16:creationId xmlns:a16="http://schemas.microsoft.com/office/drawing/2014/main" id="{00A110DF-846C-EA19-600C-C3C1B01BBD57}"/>
                </a:ext>
              </a:extLst>
            </p:cNvPr>
            <p:cNvSpPr/>
            <p:nvPr/>
          </p:nvSpPr>
          <p:spPr>
            <a:xfrm>
              <a:off x="1820101" y="2190338"/>
              <a:ext cx="135252" cy="158327"/>
            </a:xfrm>
            <a:custGeom>
              <a:avLst/>
              <a:gdLst/>
              <a:ahLst/>
              <a:cxnLst/>
              <a:rect l="l" t="t" r="r" b="b"/>
              <a:pathLst>
                <a:path w="1946" h="2278" extrusionOk="0">
                  <a:moveTo>
                    <a:pt x="44" y="0"/>
                  </a:moveTo>
                  <a:cubicBezTo>
                    <a:pt x="1" y="739"/>
                    <a:pt x="62" y="1285"/>
                    <a:pt x="64" y="1537"/>
                  </a:cubicBezTo>
                  <a:cubicBezTo>
                    <a:pt x="66" y="1763"/>
                    <a:pt x="269" y="1960"/>
                    <a:pt x="525" y="2106"/>
                  </a:cubicBezTo>
                  <a:cubicBezTo>
                    <a:pt x="728" y="2222"/>
                    <a:pt x="952" y="2278"/>
                    <a:pt x="1175" y="2278"/>
                  </a:cubicBezTo>
                  <a:cubicBezTo>
                    <a:pt x="1387" y="2278"/>
                    <a:pt x="1598" y="2227"/>
                    <a:pt x="1790" y="2131"/>
                  </a:cubicBezTo>
                  <a:cubicBezTo>
                    <a:pt x="1919" y="2066"/>
                    <a:pt x="1945" y="1892"/>
                    <a:pt x="1844" y="1791"/>
                  </a:cubicBezTo>
                  <a:cubicBezTo>
                    <a:pt x="1518" y="1465"/>
                    <a:pt x="1190" y="1139"/>
                    <a:pt x="864" y="814"/>
                  </a:cubicBezTo>
                  <a:cubicBezTo>
                    <a:pt x="418" y="679"/>
                    <a:pt x="107" y="408"/>
                    <a:pt x="106" y="93"/>
                  </a:cubicBezTo>
                  <a:lnTo>
                    <a:pt x="102" y="54"/>
                  </a:lnTo>
                  <a:lnTo>
                    <a:pt x="89" y="40"/>
                  </a:lnTo>
                  <a:cubicBezTo>
                    <a:pt x="86" y="41"/>
                    <a:pt x="84" y="41"/>
                    <a:pt x="82" y="41"/>
                  </a:cubicBezTo>
                  <a:cubicBezTo>
                    <a:pt x="74" y="41"/>
                    <a:pt x="65" y="36"/>
                    <a:pt x="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5157;p76">
              <a:extLst>
                <a:ext uri="{FF2B5EF4-FFF2-40B4-BE49-F238E27FC236}">
                  <a16:creationId xmlns:a16="http://schemas.microsoft.com/office/drawing/2014/main" id="{9E1C1F50-D5F9-5A5E-82C8-364058ADDB72}"/>
                </a:ext>
              </a:extLst>
            </p:cNvPr>
            <p:cNvSpPr/>
            <p:nvPr/>
          </p:nvSpPr>
          <p:spPr>
            <a:xfrm>
              <a:off x="4382375" y="2001645"/>
              <a:ext cx="141785" cy="197109"/>
            </a:xfrm>
            <a:custGeom>
              <a:avLst/>
              <a:gdLst/>
              <a:ahLst/>
              <a:cxnLst/>
              <a:rect l="l" t="t" r="r" b="b"/>
              <a:pathLst>
                <a:path w="2040" h="2836" extrusionOk="0">
                  <a:moveTo>
                    <a:pt x="1641" y="0"/>
                  </a:moveTo>
                  <a:cubicBezTo>
                    <a:pt x="1349" y="400"/>
                    <a:pt x="1065" y="806"/>
                    <a:pt x="782" y="1212"/>
                  </a:cubicBezTo>
                  <a:cubicBezTo>
                    <a:pt x="591" y="1486"/>
                    <a:pt x="403" y="1763"/>
                    <a:pt x="216" y="2038"/>
                  </a:cubicBezTo>
                  <a:cubicBezTo>
                    <a:pt x="169" y="2105"/>
                    <a:pt x="119" y="2171"/>
                    <a:pt x="69" y="2238"/>
                  </a:cubicBezTo>
                  <a:cubicBezTo>
                    <a:pt x="0" y="2332"/>
                    <a:pt x="22" y="2465"/>
                    <a:pt x="117" y="2531"/>
                  </a:cubicBezTo>
                  <a:cubicBezTo>
                    <a:pt x="446" y="2760"/>
                    <a:pt x="862" y="2835"/>
                    <a:pt x="1248" y="2728"/>
                  </a:cubicBezTo>
                  <a:cubicBezTo>
                    <a:pt x="1714" y="2598"/>
                    <a:pt x="2040" y="2323"/>
                    <a:pt x="2038" y="1998"/>
                  </a:cubicBezTo>
                  <a:lnTo>
                    <a:pt x="2038" y="563"/>
                  </a:lnTo>
                  <a:cubicBezTo>
                    <a:pt x="2037" y="343"/>
                    <a:pt x="1885" y="145"/>
                    <a:pt x="1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5158;p76">
              <a:extLst>
                <a:ext uri="{FF2B5EF4-FFF2-40B4-BE49-F238E27FC236}">
                  <a16:creationId xmlns:a16="http://schemas.microsoft.com/office/drawing/2014/main" id="{279EFA97-F6F7-276F-55A5-E67ED8951AEE}"/>
                </a:ext>
              </a:extLst>
            </p:cNvPr>
            <p:cNvSpPr/>
            <p:nvPr/>
          </p:nvSpPr>
          <p:spPr>
            <a:xfrm>
              <a:off x="3018220" y="2541106"/>
              <a:ext cx="236865" cy="567835"/>
            </a:xfrm>
            <a:custGeom>
              <a:avLst/>
              <a:gdLst/>
              <a:ahLst/>
              <a:cxnLst/>
              <a:rect l="l" t="t" r="r" b="b"/>
              <a:pathLst>
                <a:path w="3408" h="8170" extrusionOk="0">
                  <a:moveTo>
                    <a:pt x="825" y="0"/>
                  </a:moveTo>
                  <a:cubicBezTo>
                    <a:pt x="1" y="0"/>
                    <a:pt x="231" y="1203"/>
                    <a:pt x="310" y="1678"/>
                  </a:cubicBezTo>
                  <a:lnTo>
                    <a:pt x="777" y="2775"/>
                  </a:lnTo>
                  <a:cubicBezTo>
                    <a:pt x="850" y="3217"/>
                    <a:pt x="799" y="3127"/>
                    <a:pt x="730" y="3569"/>
                  </a:cubicBezTo>
                  <a:lnTo>
                    <a:pt x="279" y="4686"/>
                  </a:lnTo>
                  <a:cubicBezTo>
                    <a:pt x="274" y="4712"/>
                    <a:pt x="279" y="6619"/>
                    <a:pt x="279" y="6647"/>
                  </a:cubicBezTo>
                  <a:cubicBezTo>
                    <a:pt x="285" y="7085"/>
                    <a:pt x="908" y="8168"/>
                    <a:pt x="1687" y="8170"/>
                  </a:cubicBezTo>
                  <a:cubicBezTo>
                    <a:pt x="2480" y="8170"/>
                    <a:pt x="3108" y="7076"/>
                    <a:pt x="3085" y="662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5159;p76">
              <a:extLst>
                <a:ext uri="{FF2B5EF4-FFF2-40B4-BE49-F238E27FC236}">
                  <a16:creationId xmlns:a16="http://schemas.microsoft.com/office/drawing/2014/main" id="{5DDF9A7B-E35B-CE83-B92E-65A3C74777EC}"/>
                </a:ext>
              </a:extLst>
            </p:cNvPr>
            <p:cNvSpPr/>
            <p:nvPr/>
          </p:nvSpPr>
          <p:spPr>
            <a:xfrm>
              <a:off x="3037471" y="2905497"/>
              <a:ext cx="195302" cy="145260"/>
            </a:xfrm>
            <a:custGeom>
              <a:avLst/>
              <a:gdLst/>
              <a:ahLst/>
              <a:cxnLst/>
              <a:rect l="l" t="t" r="r" b="b"/>
              <a:pathLst>
                <a:path w="2810" h="2090" extrusionOk="0">
                  <a:moveTo>
                    <a:pt x="2809" y="1"/>
                  </a:moveTo>
                  <a:cubicBezTo>
                    <a:pt x="2808" y="316"/>
                    <a:pt x="2808" y="653"/>
                    <a:pt x="2808" y="662"/>
                  </a:cubicBezTo>
                  <a:cubicBezTo>
                    <a:pt x="2808" y="663"/>
                    <a:pt x="2808" y="663"/>
                    <a:pt x="2808" y="663"/>
                  </a:cubicBezTo>
                  <a:lnTo>
                    <a:pt x="2808" y="663"/>
                  </a:lnTo>
                  <a:cubicBezTo>
                    <a:pt x="2808" y="469"/>
                    <a:pt x="2809" y="261"/>
                    <a:pt x="2809" y="73"/>
                  </a:cubicBezTo>
                  <a:lnTo>
                    <a:pt x="2809" y="1"/>
                  </a:lnTo>
                  <a:close/>
                  <a:moveTo>
                    <a:pt x="2808" y="663"/>
                  </a:moveTo>
                  <a:cubicBezTo>
                    <a:pt x="2808" y="679"/>
                    <a:pt x="2808" y="695"/>
                    <a:pt x="2808" y="710"/>
                  </a:cubicBezTo>
                  <a:lnTo>
                    <a:pt x="2808" y="710"/>
                  </a:lnTo>
                  <a:cubicBezTo>
                    <a:pt x="2809" y="695"/>
                    <a:pt x="2809" y="679"/>
                    <a:pt x="2808" y="663"/>
                  </a:cubicBezTo>
                  <a:close/>
                  <a:moveTo>
                    <a:pt x="1" y="65"/>
                  </a:moveTo>
                  <a:lnTo>
                    <a:pt x="1" y="167"/>
                  </a:lnTo>
                  <a:cubicBezTo>
                    <a:pt x="1" y="349"/>
                    <a:pt x="1" y="544"/>
                    <a:pt x="1" y="722"/>
                  </a:cubicBezTo>
                  <a:cubicBezTo>
                    <a:pt x="2" y="953"/>
                    <a:pt x="2" y="1144"/>
                    <a:pt x="2" y="1155"/>
                  </a:cubicBezTo>
                  <a:cubicBezTo>
                    <a:pt x="8" y="1594"/>
                    <a:pt x="631" y="2088"/>
                    <a:pt x="1410" y="2090"/>
                  </a:cubicBezTo>
                  <a:cubicBezTo>
                    <a:pt x="1411" y="2090"/>
                    <a:pt x="1412" y="2090"/>
                    <a:pt x="1413" y="2090"/>
                  </a:cubicBezTo>
                  <a:cubicBezTo>
                    <a:pt x="2179" y="2090"/>
                    <a:pt x="2788" y="1611"/>
                    <a:pt x="2808" y="1181"/>
                  </a:cubicBezTo>
                  <a:lnTo>
                    <a:pt x="2808" y="1133"/>
                  </a:lnTo>
                  <a:cubicBezTo>
                    <a:pt x="2808" y="1116"/>
                    <a:pt x="2808" y="933"/>
                    <a:pt x="2808" y="715"/>
                  </a:cubicBezTo>
                  <a:cubicBezTo>
                    <a:pt x="2808" y="713"/>
                    <a:pt x="2808" y="712"/>
                    <a:pt x="2808" y="710"/>
                  </a:cubicBezTo>
                  <a:lnTo>
                    <a:pt x="2808" y="710"/>
                  </a:lnTo>
                  <a:cubicBezTo>
                    <a:pt x="2786" y="1139"/>
                    <a:pt x="2177" y="1490"/>
                    <a:pt x="1414" y="1490"/>
                  </a:cubicBezTo>
                  <a:cubicBezTo>
                    <a:pt x="1413" y="1490"/>
                    <a:pt x="1411" y="1490"/>
                    <a:pt x="1410" y="1490"/>
                  </a:cubicBezTo>
                  <a:cubicBezTo>
                    <a:pt x="631" y="1488"/>
                    <a:pt x="8" y="1124"/>
                    <a:pt x="2" y="684"/>
                  </a:cubicBezTo>
                  <a:cubicBezTo>
                    <a:pt x="2" y="670"/>
                    <a:pt x="1" y="369"/>
                    <a:pt x="1" y="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5160;p76">
              <a:extLst>
                <a:ext uri="{FF2B5EF4-FFF2-40B4-BE49-F238E27FC236}">
                  <a16:creationId xmlns:a16="http://schemas.microsoft.com/office/drawing/2014/main" id="{D6E6A0FF-240D-A101-B221-420B55A98E66}"/>
                </a:ext>
              </a:extLst>
            </p:cNvPr>
            <p:cNvSpPr/>
            <p:nvPr/>
          </p:nvSpPr>
          <p:spPr>
            <a:xfrm>
              <a:off x="1806896" y="2137101"/>
              <a:ext cx="814917" cy="218168"/>
            </a:xfrm>
            <a:custGeom>
              <a:avLst/>
              <a:gdLst/>
              <a:ahLst/>
              <a:cxnLst/>
              <a:rect l="l" t="t" r="r" b="b"/>
              <a:pathLst>
                <a:path w="11725" h="3139" extrusionOk="0">
                  <a:moveTo>
                    <a:pt x="773" y="1"/>
                  </a:moveTo>
                  <a:cubicBezTo>
                    <a:pt x="0" y="1"/>
                    <a:pt x="216" y="1212"/>
                    <a:pt x="219" y="1680"/>
                  </a:cubicBezTo>
                  <a:cubicBezTo>
                    <a:pt x="222" y="2132"/>
                    <a:pt x="930" y="2492"/>
                    <a:pt x="1703" y="2492"/>
                  </a:cubicBezTo>
                  <a:cubicBezTo>
                    <a:pt x="1746" y="2492"/>
                    <a:pt x="1789" y="2491"/>
                    <a:pt x="1832" y="2489"/>
                  </a:cubicBezTo>
                  <a:lnTo>
                    <a:pt x="3513" y="2380"/>
                  </a:lnTo>
                  <a:lnTo>
                    <a:pt x="5775" y="2232"/>
                  </a:lnTo>
                  <a:cubicBezTo>
                    <a:pt x="5798" y="2231"/>
                    <a:pt x="5821" y="2230"/>
                    <a:pt x="5843" y="2230"/>
                  </a:cubicBezTo>
                  <a:cubicBezTo>
                    <a:pt x="6531" y="2230"/>
                    <a:pt x="6409" y="2824"/>
                    <a:pt x="7150" y="2864"/>
                  </a:cubicBezTo>
                  <a:lnTo>
                    <a:pt x="7150" y="2866"/>
                  </a:lnTo>
                  <a:lnTo>
                    <a:pt x="10194" y="3135"/>
                  </a:lnTo>
                  <a:cubicBezTo>
                    <a:pt x="10240" y="3138"/>
                    <a:pt x="10286" y="3139"/>
                    <a:pt x="10331" y="3139"/>
                  </a:cubicBezTo>
                  <a:cubicBezTo>
                    <a:pt x="11094" y="3139"/>
                    <a:pt x="11724" y="2781"/>
                    <a:pt x="11721" y="2331"/>
                  </a:cubicBezTo>
                  <a:cubicBezTo>
                    <a:pt x="11720" y="1879"/>
                    <a:pt x="11079" y="1518"/>
                    <a:pt x="10313" y="1518"/>
                  </a:cubicBezTo>
                  <a:cubicBezTo>
                    <a:pt x="10271" y="1518"/>
                    <a:pt x="10228" y="1519"/>
                    <a:pt x="10185" y="1522"/>
                  </a:cubicBezTo>
                  <a:lnTo>
                    <a:pt x="7144" y="1345"/>
                  </a:lnTo>
                  <a:cubicBezTo>
                    <a:pt x="7120" y="1346"/>
                    <a:pt x="7098" y="1346"/>
                    <a:pt x="7076" y="1346"/>
                  </a:cubicBezTo>
                  <a:cubicBezTo>
                    <a:pt x="6388" y="1346"/>
                    <a:pt x="6511" y="753"/>
                    <a:pt x="5768" y="712"/>
                  </a:cubicBezTo>
                  <a:lnTo>
                    <a:pt x="815" y="2"/>
                  </a:lnTo>
                  <a:cubicBezTo>
                    <a:pt x="801" y="1"/>
                    <a:pt x="787" y="1"/>
                    <a:pt x="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5161;p76">
              <a:extLst>
                <a:ext uri="{FF2B5EF4-FFF2-40B4-BE49-F238E27FC236}">
                  <a16:creationId xmlns:a16="http://schemas.microsoft.com/office/drawing/2014/main" id="{298A159C-09CA-6360-CF3E-96332B77D94D}"/>
                </a:ext>
              </a:extLst>
            </p:cNvPr>
            <p:cNvSpPr/>
            <p:nvPr/>
          </p:nvSpPr>
          <p:spPr>
            <a:xfrm>
              <a:off x="3665478" y="2004911"/>
              <a:ext cx="859051" cy="193773"/>
            </a:xfrm>
            <a:custGeom>
              <a:avLst/>
              <a:gdLst/>
              <a:ahLst/>
              <a:cxnLst/>
              <a:rect l="l" t="t" r="r" b="b"/>
              <a:pathLst>
                <a:path w="12360" h="2788" extrusionOk="0">
                  <a:moveTo>
                    <a:pt x="4575" y="902"/>
                  </a:moveTo>
                  <a:cubicBezTo>
                    <a:pt x="4575" y="902"/>
                    <a:pt x="4575" y="902"/>
                    <a:pt x="4576" y="902"/>
                  </a:cubicBezTo>
                  <a:lnTo>
                    <a:pt x="4576" y="902"/>
                  </a:lnTo>
                  <a:lnTo>
                    <a:pt x="4576" y="902"/>
                  </a:lnTo>
                  <a:close/>
                  <a:moveTo>
                    <a:pt x="12223" y="1"/>
                  </a:moveTo>
                  <a:cubicBezTo>
                    <a:pt x="11974" y="1"/>
                    <a:pt x="11422" y="497"/>
                    <a:pt x="10815" y="529"/>
                  </a:cubicBezTo>
                  <a:lnTo>
                    <a:pt x="6874" y="247"/>
                  </a:lnTo>
                  <a:cubicBezTo>
                    <a:pt x="6134" y="286"/>
                    <a:pt x="5389" y="904"/>
                    <a:pt x="4647" y="904"/>
                  </a:cubicBezTo>
                  <a:cubicBezTo>
                    <a:pt x="4623" y="904"/>
                    <a:pt x="4599" y="904"/>
                    <a:pt x="4576" y="902"/>
                  </a:cubicBezTo>
                  <a:lnTo>
                    <a:pt x="4576" y="902"/>
                  </a:lnTo>
                  <a:lnTo>
                    <a:pt x="1532" y="1172"/>
                  </a:lnTo>
                  <a:cubicBezTo>
                    <a:pt x="1486" y="1169"/>
                    <a:pt x="1440" y="1168"/>
                    <a:pt x="1394" y="1168"/>
                  </a:cubicBezTo>
                  <a:cubicBezTo>
                    <a:pt x="631" y="1168"/>
                    <a:pt x="0" y="1525"/>
                    <a:pt x="3" y="1975"/>
                  </a:cubicBezTo>
                  <a:cubicBezTo>
                    <a:pt x="6" y="2426"/>
                    <a:pt x="645" y="2787"/>
                    <a:pt x="1413" y="2787"/>
                  </a:cubicBezTo>
                  <a:cubicBezTo>
                    <a:pt x="1455" y="2787"/>
                    <a:pt x="1498" y="2786"/>
                    <a:pt x="1541" y="2784"/>
                  </a:cubicBezTo>
                  <a:lnTo>
                    <a:pt x="4581" y="2525"/>
                  </a:lnTo>
                  <a:cubicBezTo>
                    <a:pt x="5321" y="2487"/>
                    <a:pt x="6066" y="1868"/>
                    <a:pt x="6806" y="1868"/>
                  </a:cubicBezTo>
                  <a:cubicBezTo>
                    <a:pt x="6830" y="1868"/>
                    <a:pt x="6855" y="1869"/>
                    <a:pt x="6879" y="1870"/>
                  </a:cubicBezTo>
                  <a:lnTo>
                    <a:pt x="8528" y="1982"/>
                  </a:lnTo>
                  <a:lnTo>
                    <a:pt x="10824" y="2141"/>
                  </a:lnTo>
                  <a:cubicBezTo>
                    <a:pt x="10871" y="2143"/>
                    <a:pt x="10917" y="2145"/>
                    <a:pt x="10962" y="2145"/>
                  </a:cubicBezTo>
                  <a:cubicBezTo>
                    <a:pt x="11725" y="2145"/>
                    <a:pt x="12356" y="1788"/>
                    <a:pt x="12353" y="1338"/>
                  </a:cubicBezTo>
                  <a:cubicBezTo>
                    <a:pt x="12353" y="1307"/>
                    <a:pt x="12359" y="159"/>
                    <a:pt x="12353" y="130"/>
                  </a:cubicBezTo>
                  <a:cubicBezTo>
                    <a:pt x="12336" y="38"/>
                    <a:pt x="12290" y="1"/>
                    <a:pt x="12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5162;p76">
              <a:extLst>
                <a:ext uri="{FF2B5EF4-FFF2-40B4-BE49-F238E27FC236}">
                  <a16:creationId xmlns:a16="http://schemas.microsoft.com/office/drawing/2014/main" id="{679A7433-1BBA-9742-468D-6CDC018E6109}"/>
                </a:ext>
              </a:extLst>
            </p:cNvPr>
            <p:cNvSpPr/>
            <p:nvPr/>
          </p:nvSpPr>
          <p:spPr>
            <a:xfrm>
              <a:off x="3018220" y="2541106"/>
              <a:ext cx="236865" cy="467960"/>
            </a:xfrm>
            <a:custGeom>
              <a:avLst/>
              <a:gdLst/>
              <a:ahLst/>
              <a:cxnLst/>
              <a:rect l="l" t="t" r="r" b="b"/>
              <a:pathLst>
                <a:path w="3408" h="6733" extrusionOk="0">
                  <a:moveTo>
                    <a:pt x="825" y="0"/>
                  </a:moveTo>
                  <a:cubicBezTo>
                    <a:pt x="1" y="0"/>
                    <a:pt x="231" y="1203"/>
                    <a:pt x="310" y="1678"/>
                  </a:cubicBezTo>
                  <a:lnTo>
                    <a:pt x="777" y="2775"/>
                  </a:lnTo>
                  <a:cubicBezTo>
                    <a:pt x="850" y="3217"/>
                    <a:pt x="799" y="3127"/>
                    <a:pt x="730" y="3569"/>
                  </a:cubicBezTo>
                  <a:lnTo>
                    <a:pt x="279" y="4686"/>
                  </a:lnTo>
                  <a:cubicBezTo>
                    <a:pt x="274" y="4712"/>
                    <a:pt x="279" y="5899"/>
                    <a:pt x="279" y="5925"/>
                  </a:cubicBezTo>
                  <a:cubicBezTo>
                    <a:pt x="285" y="6365"/>
                    <a:pt x="908" y="6731"/>
                    <a:pt x="1687" y="6733"/>
                  </a:cubicBezTo>
                  <a:cubicBezTo>
                    <a:pt x="1688" y="6733"/>
                    <a:pt x="1690" y="6733"/>
                    <a:pt x="1691" y="6733"/>
                  </a:cubicBezTo>
                  <a:cubicBezTo>
                    <a:pt x="2483" y="6733"/>
                    <a:pt x="3108" y="6355"/>
                    <a:pt x="3085" y="590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5163;p76">
              <a:extLst>
                <a:ext uri="{FF2B5EF4-FFF2-40B4-BE49-F238E27FC236}">
                  <a16:creationId xmlns:a16="http://schemas.microsoft.com/office/drawing/2014/main" id="{06372F46-9211-D949-61BC-87E4738E3163}"/>
                </a:ext>
              </a:extLst>
            </p:cNvPr>
            <p:cNvSpPr/>
            <p:nvPr/>
          </p:nvSpPr>
          <p:spPr>
            <a:xfrm>
              <a:off x="3253548" y="1381632"/>
              <a:ext cx="204893" cy="581805"/>
            </a:xfrm>
            <a:custGeom>
              <a:avLst/>
              <a:gdLst/>
              <a:ahLst/>
              <a:cxnLst/>
              <a:rect l="l" t="t" r="r" b="b"/>
              <a:pathLst>
                <a:path w="2948" h="8371" extrusionOk="0">
                  <a:moveTo>
                    <a:pt x="151" y="1"/>
                  </a:moveTo>
                  <a:cubicBezTo>
                    <a:pt x="102" y="1"/>
                    <a:pt x="64" y="26"/>
                    <a:pt x="39" y="87"/>
                  </a:cubicBezTo>
                  <a:cubicBezTo>
                    <a:pt x="5" y="171"/>
                    <a:pt x="31" y="1373"/>
                    <a:pt x="46" y="1464"/>
                  </a:cubicBezTo>
                  <a:lnTo>
                    <a:pt x="516" y="4402"/>
                  </a:lnTo>
                  <a:cubicBezTo>
                    <a:pt x="589" y="4844"/>
                    <a:pt x="591" y="5287"/>
                    <a:pt x="523" y="5728"/>
                  </a:cubicBezTo>
                  <a:lnTo>
                    <a:pt x="74" y="7483"/>
                  </a:lnTo>
                  <a:cubicBezTo>
                    <a:pt x="0" y="7958"/>
                    <a:pt x="651" y="8369"/>
                    <a:pt x="1477" y="8371"/>
                  </a:cubicBezTo>
                  <a:cubicBezTo>
                    <a:pt x="1478" y="8371"/>
                    <a:pt x="1480" y="8371"/>
                    <a:pt x="1482" y="8371"/>
                  </a:cubicBezTo>
                  <a:cubicBezTo>
                    <a:pt x="2305" y="8371"/>
                    <a:pt x="2947" y="7964"/>
                    <a:pt x="2869" y="7489"/>
                  </a:cubicBezTo>
                  <a:lnTo>
                    <a:pt x="2401" y="5731"/>
                  </a:lnTo>
                  <a:cubicBezTo>
                    <a:pt x="2328" y="5290"/>
                    <a:pt x="2326" y="4847"/>
                    <a:pt x="2394" y="4405"/>
                  </a:cubicBezTo>
                  <a:lnTo>
                    <a:pt x="2840" y="1469"/>
                  </a:lnTo>
                  <a:cubicBezTo>
                    <a:pt x="2849" y="1410"/>
                    <a:pt x="2857" y="229"/>
                    <a:pt x="2844" y="172"/>
                  </a:cubicBezTo>
                  <a:cubicBezTo>
                    <a:pt x="2827" y="94"/>
                    <a:pt x="2791" y="62"/>
                    <a:pt x="2737" y="62"/>
                  </a:cubicBezTo>
                  <a:cubicBezTo>
                    <a:pt x="2518" y="62"/>
                    <a:pt x="2020" y="581"/>
                    <a:pt x="1441" y="581"/>
                  </a:cubicBezTo>
                  <a:cubicBezTo>
                    <a:pt x="1440" y="581"/>
                    <a:pt x="1439" y="581"/>
                    <a:pt x="1438" y="581"/>
                  </a:cubicBezTo>
                  <a:cubicBezTo>
                    <a:pt x="885" y="580"/>
                    <a:pt x="388"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5164;p76">
              <a:extLst>
                <a:ext uri="{FF2B5EF4-FFF2-40B4-BE49-F238E27FC236}">
                  <a16:creationId xmlns:a16="http://schemas.microsoft.com/office/drawing/2014/main" id="{8B6D5FBC-7241-4372-91E9-3845DA1CDE10}"/>
                </a:ext>
              </a:extLst>
            </p:cNvPr>
            <p:cNvSpPr/>
            <p:nvPr/>
          </p:nvSpPr>
          <p:spPr>
            <a:xfrm>
              <a:off x="1827190" y="2113818"/>
              <a:ext cx="794622" cy="157562"/>
            </a:xfrm>
            <a:custGeom>
              <a:avLst/>
              <a:gdLst/>
              <a:ahLst/>
              <a:cxnLst/>
              <a:rect l="l" t="t" r="r" b="b"/>
              <a:pathLst>
                <a:path w="11433" h="2267" extrusionOk="0">
                  <a:moveTo>
                    <a:pt x="1395" y="1"/>
                  </a:moveTo>
                  <a:cubicBezTo>
                    <a:pt x="632" y="1"/>
                    <a:pt x="1" y="358"/>
                    <a:pt x="4" y="808"/>
                  </a:cubicBezTo>
                  <a:cubicBezTo>
                    <a:pt x="6" y="1262"/>
                    <a:pt x="648" y="1621"/>
                    <a:pt x="1416" y="1621"/>
                  </a:cubicBezTo>
                  <a:cubicBezTo>
                    <a:pt x="1457" y="1621"/>
                    <a:pt x="1498" y="1620"/>
                    <a:pt x="1540" y="1618"/>
                  </a:cubicBezTo>
                  <a:lnTo>
                    <a:pt x="5483" y="1360"/>
                  </a:lnTo>
                  <a:cubicBezTo>
                    <a:pt x="5505" y="1359"/>
                    <a:pt x="5527" y="1358"/>
                    <a:pt x="5548" y="1358"/>
                  </a:cubicBezTo>
                  <a:cubicBezTo>
                    <a:pt x="6239" y="1358"/>
                    <a:pt x="6116" y="1952"/>
                    <a:pt x="6858" y="1993"/>
                  </a:cubicBezTo>
                  <a:lnTo>
                    <a:pt x="9902" y="2263"/>
                  </a:lnTo>
                  <a:cubicBezTo>
                    <a:pt x="9948" y="2265"/>
                    <a:pt x="9994" y="2267"/>
                    <a:pt x="10040" y="2267"/>
                  </a:cubicBezTo>
                  <a:cubicBezTo>
                    <a:pt x="10802" y="2267"/>
                    <a:pt x="11432" y="1910"/>
                    <a:pt x="11429" y="1460"/>
                  </a:cubicBezTo>
                  <a:cubicBezTo>
                    <a:pt x="11428" y="1008"/>
                    <a:pt x="10787" y="647"/>
                    <a:pt x="10021" y="647"/>
                  </a:cubicBezTo>
                  <a:cubicBezTo>
                    <a:pt x="9979" y="647"/>
                    <a:pt x="9936" y="648"/>
                    <a:pt x="9893" y="651"/>
                  </a:cubicBezTo>
                  <a:lnTo>
                    <a:pt x="6852" y="909"/>
                  </a:lnTo>
                  <a:cubicBezTo>
                    <a:pt x="6828" y="910"/>
                    <a:pt x="6806" y="911"/>
                    <a:pt x="6784" y="911"/>
                  </a:cubicBezTo>
                  <a:cubicBezTo>
                    <a:pt x="6096" y="911"/>
                    <a:pt x="6219" y="317"/>
                    <a:pt x="5476" y="275"/>
                  </a:cubicBezTo>
                  <a:lnTo>
                    <a:pt x="1533" y="5"/>
                  </a:lnTo>
                  <a:cubicBezTo>
                    <a:pt x="1486" y="2"/>
                    <a:pt x="1440" y="1"/>
                    <a:pt x="1395"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5165;p76">
              <a:extLst>
                <a:ext uri="{FF2B5EF4-FFF2-40B4-BE49-F238E27FC236}">
                  <a16:creationId xmlns:a16="http://schemas.microsoft.com/office/drawing/2014/main" id="{EBDBA574-254C-5107-39D5-AD8FD2BDB559}"/>
                </a:ext>
              </a:extLst>
            </p:cNvPr>
            <p:cNvSpPr/>
            <p:nvPr/>
          </p:nvSpPr>
          <p:spPr>
            <a:xfrm>
              <a:off x="2508295" y="2087338"/>
              <a:ext cx="312205" cy="239992"/>
            </a:xfrm>
            <a:custGeom>
              <a:avLst/>
              <a:gdLst/>
              <a:ahLst/>
              <a:cxnLst/>
              <a:rect l="l" t="t" r="r" b="b"/>
              <a:pathLst>
                <a:path w="4492" h="3453" extrusionOk="0">
                  <a:moveTo>
                    <a:pt x="3188" y="0"/>
                  </a:moveTo>
                  <a:cubicBezTo>
                    <a:pt x="3158" y="0"/>
                    <a:pt x="3119" y="5"/>
                    <a:pt x="3068" y="16"/>
                  </a:cubicBezTo>
                  <a:cubicBezTo>
                    <a:pt x="1837" y="286"/>
                    <a:pt x="1434" y="542"/>
                    <a:pt x="1074" y="919"/>
                  </a:cubicBezTo>
                  <a:cubicBezTo>
                    <a:pt x="905" y="1095"/>
                    <a:pt x="463" y="1588"/>
                    <a:pt x="463" y="1588"/>
                  </a:cubicBezTo>
                  <a:cubicBezTo>
                    <a:pt x="0" y="2250"/>
                    <a:pt x="140" y="2951"/>
                    <a:pt x="779" y="3224"/>
                  </a:cubicBezTo>
                  <a:lnTo>
                    <a:pt x="1731" y="3453"/>
                  </a:lnTo>
                  <a:lnTo>
                    <a:pt x="4492" y="1295"/>
                  </a:lnTo>
                  <a:lnTo>
                    <a:pt x="3357" y="809"/>
                  </a:lnTo>
                  <a:cubicBezTo>
                    <a:pt x="2773" y="560"/>
                    <a:pt x="3499" y="0"/>
                    <a:pt x="3188"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5166;p76">
              <a:extLst>
                <a:ext uri="{FF2B5EF4-FFF2-40B4-BE49-F238E27FC236}">
                  <a16:creationId xmlns:a16="http://schemas.microsoft.com/office/drawing/2014/main" id="{F03BEC87-BB64-3FF3-DB63-6D3DD96645CF}"/>
                </a:ext>
              </a:extLst>
            </p:cNvPr>
            <p:cNvSpPr/>
            <p:nvPr/>
          </p:nvSpPr>
          <p:spPr>
            <a:xfrm>
              <a:off x="1883555" y="2142661"/>
              <a:ext cx="95427" cy="54976"/>
            </a:xfrm>
            <a:custGeom>
              <a:avLst/>
              <a:gdLst/>
              <a:ahLst/>
              <a:cxnLst/>
              <a:rect l="l" t="t" r="r" b="b"/>
              <a:pathLst>
                <a:path w="1373" h="791" extrusionOk="0">
                  <a:moveTo>
                    <a:pt x="685" y="0"/>
                  </a:moveTo>
                  <a:cubicBezTo>
                    <a:pt x="306" y="0"/>
                    <a:pt x="0" y="177"/>
                    <a:pt x="2" y="394"/>
                  </a:cubicBezTo>
                  <a:cubicBezTo>
                    <a:pt x="3" y="612"/>
                    <a:pt x="311" y="789"/>
                    <a:pt x="688" y="791"/>
                  </a:cubicBezTo>
                  <a:cubicBezTo>
                    <a:pt x="1066" y="791"/>
                    <a:pt x="1372" y="616"/>
                    <a:pt x="1371" y="397"/>
                  </a:cubicBezTo>
                  <a:cubicBezTo>
                    <a:pt x="1369" y="179"/>
                    <a:pt x="1061" y="2"/>
                    <a:pt x="685" y="0"/>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5167;p76">
              <a:extLst>
                <a:ext uri="{FF2B5EF4-FFF2-40B4-BE49-F238E27FC236}">
                  <a16:creationId xmlns:a16="http://schemas.microsoft.com/office/drawing/2014/main" id="{8448E028-F468-C872-806B-BE1E81616AD8}"/>
                </a:ext>
              </a:extLst>
            </p:cNvPr>
            <p:cNvSpPr/>
            <p:nvPr/>
          </p:nvSpPr>
          <p:spPr>
            <a:xfrm>
              <a:off x="2560351" y="2067461"/>
              <a:ext cx="429873" cy="197526"/>
            </a:xfrm>
            <a:custGeom>
              <a:avLst/>
              <a:gdLst/>
              <a:ahLst/>
              <a:cxnLst/>
              <a:rect l="l" t="t" r="r" b="b"/>
              <a:pathLst>
                <a:path w="6185" h="2842" extrusionOk="0">
                  <a:moveTo>
                    <a:pt x="3605" y="1"/>
                  </a:moveTo>
                  <a:cubicBezTo>
                    <a:pt x="2735" y="1"/>
                    <a:pt x="1780" y="219"/>
                    <a:pt x="1208" y="550"/>
                  </a:cubicBezTo>
                  <a:cubicBezTo>
                    <a:pt x="933" y="708"/>
                    <a:pt x="665" y="890"/>
                    <a:pt x="456" y="1084"/>
                  </a:cubicBezTo>
                  <a:cubicBezTo>
                    <a:pt x="82" y="1430"/>
                    <a:pt x="1" y="1630"/>
                    <a:pt x="13" y="1959"/>
                  </a:cubicBezTo>
                  <a:cubicBezTo>
                    <a:pt x="24" y="2276"/>
                    <a:pt x="656" y="2696"/>
                    <a:pt x="1166" y="2813"/>
                  </a:cubicBezTo>
                  <a:lnTo>
                    <a:pt x="1294" y="2842"/>
                  </a:lnTo>
                  <a:cubicBezTo>
                    <a:pt x="2402" y="1987"/>
                    <a:pt x="4234" y="1148"/>
                    <a:pt x="6184" y="392"/>
                  </a:cubicBezTo>
                  <a:lnTo>
                    <a:pt x="4343" y="61"/>
                  </a:lnTo>
                  <a:cubicBezTo>
                    <a:pt x="4113" y="20"/>
                    <a:pt x="3862" y="1"/>
                    <a:pt x="3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5168;p76">
              <a:extLst>
                <a:ext uri="{FF2B5EF4-FFF2-40B4-BE49-F238E27FC236}">
                  <a16:creationId xmlns:a16="http://schemas.microsoft.com/office/drawing/2014/main" id="{A2CB0BE8-8FBD-AF0D-CA9E-1F8AA7BA80B3}"/>
                </a:ext>
              </a:extLst>
            </p:cNvPr>
            <p:cNvSpPr/>
            <p:nvPr/>
          </p:nvSpPr>
          <p:spPr>
            <a:xfrm>
              <a:off x="2535956" y="1617794"/>
              <a:ext cx="1525163" cy="1001879"/>
            </a:xfrm>
            <a:custGeom>
              <a:avLst/>
              <a:gdLst/>
              <a:ahLst/>
              <a:cxnLst/>
              <a:rect l="l" t="t" r="r" b="b"/>
              <a:pathLst>
                <a:path w="21944" h="14415" extrusionOk="0">
                  <a:moveTo>
                    <a:pt x="21275" y="1"/>
                  </a:moveTo>
                  <a:cubicBezTo>
                    <a:pt x="19994" y="1"/>
                    <a:pt x="16849" y="4123"/>
                    <a:pt x="15947" y="4773"/>
                  </a:cubicBezTo>
                  <a:cubicBezTo>
                    <a:pt x="14725" y="5656"/>
                    <a:pt x="12620" y="6800"/>
                    <a:pt x="9978" y="7698"/>
                  </a:cubicBezTo>
                  <a:cubicBezTo>
                    <a:pt x="5900" y="9083"/>
                    <a:pt x="785" y="8403"/>
                    <a:pt x="473" y="10227"/>
                  </a:cubicBezTo>
                  <a:cubicBezTo>
                    <a:pt x="1" y="12979"/>
                    <a:pt x="2414" y="13848"/>
                    <a:pt x="3040" y="14096"/>
                  </a:cubicBezTo>
                  <a:cubicBezTo>
                    <a:pt x="3765" y="14309"/>
                    <a:pt x="4451" y="14415"/>
                    <a:pt x="5119" y="14415"/>
                  </a:cubicBezTo>
                  <a:cubicBezTo>
                    <a:pt x="6225" y="14415"/>
                    <a:pt x="7283" y="14124"/>
                    <a:pt x="8393" y="13550"/>
                  </a:cubicBezTo>
                  <a:lnTo>
                    <a:pt x="7455" y="13534"/>
                  </a:lnTo>
                  <a:cubicBezTo>
                    <a:pt x="7455" y="13534"/>
                    <a:pt x="9605" y="13328"/>
                    <a:pt x="11723" y="10901"/>
                  </a:cubicBezTo>
                  <a:cubicBezTo>
                    <a:pt x="14980" y="7168"/>
                    <a:pt x="21237" y="3445"/>
                    <a:pt x="21545" y="1564"/>
                  </a:cubicBezTo>
                  <a:cubicBezTo>
                    <a:pt x="21496" y="1481"/>
                    <a:pt x="21943" y="695"/>
                    <a:pt x="21679" y="238"/>
                  </a:cubicBezTo>
                  <a:cubicBezTo>
                    <a:pt x="21584" y="74"/>
                    <a:pt x="21446" y="1"/>
                    <a:pt x="2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5169;p76">
              <a:extLst>
                <a:ext uri="{FF2B5EF4-FFF2-40B4-BE49-F238E27FC236}">
                  <a16:creationId xmlns:a16="http://schemas.microsoft.com/office/drawing/2014/main" id="{B1E68732-D80E-7AA7-C5EF-4B387275E1B8}"/>
                </a:ext>
              </a:extLst>
            </p:cNvPr>
            <p:cNvSpPr/>
            <p:nvPr/>
          </p:nvSpPr>
          <p:spPr>
            <a:xfrm>
              <a:off x="2564729" y="2386399"/>
              <a:ext cx="375314" cy="205310"/>
            </a:xfrm>
            <a:custGeom>
              <a:avLst/>
              <a:gdLst/>
              <a:ahLst/>
              <a:cxnLst/>
              <a:rect l="l" t="t" r="r" b="b"/>
              <a:pathLst>
                <a:path w="5400" h="2954" extrusionOk="0">
                  <a:moveTo>
                    <a:pt x="4769" y="1995"/>
                  </a:moveTo>
                  <a:cubicBezTo>
                    <a:pt x="3442" y="1857"/>
                    <a:pt x="2636" y="1597"/>
                    <a:pt x="1885" y="1282"/>
                  </a:cubicBezTo>
                  <a:cubicBezTo>
                    <a:pt x="1556" y="1151"/>
                    <a:pt x="731" y="848"/>
                    <a:pt x="93" y="190"/>
                  </a:cubicBezTo>
                  <a:lnTo>
                    <a:pt x="1" y="0"/>
                  </a:lnTo>
                  <a:cubicBezTo>
                    <a:pt x="28" y="919"/>
                    <a:pt x="414" y="1449"/>
                    <a:pt x="654" y="1743"/>
                  </a:cubicBezTo>
                  <a:cubicBezTo>
                    <a:pt x="1236" y="2226"/>
                    <a:pt x="1885" y="2465"/>
                    <a:pt x="2166" y="2577"/>
                  </a:cubicBezTo>
                  <a:cubicBezTo>
                    <a:pt x="3123" y="2858"/>
                    <a:pt x="4011" y="2954"/>
                    <a:pt x="4881" y="2865"/>
                  </a:cubicBezTo>
                  <a:cubicBezTo>
                    <a:pt x="5244" y="2826"/>
                    <a:pt x="5400" y="2382"/>
                    <a:pt x="5141" y="2123"/>
                  </a:cubicBezTo>
                  <a:lnTo>
                    <a:pt x="5137" y="2118"/>
                  </a:lnTo>
                  <a:cubicBezTo>
                    <a:pt x="5040" y="2022"/>
                    <a:pt x="4904" y="2009"/>
                    <a:pt x="4769" y="1995"/>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5170;p76">
              <a:extLst>
                <a:ext uri="{FF2B5EF4-FFF2-40B4-BE49-F238E27FC236}">
                  <a16:creationId xmlns:a16="http://schemas.microsoft.com/office/drawing/2014/main" id="{6D473FEF-5751-67B3-6E8F-30FA734A074B}"/>
                </a:ext>
              </a:extLst>
            </p:cNvPr>
            <p:cNvSpPr/>
            <p:nvPr/>
          </p:nvSpPr>
          <p:spPr>
            <a:xfrm>
              <a:off x="3167229" y="1617794"/>
              <a:ext cx="853352" cy="827566"/>
            </a:xfrm>
            <a:custGeom>
              <a:avLst/>
              <a:gdLst/>
              <a:ahLst/>
              <a:cxnLst/>
              <a:rect l="l" t="t" r="r" b="b"/>
              <a:pathLst>
                <a:path w="12278" h="11907" extrusionOk="0">
                  <a:moveTo>
                    <a:pt x="12190" y="1"/>
                  </a:moveTo>
                  <a:cubicBezTo>
                    <a:pt x="12059" y="1"/>
                    <a:pt x="11909" y="44"/>
                    <a:pt x="11742" y="123"/>
                  </a:cubicBezTo>
                  <a:cubicBezTo>
                    <a:pt x="11721" y="190"/>
                    <a:pt x="11710" y="238"/>
                    <a:pt x="11721" y="257"/>
                  </a:cubicBezTo>
                  <a:cubicBezTo>
                    <a:pt x="11411" y="2136"/>
                    <a:pt x="4137" y="5082"/>
                    <a:pt x="881" y="8815"/>
                  </a:cubicBezTo>
                  <a:cubicBezTo>
                    <a:pt x="230" y="9561"/>
                    <a:pt x="595" y="10875"/>
                    <a:pt x="1" y="11259"/>
                  </a:cubicBezTo>
                  <a:cubicBezTo>
                    <a:pt x="196" y="11473"/>
                    <a:pt x="390" y="11687"/>
                    <a:pt x="578" y="11907"/>
                  </a:cubicBezTo>
                  <a:cubicBezTo>
                    <a:pt x="1090" y="11542"/>
                    <a:pt x="1636" y="11066"/>
                    <a:pt x="2181" y="10441"/>
                  </a:cubicBezTo>
                  <a:cubicBezTo>
                    <a:pt x="5437" y="6708"/>
                    <a:pt x="11694" y="2985"/>
                    <a:pt x="12002" y="1104"/>
                  </a:cubicBezTo>
                  <a:cubicBezTo>
                    <a:pt x="11960" y="1033"/>
                    <a:pt x="12277" y="453"/>
                    <a:pt x="12210" y="1"/>
                  </a:cubicBezTo>
                  <a:cubicBezTo>
                    <a:pt x="12203" y="1"/>
                    <a:pt x="12196" y="1"/>
                    <a:pt x="12190"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5171;p76">
              <a:extLst>
                <a:ext uri="{FF2B5EF4-FFF2-40B4-BE49-F238E27FC236}">
                  <a16:creationId xmlns:a16="http://schemas.microsoft.com/office/drawing/2014/main" id="{A821E557-2EF9-93C2-9DC1-BCECCB123993}"/>
                </a:ext>
              </a:extLst>
            </p:cNvPr>
            <p:cNvSpPr/>
            <p:nvPr/>
          </p:nvSpPr>
          <p:spPr>
            <a:xfrm>
              <a:off x="3665478" y="1957442"/>
              <a:ext cx="858842" cy="157284"/>
            </a:xfrm>
            <a:custGeom>
              <a:avLst/>
              <a:gdLst/>
              <a:ahLst/>
              <a:cxnLst/>
              <a:rect l="l" t="t" r="r" b="b"/>
              <a:pathLst>
                <a:path w="12357" h="2263" extrusionOk="0">
                  <a:moveTo>
                    <a:pt x="10944" y="1"/>
                  </a:moveTo>
                  <a:cubicBezTo>
                    <a:pt x="10901" y="1"/>
                    <a:pt x="10858" y="2"/>
                    <a:pt x="10815" y="4"/>
                  </a:cubicBezTo>
                  <a:lnTo>
                    <a:pt x="6874" y="261"/>
                  </a:lnTo>
                  <a:cubicBezTo>
                    <a:pt x="6134" y="300"/>
                    <a:pt x="5389" y="918"/>
                    <a:pt x="4649" y="918"/>
                  </a:cubicBezTo>
                  <a:cubicBezTo>
                    <a:pt x="4625" y="918"/>
                    <a:pt x="4600" y="918"/>
                    <a:pt x="4576" y="916"/>
                  </a:cubicBezTo>
                  <a:lnTo>
                    <a:pt x="1532" y="647"/>
                  </a:lnTo>
                  <a:cubicBezTo>
                    <a:pt x="1486" y="645"/>
                    <a:pt x="1440" y="643"/>
                    <a:pt x="1394" y="643"/>
                  </a:cubicBezTo>
                  <a:cubicBezTo>
                    <a:pt x="631" y="643"/>
                    <a:pt x="0" y="1000"/>
                    <a:pt x="3" y="1450"/>
                  </a:cubicBezTo>
                  <a:cubicBezTo>
                    <a:pt x="6" y="1902"/>
                    <a:pt x="645" y="2263"/>
                    <a:pt x="1413" y="2263"/>
                  </a:cubicBezTo>
                  <a:cubicBezTo>
                    <a:pt x="1455" y="2263"/>
                    <a:pt x="1498" y="2261"/>
                    <a:pt x="1541" y="2259"/>
                  </a:cubicBezTo>
                  <a:lnTo>
                    <a:pt x="4581" y="2001"/>
                  </a:lnTo>
                  <a:cubicBezTo>
                    <a:pt x="5321" y="1962"/>
                    <a:pt x="6066" y="1343"/>
                    <a:pt x="6806" y="1343"/>
                  </a:cubicBezTo>
                  <a:cubicBezTo>
                    <a:pt x="6830" y="1343"/>
                    <a:pt x="6855" y="1344"/>
                    <a:pt x="6879" y="1345"/>
                  </a:cubicBezTo>
                  <a:lnTo>
                    <a:pt x="10824" y="1616"/>
                  </a:lnTo>
                  <a:cubicBezTo>
                    <a:pt x="10871" y="1619"/>
                    <a:pt x="10917" y="1620"/>
                    <a:pt x="10962" y="1620"/>
                  </a:cubicBezTo>
                  <a:cubicBezTo>
                    <a:pt x="11725" y="1620"/>
                    <a:pt x="12356" y="1263"/>
                    <a:pt x="12353" y="813"/>
                  </a:cubicBezTo>
                  <a:cubicBezTo>
                    <a:pt x="12350" y="361"/>
                    <a:pt x="11711" y="1"/>
                    <a:pt x="10944"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5172;p76">
              <a:extLst>
                <a:ext uri="{FF2B5EF4-FFF2-40B4-BE49-F238E27FC236}">
                  <a16:creationId xmlns:a16="http://schemas.microsoft.com/office/drawing/2014/main" id="{B3D603F4-F730-5ADE-E442-A6F3B2AF4222}"/>
                </a:ext>
              </a:extLst>
            </p:cNvPr>
            <p:cNvSpPr/>
            <p:nvPr/>
          </p:nvSpPr>
          <p:spPr>
            <a:xfrm>
              <a:off x="4372506" y="1986215"/>
              <a:ext cx="95427" cy="55046"/>
            </a:xfrm>
            <a:custGeom>
              <a:avLst/>
              <a:gdLst/>
              <a:ahLst/>
              <a:cxnLst/>
              <a:rect l="l" t="t" r="r" b="b"/>
              <a:pathLst>
                <a:path w="1373" h="792" extrusionOk="0">
                  <a:moveTo>
                    <a:pt x="685" y="1"/>
                  </a:moveTo>
                  <a:cubicBezTo>
                    <a:pt x="307" y="1"/>
                    <a:pt x="1" y="178"/>
                    <a:pt x="2" y="395"/>
                  </a:cubicBezTo>
                  <a:cubicBezTo>
                    <a:pt x="4" y="613"/>
                    <a:pt x="311" y="792"/>
                    <a:pt x="688" y="792"/>
                  </a:cubicBezTo>
                  <a:cubicBezTo>
                    <a:pt x="690" y="792"/>
                    <a:pt x="692" y="792"/>
                    <a:pt x="693" y="792"/>
                  </a:cubicBezTo>
                  <a:cubicBezTo>
                    <a:pt x="1069" y="792"/>
                    <a:pt x="1373" y="615"/>
                    <a:pt x="1371" y="398"/>
                  </a:cubicBezTo>
                  <a:cubicBezTo>
                    <a:pt x="1370" y="179"/>
                    <a:pt x="1062" y="2"/>
                    <a:pt x="685" y="1"/>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5173;p76">
              <a:extLst>
                <a:ext uri="{FF2B5EF4-FFF2-40B4-BE49-F238E27FC236}">
                  <a16:creationId xmlns:a16="http://schemas.microsoft.com/office/drawing/2014/main" id="{E034304C-932B-CF6A-A233-52CAF8F86ECC}"/>
                </a:ext>
              </a:extLst>
            </p:cNvPr>
            <p:cNvSpPr/>
            <p:nvPr/>
          </p:nvSpPr>
          <p:spPr>
            <a:xfrm>
              <a:off x="3032884" y="2512542"/>
              <a:ext cx="206214" cy="412636"/>
            </a:xfrm>
            <a:custGeom>
              <a:avLst/>
              <a:gdLst/>
              <a:ahLst/>
              <a:cxnLst/>
              <a:rect l="l" t="t" r="r" b="b"/>
              <a:pathLst>
                <a:path w="2967" h="5937" extrusionOk="0">
                  <a:moveTo>
                    <a:pt x="1486" y="0"/>
                  </a:moveTo>
                  <a:cubicBezTo>
                    <a:pt x="662" y="0"/>
                    <a:pt x="21" y="407"/>
                    <a:pt x="99" y="882"/>
                  </a:cubicBezTo>
                  <a:lnTo>
                    <a:pt x="564" y="2629"/>
                  </a:lnTo>
                  <a:lnTo>
                    <a:pt x="564" y="2629"/>
                  </a:lnTo>
                  <a:cubicBezTo>
                    <a:pt x="550" y="2632"/>
                    <a:pt x="535" y="2670"/>
                    <a:pt x="519" y="2774"/>
                  </a:cubicBezTo>
                  <a:lnTo>
                    <a:pt x="74" y="5049"/>
                  </a:lnTo>
                  <a:cubicBezTo>
                    <a:pt x="0" y="5524"/>
                    <a:pt x="650" y="5935"/>
                    <a:pt x="1476" y="5936"/>
                  </a:cubicBezTo>
                  <a:cubicBezTo>
                    <a:pt x="1477" y="5936"/>
                    <a:pt x="1479" y="5936"/>
                    <a:pt x="1480" y="5936"/>
                  </a:cubicBezTo>
                  <a:cubicBezTo>
                    <a:pt x="2304" y="5936"/>
                    <a:pt x="2947" y="5528"/>
                    <a:pt x="2868" y="5055"/>
                  </a:cubicBezTo>
                  <a:lnTo>
                    <a:pt x="2401" y="2788"/>
                  </a:lnTo>
                  <a:lnTo>
                    <a:pt x="2401" y="2788"/>
                  </a:lnTo>
                  <a:cubicBezTo>
                    <a:pt x="2413" y="2784"/>
                    <a:pt x="2429" y="2746"/>
                    <a:pt x="2445" y="2643"/>
                  </a:cubicBezTo>
                  <a:lnTo>
                    <a:pt x="2892" y="888"/>
                  </a:lnTo>
                  <a:cubicBezTo>
                    <a:pt x="2966" y="413"/>
                    <a:pt x="2317" y="0"/>
                    <a:pt x="1491" y="0"/>
                  </a:cubicBezTo>
                  <a:cubicBezTo>
                    <a:pt x="1489" y="0"/>
                    <a:pt x="1488" y="0"/>
                    <a:pt x="1486"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5174;p76">
              <a:extLst>
                <a:ext uri="{FF2B5EF4-FFF2-40B4-BE49-F238E27FC236}">
                  <a16:creationId xmlns:a16="http://schemas.microsoft.com/office/drawing/2014/main" id="{437D4115-717F-5BAC-1173-7EE89DC50B51}"/>
                </a:ext>
              </a:extLst>
            </p:cNvPr>
            <p:cNvSpPr/>
            <p:nvPr/>
          </p:nvSpPr>
          <p:spPr>
            <a:xfrm>
              <a:off x="2951708" y="2330937"/>
              <a:ext cx="350849" cy="261746"/>
            </a:xfrm>
            <a:custGeom>
              <a:avLst/>
              <a:gdLst/>
              <a:ahLst/>
              <a:cxnLst/>
              <a:rect l="l" t="t" r="r" b="b"/>
              <a:pathLst>
                <a:path w="5048" h="3766" extrusionOk="0">
                  <a:moveTo>
                    <a:pt x="4860" y="0"/>
                  </a:moveTo>
                  <a:lnTo>
                    <a:pt x="4256" y="1178"/>
                  </a:lnTo>
                  <a:lnTo>
                    <a:pt x="1" y="1598"/>
                  </a:lnTo>
                  <a:lnTo>
                    <a:pt x="518" y="2772"/>
                  </a:lnTo>
                  <a:lnTo>
                    <a:pt x="1359" y="3427"/>
                  </a:lnTo>
                  <a:cubicBezTo>
                    <a:pt x="1643" y="3648"/>
                    <a:pt x="2079" y="3765"/>
                    <a:pt x="2520" y="3765"/>
                  </a:cubicBezTo>
                  <a:cubicBezTo>
                    <a:pt x="2815" y="3765"/>
                    <a:pt x="3113" y="3713"/>
                    <a:pt x="3368" y="3604"/>
                  </a:cubicBezTo>
                  <a:lnTo>
                    <a:pt x="3777" y="3435"/>
                  </a:lnTo>
                  <a:cubicBezTo>
                    <a:pt x="4162" y="3272"/>
                    <a:pt x="4460" y="2910"/>
                    <a:pt x="4563" y="2675"/>
                  </a:cubicBezTo>
                  <a:cubicBezTo>
                    <a:pt x="4666" y="2443"/>
                    <a:pt x="5048" y="146"/>
                    <a:pt x="4860"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5175;p76">
              <a:extLst>
                <a:ext uri="{FF2B5EF4-FFF2-40B4-BE49-F238E27FC236}">
                  <a16:creationId xmlns:a16="http://schemas.microsoft.com/office/drawing/2014/main" id="{8E823752-C916-468B-DAA4-08B5586863F4}"/>
                </a:ext>
              </a:extLst>
            </p:cNvPr>
            <p:cNvSpPr/>
            <p:nvPr/>
          </p:nvSpPr>
          <p:spPr>
            <a:xfrm>
              <a:off x="3087373" y="2837734"/>
              <a:ext cx="95427" cy="55046"/>
            </a:xfrm>
            <a:custGeom>
              <a:avLst/>
              <a:gdLst/>
              <a:ahLst/>
              <a:cxnLst/>
              <a:rect l="l" t="t" r="r" b="b"/>
              <a:pathLst>
                <a:path w="1373" h="792" extrusionOk="0">
                  <a:moveTo>
                    <a:pt x="680" y="1"/>
                  </a:moveTo>
                  <a:cubicBezTo>
                    <a:pt x="304" y="1"/>
                    <a:pt x="1" y="177"/>
                    <a:pt x="2" y="394"/>
                  </a:cubicBezTo>
                  <a:cubicBezTo>
                    <a:pt x="4" y="613"/>
                    <a:pt x="312" y="790"/>
                    <a:pt x="688" y="791"/>
                  </a:cubicBezTo>
                  <a:cubicBezTo>
                    <a:pt x="1067" y="791"/>
                    <a:pt x="1373" y="614"/>
                    <a:pt x="1371" y="398"/>
                  </a:cubicBezTo>
                  <a:cubicBezTo>
                    <a:pt x="1370" y="179"/>
                    <a:pt x="1062" y="1"/>
                    <a:pt x="685" y="1"/>
                  </a:cubicBezTo>
                  <a:cubicBezTo>
                    <a:pt x="684" y="1"/>
                    <a:pt x="682" y="1"/>
                    <a:pt x="680" y="1"/>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5176;p76">
              <a:extLst>
                <a:ext uri="{FF2B5EF4-FFF2-40B4-BE49-F238E27FC236}">
                  <a16:creationId xmlns:a16="http://schemas.microsoft.com/office/drawing/2014/main" id="{D683C0DE-A2FD-9859-B364-5E34BD857C22}"/>
                </a:ext>
              </a:extLst>
            </p:cNvPr>
            <p:cNvSpPr/>
            <p:nvPr/>
          </p:nvSpPr>
          <p:spPr>
            <a:xfrm>
              <a:off x="3426674" y="1956817"/>
              <a:ext cx="382820" cy="204476"/>
            </a:xfrm>
            <a:custGeom>
              <a:avLst/>
              <a:gdLst/>
              <a:ahLst/>
              <a:cxnLst/>
              <a:rect l="l" t="t" r="r" b="b"/>
              <a:pathLst>
                <a:path w="5508" h="2942" extrusionOk="0">
                  <a:moveTo>
                    <a:pt x="5120" y="0"/>
                  </a:moveTo>
                  <a:cubicBezTo>
                    <a:pt x="5006" y="0"/>
                    <a:pt x="4897" y="558"/>
                    <a:pt x="4600" y="558"/>
                  </a:cubicBezTo>
                  <a:cubicBezTo>
                    <a:pt x="4570" y="558"/>
                    <a:pt x="4538" y="552"/>
                    <a:pt x="4503" y="539"/>
                  </a:cubicBezTo>
                  <a:cubicBezTo>
                    <a:pt x="3587" y="1167"/>
                    <a:pt x="1447" y="1334"/>
                    <a:pt x="52" y="2590"/>
                  </a:cubicBezTo>
                  <a:cubicBezTo>
                    <a:pt x="0" y="2636"/>
                    <a:pt x="79" y="2650"/>
                    <a:pt x="221" y="2650"/>
                  </a:cubicBezTo>
                  <a:cubicBezTo>
                    <a:pt x="426" y="2650"/>
                    <a:pt x="762" y="2621"/>
                    <a:pt x="1017" y="2621"/>
                  </a:cubicBezTo>
                  <a:cubicBezTo>
                    <a:pt x="1201" y="2621"/>
                    <a:pt x="1344" y="2636"/>
                    <a:pt x="1366" y="2688"/>
                  </a:cubicBezTo>
                  <a:lnTo>
                    <a:pt x="2092" y="2856"/>
                  </a:lnTo>
                  <a:cubicBezTo>
                    <a:pt x="2344" y="2914"/>
                    <a:pt x="2603" y="2941"/>
                    <a:pt x="2859" y="2941"/>
                  </a:cubicBezTo>
                  <a:cubicBezTo>
                    <a:pt x="3678" y="2941"/>
                    <a:pt x="4451" y="2658"/>
                    <a:pt x="4770" y="2193"/>
                  </a:cubicBezTo>
                  <a:lnTo>
                    <a:pt x="5417" y="1316"/>
                  </a:lnTo>
                  <a:cubicBezTo>
                    <a:pt x="5489" y="1211"/>
                    <a:pt x="5508" y="1125"/>
                    <a:pt x="5485" y="1051"/>
                  </a:cubicBezTo>
                  <a:cubicBezTo>
                    <a:pt x="5474" y="1019"/>
                    <a:pt x="5182" y="50"/>
                    <a:pt x="5159" y="22"/>
                  </a:cubicBezTo>
                  <a:cubicBezTo>
                    <a:pt x="5146" y="7"/>
                    <a:pt x="5133" y="0"/>
                    <a:pt x="5120"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5177;p76">
              <a:extLst>
                <a:ext uri="{FF2B5EF4-FFF2-40B4-BE49-F238E27FC236}">
                  <a16:creationId xmlns:a16="http://schemas.microsoft.com/office/drawing/2014/main" id="{07C9E525-8C2C-3452-FD57-B63BDCAC41C6}"/>
                </a:ext>
              </a:extLst>
            </p:cNvPr>
            <p:cNvSpPr/>
            <p:nvPr/>
          </p:nvSpPr>
          <p:spPr>
            <a:xfrm>
              <a:off x="3251185" y="1338194"/>
              <a:ext cx="207256" cy="541424"/>
            </a:xfrm>
            <a:custGeom>
              <a:avLst/>
              <a:gdLst/>
              <a:ahLst/>
              <a:cxnLst/>
              <a:rect l="l" t="t" r="r" b="b"/>
              <a:pathLst>
                <a:path w="2982" h="7790" extrusionOk="0">
                  <a:moveTo>
                    <a:pt x="1468" y="0"/>
                  </a:moveTo>
                  <a:cubicBezTo>
                    <a:pt x="643" y="0"/>
                    <a:pt x="1" y="407"/>
                    <a:pt x="80" y="882"/>
                  </a:cubicBezTo>
                  <a:lnTo>
                    <a:pt x="550" y="3160"/>
                  </a:lnTo>
                  <a:cubicBezTo>
                    <a:pt x="623" y="3601"/>
                    <a:pt x="625" y="4046"/>
                    <a:pt x="557" y="4487"/>
                  </a:cubicBezTo>
                  <a:lnTo>
                    <a:pt x="108" y="6902"/>
                  </a:lnTo>
                  <a:cubicBezTo>
                    <a:pt x="34" y="7376"/>
                    <a:pt x="685" y="7788"/>
                    <a:pt x="1511" y="7790"/>
                  </a:cubicBezTo>
                  <a:cubicBezTo>
                    <a:pt x="1512" y="7790"/>
                    <a:pt x="1514" y="7790"/>
                    <a:pt x="1516" y="7790"/>
                  </a:cubicBezTo>
                  <a:cubicBezTo>
                    <a:pt x="2339" y="7790"/>
                    <a:pt x="2981" y="7381"/>
                    <a:pt x="2903" y="6907"/>
                  </a:cubicBezTo>
                  <a:lnTo>
                    <a:pt x="2435" y="4490"/>
                  </a:lnTo>
                  <a:cubicBezTo>
                    <a:pt x="2362" y="4049"/>
                    <a:pt x="2360" y="3604"/>
                    <a:pt x="2428" y="3163"/>
                  </a:cubicBezTo>
                  <a:lnTo>
                    <a:pt x="2874" y="888"/>
                  </a:lnTo>
                  <a:cubicBezTo>
                    <a:pt x="2948" y="413"/>
                    <a:pt x="2299" y="2"/>
                    <a:pt x="1472" y="0"/>
                  </a:cubicBezTo>
                  <a:cubicBezTo>
                    <a:pt x="1471" y="0"/>
                    <a:pt x="1469" y="0"/>
                    <a:pt x="1468"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5178;p76">
              <a:extLst>
                <a:ext uri="{FF2B5EF4-FFF2-40B4-BE49-F238E27FC236}">
                  <a16:creationId xmlns:a16="http://schemas.microsoft.com/office/drawing/2014/main" id="{7E4B4ECF-C6F5-3FF3-BE8B-A79B422A1778}"/>
                </a:ext>
              </a:extLst>
            </p:cNvPr>
            <p:cNvSpPr/>
            <p:nvPr/>
          </p:nvSpPr>
          <p:spPr>
            <a:xfrm>
              <a:off x="3306160" y="1370581"/>
              <a:ext cx="95288" cy="54976"/>
            </a:xfrm>
            <a:custGeom>
              <a:avLst/>
              <a:gdLst/>
              <a:ahLst/>
              <a:cxnLst/>
              <a:rect l="l" t="t" r="r" b="b"/>
              <a:pathLst>
                <a:path w="1371" h="791" extrusionOk="0">
                  <a:moveTo>
                    <a:pt x="683" y="0"/>
                  </a:moveTo>
                  <a:cubicBezTo>
                    <a:pt x="305" y="0"/>
                    <a:pt x="0" y="176"/>
                    <a:pt x="2" y="394"/>
                  </a:cubicBezTo>
                  <a:cubicBezTo>
                    <a:pt x="2" y="613"/>
                    <a:pt x="309" y="789"/>
                    <a:pt x="688" y="791"/>
                  </a:cubicBezTo>
                  <a:cubicBezTo>
                    <a:pt x="1066" y="791"/>
                    <a:pt x="1371" y="616"/>
                    <a:pt x="1369" y="397"/>
                  </a:cubicBezTo>
                  <a:cubicBezTo>
                    <a:pt x="1369" y="179"/>
                    <a:pt x="1061" y="2"/>
                    <a:pt x="683" y="0"/>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5179;p76">
              <a:extLst>
                <a:ext uri="{FF2B5EF4-FFF2-40B4-BE49-F238E27FC236}">
                  <a16:creationId xmlns:a16="http://schemas.microsoft.com/office/drawing/2014/main" id="{47371A8A-EE8C-876B-2732-98FA6378F9BE}"/>
                </a:ext>
              </a:extLst>
            </p:cNvPr>
            <p:cNvSpPr/>
            <p:nvPr/>
          </p:nvSpPr>
          <p:spPr>
            <a:xfrm>
              <a:off x="3144989" y="1776255"/>
              <a:ext cx="308452" cy="175841"/>
            </a:xfrm>
            <a:custGeom>
              <a:avLst/>
              <a:gdLst/>
              <a:ahLst/>
              <a:cxnLst/>
              <a:rect l="l" t="t" r="r" b="b"/>
              <a:pathLst>
                <a:path w="4438" h="2530" extrusionOk="0">
                  <a:moveTo>
                    <a:pt x="1601" y="1"/>
                  </a:moveTo>
                  <a:cubicBezTo>
                    <a:pt x="542" y="242"/>
                    <a:pt x="1" y="1499"/>
                    <a:pt x="426" y="2111"/>
                  </a:cubicBezTo>
                  <a:lnTo>
                    <a:pt x="716" y="2530"/>
                  </a:lnTo>
                  <a:cubicBezTo>
                    <a:pt x="1750" y="2059"/>
                    <a:pt x="3059" y="1390"/>
                    <a:pt x="4437" y="719"/>
                  </a:cubicBezTo>
                  <a:cubicBezTo>
                    <a:pt x="4136" y="450"/>
                    <a:pt x="3617" y="292"/>
                    <a:pt x="3076" y="292"/>
                  </a:cubicBezTo>
                  <a:cubicBezTo>
                    <a:pt x="2881" y="292"/>
                    <a:pt x="2682" y="312"/>
                    <a:pt x="2490" y="356"/>
                  </a:cubicBezTo>
                  <a:lnTo>
                    <a:pt x="1601" y="1"/>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5180;p76">
              <a:extLst>
                <a:ext uri="{FF2B5EF4-FFF2-40B4-BE49-F238E27FC236}">
                  <a16:creationId xmlns:a16="http://schemas.microsoft.com/office/drawing/2014/main" id="{5C21C311-0F4C-2F18-E6C5-09F70C348AEC}"/>
                </a:ext>
              </a:extLst>
            </p:cNvPr>
            <p:cNvSpPr/>
            <p:nvPr/>
          </p:nvSpPr>
          <p:spPr>
            <a:xfrm>
              <a:off x="3521542" y="1924430"/>
              <a:ext cx="281763" cy="167084"/>
            </a:xfrm>
            <a:custGeom>
              <a:avLst/>
              <a:gdLst/>
              <a:ahLst/>
              <a:cxnLst/>
              <a:rect l="l" t="t" r="r" b="b"/>
              <a:pathLst>
                <a:path w="4054" h="2404" extrusionOk="0">
                  <a:moveTo>
                    <a:pt x="3138" y="1"/>
                  </a:moveTo>
                  <a:cubicBezTo>
                    <a:pt x="1976" y="796"/>
                    <a:pt x="819" y="1553"/>
                    <a:pt x="1" y="2150"/>
                  </a:cubicBezTo>
                  <a:lnTo>
                    <a:pt x="727" y="2317"/>
                  </a:lnTo>
                  <a:cubicBezTo>
                    <a:pt x="979" y="2375"/>
                    <a:pt x="1239" y="2403"/>
                    <a:pt x="1494" y="2403"/>
                  </a:cubicBezTo>
                  <a:cubicBezTo>
                    <a:pt x="2314" y="2403"/>
                    <a:pt x="3086" y="2120"/>
                    <a:pt x="3405" y="1654"/>
                  </a:cubicBezTo>
                  <a:lnTo>
                    <a:pt x="3766" y="1125"/>
                  </a:lnTo>
                  <a:cubicBezTo>
                    <a:pt x="4054" y="707"/>
                    <a:pt x="3774" y="238"/>
                    <a:pt x="3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5181;p76">
              <a:extLst>
                <a:ext uri="{FF2B5EF4-FFF2-40B4-BE49-F238E27FC236}">
                  <a16:creationId xmlns:a16="http://schemas.microsoft.com/office/drawing/2014/main" id="{C9B4584F-4349-CF78-C1BF-8BD921B57354}"/>
                </a:ext>
              </a:extLst>
            </p:cNvPr>
            <p:cNvSpPr/>
            <p:nvPr/>
          </p:nvSpPr>
          <p:spPr>
            <a:xfrm>
              <a:off x="3166951" y="1748594"/>
              <a:ext cx="308383" cy="155755"/>
            </a:xfrm>
            <a:custGeom>
              <a:avLst/>
              <a:gdLst/>
              <a:ahLst/>
              <a:cxnLst/>
              <a:rect l="l" t="t" r="r" b="b"/>
              <a:pathLst>
                <a:path w="4437" h="2241" extrusionOk="0">
                  <a:moveTo>
                    <a:pt x="3076" y="1"/>
                  </a:moveTo>
                  <a:cubicBezTo>
                    <a:pt x="2880" y="1"/>
                    <a:pt x="2681" y="21"/>
                    <a:pt x="2489" y="65"/>
                  </a:cubicBezTo>
                  <a:lnTo>
                    <a:pt x="1572" y="274"/>
                  </a:lnTo>
                  <a:cubicBezTo>
                    <a:pt x="514" y="516"/>
                    <a:pt x="0" y="1208"/>
                    <a:pt x="425" y="1820"/>
                  </a:cubicBezTo>
                  <a:lnTo>
                    <a:pt x="716" y="2240"/>
                  </a:lnTo>
                  <a:cubicBezTo>
                    <a:pt x="1749" y="1768"/>
                    <a:pt x="3058" y="1099"/>
                    <a:pt x="4437" y="428"/>
                  </a:cubicBezTo>
                  <a:cubicBezTo>
                    <a:pt x="4135" y="159"/>
                    <a:pt x="3617" y="1"/>
                    <a:pt x="30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5182;p76">
              <a:extLst>
                <a:ext uri="{FF2B5EF4-FFF2-40B4-BE49-F238E27FC236}">
                  <a16:creationId xmlns:a16="http://schemas.microsoft.com/office/drawing/2014/main" id="{5A5CDAD4-66A4-DA3B-AF45-3B0C7C584B1F}"/>
                </a:ext>
              </a:extLst>
            </p:cNvPr>
            <p:cNvSpPr/>
            <p:nvPr/>
          </p:nvSpPr>
          <p:spPr>
            <a:xfrm>
              <a:off x="2696224" y="1620644"/>
              <a:ext cx="1425913" cy="836115"/>
            </a:xfrm>
            <a:custGeom>
              <a:avLst/>
              <a:gdLst/>
              <a:ahLst/>
              <a:cxnLst/>
              <a:rect l="l" t="t" r="r" b="b"/>
              <a:pathLst>
                <a:path w="20516" h="12030" extrusionOk="0">
                  <a:moveTo>
                    <a:pt x="19239" y="0"/>
                  </a:moveTo>
                  <a:cubicBezTo>
                    <a:pt x="18502" y="426"/>
                    <a:pt x="15452" y="965"/>
                    <a:pt x="12280" y="2797"/>
                  </a:cubicBezTo>
                  <a:cubicBezTo>
                    <a:pt x="7524" y="5542"/>
                    <a:pt x="2262" y="9803"/>
                    <a:pt x="2262" y="9803"/>
                  </a:cubicBezTo>
                  <a:lnTo>
                    <a:pt x="1" y="11849"/>
                  </a:lnTo>
                  <a:cubicBezTo>
                    <a:pt x="1" y="11849"/>
                    <a:pt x="748" y="12029"/>
                    <a:pt x="1719" y="12029"/>
                  </a:cubicBezTo>
                  <a:cubicBezTo>
                    <a:pt x="2311" y="12029"/>
                    <a:pt x="2987" y="11962"/>
                    <a:pt x="3626" y="11746"/>
                  </a:cubicBezTo>
                  <a:cubicBezTo>
                    <a:pt x="4880" y="11321"/>
                    <a:pt x="6521" y="10689"/>
                    <a:pt x="7869" y="8922"/>
                  </a:cubicBezTo>
                  <a:cubicBezTo>
                    <a:pt x="8651" y="7896"/>
                    <a:pt x="10676" y="7700"/>
                    <a:pt x="11876" y="6676"/>
                  </a:cubicBezTo>
                  <a:cubicBezTo>
                    <a:pt x="14326" y="4586"/>
                    <a:pt x="20516" y="1266"/>
                    <a:pt x="19239"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5183;p76">
              <a:extLst>
                <a:ext uri="{FF2B5EF4-FFF2-40B4-BE49-F238E27FC236}">
                  <a16:creationId xmlns:a16="http://schemas.microsoft.com/office/drawing/2014/main" id="{C9F8793D-F8CC-086B-7BBB-BD8878679581}"/>
                </a:ext>
              </a:extLst>
            </p:cNvPr>
            <p:cNvSpPr/>
            <p:nvPr/>
          </p:nvSpPr>
          <p:spPr>
            <a:xfrm>
              <a:off x="2948233" y="2240656"/>
              <a:ext cx="356478" cy="256812"/>
            </a:xfrm>
            <a:custGeom>
              <a:avLst/>
              <a:gdLst/>
              <a:ahLst/>
              <a:cxnLst/>
              <a:rect l="l" t="t" r="r" b="b"/>
              <a:pathLst>
                <a:path w="5129" h="3695" extrusionOk="0">
                  <a:moveTo>
                    <a:pt x="4243" y="1"/>
                  </a:moveTo>
                  <a:lnTo>
                    <a:pt x="4243" y="2"/>
                  </a:lnTo>
                  <a:lnTo>
                    <a:pt x="4243" y="2"/>
                  </a:lnTo>
                  <a:cubicBezTo>
                    <a:pt x="4243" y="1"/>
                    <a:pt x="4244" y="1"/>
                    <a:pt x="4244" y="1"/>
                  </a:cubicBezTo>
                  <a:close/>
                  <a:moveTo>
                    <a:pt x="4243" y="2"/>
                  </a:moveTo>
                  <a:cubicBezTo>
                    <a:pt x="2931" y="1129"/>
                    <a:pt x="1481" y="2185"/>
                    <a:pt x="0" y="2825"/>
                  </a:cubicBezTo>
                  <a:lnTo>
                    <a:pt x="51" y="2897"/>
                  </a:lnTo>
                  <a:cubicBezTo>
                    <a:pt x="382" y="3060"/>
                    <a:pt x="768" y="3229"/>
                    <a:pt x="1291" y="3396"/>
                  </a:cubicBezTo>
                  <a:cubicBezTo>
                    <a:pt x="1694" y="3522"/>
                    <a:pt x="2131" y="3694"/>
                    <a:pt x="2571" y="3694"/>
                  </a:cubicBezTo>
                  <a:cubicBezTo>
                    <a:pt x="2734" y="3694"/>
                    <a:pt x="2897" y="3671"/>
                    <a:pt x="3060" y="3612"/>
                  </a:cubicBezTo>
                  <a:cubicBezTo>
                    <a:pt x="3395" y="3493"/>
                    <a:pt x="3709" y="3337"/>
                    <a:pt x="3984" y="3179"/>
                  </a:cubicBezTo>
                  <a:cubicBezTo>
                    <a:pt x="4727" y="2751"/>
                    <a:pt x="5129" y="1647"/>
                    <a:pt x="4815" y="1064"/>
                  </a:cubicBezTo>
                  <a:lnTo>
                    <a:pt x="4243" y="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5184;p76">
              <a:extLst>
                <a:ext uri="{FF2B5EF4-FFF2-40B4-BE49-F238E27FC236}">
                  <a16:creationId xmlns:a16="http://schemas.microsoft.com/office/drawing/2014/main" id="{628312BE-4662-3CA8-7872-F739B155CF5E}"/>
                </a:ext>
              </a:extLst>
            </p:cNvPr>
            <p:cNvSpPr/>
            <p:nvPr/>
          </p:nvSpPr>
          <p:spPr>
            <a:xfrm>
              <a:off x="2689483" y="1601253"/>
              <a:ext cx="1322424" cy="688353"/>
            </a:xfrm>
            <a:custGeom>
              <a:avLst/>
              <a:gdLst/>
              <a:ahLst/>
              <a:cxnLst/>
              <a:rect l="l" t="t" r="r" b="b"/>
              <a:pathLst>
                <a:path w="19027" h="9904" extrusionOk="0">
                  <a:moveTo>
                    <a:pt x="18313" y="1"/>
                  </a:moveTo>
                  <a:cubicBezTo>
                    <a:pt x="15719" y="1"/>
                    <a:pt x="10444" y="2991"/>
                    <a:pt x="7466" y="4352"/>
                  </a:cubicBezTo>
                  <a:cubicBezTo>
                    <a:pt x="4177" y="5855"/>
                    <a:pt x="1" y="8721"/>
                    <a:pt x="1" y="8721"/>
                  </a:cubicBezTo>
                  <a:lnTo>
                    <a:pt x="2050" y="9904"/>
                  </a:lnTo>
                  <a:cubicBezTo>
                    <a:pt x="2050" y="9904"/>
                    <a:pt x="17184" y="1165"/>
                    <a:pt x="19027" y="102"/>
                  </a:cubicBezTo>
                  <a:cubicBezTo>
                    <a:pt x="18821" y="33"/>
                    <a:pt x="18581" y="1"/>
                    <a:pt x="18313"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5185;p76">
              <a:extLst>
                <a:ext uri="{FF2B5EF4-FFF2-40B4-BE49-F238E27FC236}">
                  <a16:creationId xmlns:a16="http://schemas.microsoft.com/office/drawing/2014/main" id="{2DD23C75-1FA8-9277-32E1-3BE819344711}"/>
                </a:ext>
              </a:extLst>
            </p:cNvPr>
            <p:cNvSpPr/>
            <p:nvPr/>
          </p:nvSpPr>
          <p:spPr>
            <a:xfrm>
              <a:off x="2476742" y="1605492"/>
              <a:ext cx="1593692" cy="842648"/>
            </a:xfrm>
            <a:custGeom>
              <a:avLst/>
              <a:gdLst/>
              <a:ahLst/>
              <a:cxnLst/>
              <a:rect l="l" t="t" r="r" b="b"/>
              <a:pathLst>
                <a:path w="22930" h="12124" extrusionOk="0">
                  <a:moveTo>
                    <a:pt x="21615" y="1"/>
                  </a:moveTo>
                  <a:cubicBezTo>
                    <a:pt x="19857" y="1"/>
                    <a:pt x="16682" y="1324"/>
                    <a:pt x="15753" y="1995"/>
                  </a:cubicBezTo>
                  <a:cubicBezTo>
                    <a:pt x="14529" y="2878"/>
                    <a:pt x="12425" y="4022"/>
                    <a:pt x="9782" y="4921"/>
                  </a:cubicBezTo>
                  <a:cubicBezTo>
                    <a:pt x="5146" y="6494"/>
                    <a:pt x="1" y="9171"/>
                    <a:pt x="1634" y="11286"/>
                  </a:cubicBezTo>
                  <a:cubicBezTo>
                    <a:pt x="1874" y="11598"/>
                    <a:pt x="2217" y="11812"/>
                    <a:pt x="2593" y="11930"/>
                  </a:cubicBezTo>
                  <a:cubicBezTo>
                    <a:pt x="3013" y="12063"/>
                    <a:pt x="3428" y="12124"/>
                    <a:pt x="3837" y="12124"/>
                  </a:cubicBezTo>
                  <a:cubicBezTo>
                    <a:pt x="6899" y="12124"/>
                    <a:pt x="9648" y="8703"/>
                    <a:pt x="12125" y="6273"/>
                  </a:cubicBezTo>
                  <a:cubicBezTo>
                    <a:pt x="13680" y="4747"/>
                    <a:pt x="15663" y="3532"/>
                    <a:pt x="17192" y="2825"/>
                  </a:cubicBezTo>
                  <a:cubicBezTo>
                    <a:pt x="18467" y="2236"/>
                    <a:pt x="22929" y="1133"/>
                    <a:pt x="22397" y="218"/>
                  </a:cubicBezTo>
                  <a:cubicBezTo>
                    <a:pt x="22348" y="135"/>
                    <a:pt x="22232" y="69"/>
                    <a:pt x="22089" y="41"/>
                  </a:cubicBezTo>
                  <a:cubicBezTo>
                    <a:pt x="21947" y="14"/>
                    <a:pt x="21788" y="1"/>
                    <a:pt x="216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5186;p76">
              <a:extLst>
                <a:ext uri="{FF2B5EF4-FFF2-40B4-BE49-F238E27FC236}">
                  <a16:creationId xmlns:a16="http://schemas.microsoft.com/office/drawing/2014/main" id="{15D3C82B-462E-C4A1-CC86-9071DE2DDD78}"/>
                </a:ext>
              </a:extLst>
            </p:cNvPr>
            <p:cNvSpPr/>
            <p:nvPr/>
          </p:nvSpPr>
          <p:spPr>
            <a:xfrm>
              <a:off x="1883207" y="2115764"/>
              <a:ext cx="95635" cy="82082"/>
            </a:xfrm>
            <a:custGeom>
              <a:avLst/>
              <a:gdLst/>
              <a:ahLst/>
              <a:cxnLst/>
              <a:rect l="l" t="t" r="r" b="b"/>
              <a:pathLst>
                <a:path w="1376" h="1181" extrusionOk="0">
                  <a:moveTo>
                    <a:pt x="683" y="1"/>
                  </a:moveTo>
                  <a:cubicBezTo>
                    <a:pt x="508" y="1"/>
                    <a:pt x="334" y="39"/>
                    <a:pt x="200" y="117"/>
                  </a:cubicBezTo>
                  <a:lnTo>
                    <a:pt x="188" y="124"/>
                  </a:lnTo>
                  <a:lnTo>
                    <a:pt x="0" y="124"/>
                  </a:lnTo>
                  <a:lnTo>
                    <a:pt x="0" y="784"/>
                  </a:lnTo>
                  <a:cubicBezTo>
                    <a:pt x="2" y="886"/>
                    <a:pt x="70" y="987"/>
                    <a:pt x="204" y="1064"/>
                  </a:cubicBezTo>
                  <a:cubicBezTo>
                    <a:pt x="338" y="1142"/>
                    <a:pt x="515" y="1181"/>
                    <a:pt x="691" y="1181"/>
                  </a:cubicBezTo>
                  <a:cubicBezTo>
                    <a:pt x="867" y="1181"/>
                    <a:pt x="1042" y="1142"/>
                    <a:pt x="1176" y="1066"/>
                  </a:cubicBezTo>
                  <a:cubicBezTo>
                    <a:pt x="1310" y="989"/>
                    <a:pt x="1376" y="886"/>
                    <a:pt x="1376" y="784"/>
                  </a:cubicBezTo>
                  <a:lnTo>
                    <a:pt x="1376" y="124"/>
                  </a:lnTo>
                  <a:lnTo>
                    <a:pt x="1182" y="124"/>
                  </a:lnTo>
                  <a:lnTo>
                    <a:pt x="1173" y="118"/>
                  </a:lnTo>
                  <a:cubicBezTo>
                    <a:pt x="1037" y="40"/>
                    <a:pt x="860"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5187;p76">
              <a:extLst>
                <a:ext uri="{FF2B5EF4-FFF2-40B4-BE49-F238E27FC236}">
                  <a16:creationId xmlns:a16="http://schemas.microsoft.com/office/drawing/2014/main" id="{6B4EE7FA-6D9B-74BC-034A-1A911BF75939}"/>
                </a:ext>
              </a:extLst>
            </p:cNvPr>
            <p:cNvSpPr/>
            <p:nvPr/>
          </p:nvSpPr>
          <p:spPr>
            <a:xfrm>
              <a:off x="1878620" y="2096791"/>
              <a:ext cx="104949" cy="55185"/>
            </a:xfrm>
            <a:custGeom>
              <a:avLst/>
              <a:gdLst/>
              <a:ahLst/>
              <a:cxnLst/>
              <a:rect l="l" t="t" r="r" b="b"/>
              <a:pathLst>
                <a:path w="1510" h="794" extrusionOk="0">
                  <a:moveTo>
                    <a:pt x="751" y="1"/>
                  </a:moveTo>
                  <a:cubicBezTo>
                    <a:pt x="576" y="1"/>
                    <a:pt x="401" y="39"/>
                    <a:pt x="268" y="116"/>
                  </a:cubicBezTo>
                  <a:cubicBezTo>
                    <a:pt x="0" y="270"/>
                    <a:pt x="2" y="522"/>
                    <a:pt x="271" y="677"/>
                  </a:cubicBezTo>
                  <a:cubicBezTo>
                    <a:pt x="406" y="755"/>
                    <a:pt x="582" y="794"/>
                    <a:pt x="758" y="794"/>
                  </a:cubicBezTo>
                  <a:cubicBezTo>
                    <a:pt x="933" y="794"/>
                    <a:pt x="1108" y="755"/>
                    <a:pt x="1242" y="679"/>
                  </a:cubicBezTo>
                  <a:cubicBezTo>
                    <a:pt x="1509" y="525"/>
                    <a:pt x="1508" y="273"/>
                    <a:pt x="1239" y="117"/>
                  </a:cubicBezTo>
                  <a:cubicBezTo>
                    <a:pt x="1104" y="39"/>
                    <a:pt x="927" y="1"/>
                    <a:pt x="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5188;p76">
              <a:extLst>
                <a:ext uri="{FF2B5EF4-FFF2-40B4-BE49-F238E27FC236}">
                  <a16:creationId xmlns:a16="http://schemas.microsoft.com/office/drawing/2014/main" id="{620FA278-9A7B-B3A2-78CA-A7CEC3693912}"/>
                </a:ext>
              </a:extLst>
            </p:cNvPr>
            <p:cNvSpPr/>
            <p:nvPr/>
          </p:nvSpPr>
          <p:spPr>
            <a:xfrm>
              <a:off x="1904614" y="2074342"/>
              <a:ext cx="52961" cy="64151"/>
            </a:xfrm>
            <a:custGeom>
              <a:avLst/>
              <a:gdLst/>
              <a:ahLst/>
              <a:cxnLst/>
              <a:rect l="l" t="t" r="r" b="b"/>
              <a:pathLst>
                <a:path w="762" h="923" extrusionOk="0">
                  <a:moveTo>
                    <a:pt x="379" y="0"/>
                  </a:moveTo>
                  <a:cubicBezTo>
                    <a:pt x="282" y="0"/>
                    <a:pt x="185" y="22"/>
                    <a:pt x="111" y="65"/>
                  </a:cubicBezTo>
                  <a:lnTo>
                    <a:pt x="103" y="70"/>
                  </a:lnTo>
                  <a:lnTo>
                    <a:pt x="0" y="70"/>
                  </a:lnTo>
                  <a:lnTo>
                    <a:pt x="0" y="703"/>
                  </a:lnTo>
                  <a:cubicBezTo>
                    <a:pt x="2" y="759"/>
                    <a:pt x="39" y="816"/>
                    <a:pt x="112" y="857"/>
                  </a:cubicBezTo>
                  <a:cubicBezTo>
                    <a:pt x="188" y="901"/>
                    <a:pt x="286" y="923"/>
                    <a:pt x="384" y="923"/>
                  </a:cubicBezTo>
                  <a:cubicBezTo>
                    <a:pt x="480" y="923"/>
                    <a:pt x="576" y="901"/>
                    <a:pt x="649" y="859"/>
                  </a:cubicBezTo>
                  <a:cubicBezTo>
                    <a:pt x="725" y="816"/>
                    <a:pt x="762" y="759"/>
                    <a:pt x="760" y="703"/>
                  </a:cubicBezTo>
                  <a:lnTo>
                    <a:pt x="760" y="70"/>
                  </a:lnTo>
                  <a:lnTo>
                    <a:pt x="654" y="70"/>
                  </a:lnTo>
                  <a:lnTo>
                    <a:pt x="648" y="65"/>
                  </a:lnTo>
                  <a:cubicBezTo>
                    <a:pt x="574" y="22"/>
                    <a:pt x="477"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5189;p76">
              <a:extLst>
                <a:ext uri="{FF2B5EF4-FFF2-40B4-BE49-F238E27FC236}">
                  <a16:creationId xmlns:a16="http://schemas.microsoft.com/office/drawing/2014/main" id="{554316C6-4EF6-4D26-CC8F-3031DB8DFE53}"/>
                </a:ext>
              </a:extLst>
            </p:cNvPr>
            <p:cNvSpPr/>
            <p:nvPr/>
          </p:nvSpPr>
          <p:spPr>
            <a:xfrm>
              <a:off x="1916220" y="1820318"/>
              <a:ext cx="414582" cy="259522"/>
            </a:xfrm>
            <a:custGeom>
              <a:avLst/>
              <a:gdLst/>
              <a:ahLst/>
              <a:cxnLst/>
              <a:rect l="l" t="t" r="r" b="b"/>
              <a:pathLst>
                <a:path w="5965" h="3734" extrusionOk="0">
                  <a:moveTo>
                    <a:pt x="5401" y="1"/>
                  </a:moveTo>
                  <a:lnTo>
                    <a:pt x="1" y="3425"/>
                  </a:lnTo>
                  <a:lnTo>
                    <a:pt x="273" y="3734"/>
                  </a:lnTo>
                  <a:lnTo>
                    <a:pt x="2119" y="3634"/>
                  </a:lnTo>
                  <a:lnTo>
                    <a:pt x="2874" y="3306"/>
                  </a:lnTo>
                  <a:lnTo>
                    <a:pt x="5964" y="154"/>
                  </a:lnTo>
                  <a:lnTo>
                    <a:pt x="5864"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5190;p76">
              <a:extLst>
                <a:ext uri="{FF2B5EF4-FFF2-40B4-BE49-F238E27FC236}">
                  <a16:creationId xmlns:a16="http://schemas.microsoft.com/office/drawing/2014/main" id="{3B41CD36-E043-F081-0815-4107B73CD007}"/>
                </a:ext>
              </a:extLst>
            </p:cNvPr>
            <p:cNvSpPr/>
            <p:nvPr/>
          </p:nvSpPr>
          <p:spPr>
            <a:xfrm>
              <a:off x="1536400" y="2053283"/>
              <a:ext cx="409022" cy="212469"/>
            </a:xfrm>
            <a:custGeom>
              <a:avLst/>
              <a:gdLst/>
              <a:ahLst/>
              <a:cxnLst/>
              <a:rect l="l" t="t" r="r" b="b"/>
              <a:pathLst>
                <a:path w="5885" h="3057" extrusionOk="0">
                  <a:moveTo>
                    <a:pt x="5329" y="0"/>
                  </a:moveTo>
                  <a:lnTo>
                    <a:pt x="4866" y="145"/>
                  </a:lnTo>
                  <a:lnTo>
                    <a:pt x="3365" y="382"/>
                  </a:lnTo>
                  <a:lnTo>
                    <a:pt x="2902" y="682"/>
                  </a:lnTo>
                  <a:lnTo>
                    <a:pt x="1" y="2904"/>
                  </a:lnTo>
                  <a:lnTo>
                    <a:pt x="90" y="3057"/>
                  </a:lnTo>
                  <a:lnTo>
                    <a:pt x="482" y="3057"/>
                  </a:lnTo>
                  <a:lnTo>
                    <a:pt x="5210" y="800"/>
                  </a:lnTo>
                  <a:lnTo>
                    <a:pt x="5884" y="382"/>
                  </a:lnTo>
                  <a:lnTo>
                    <a:pt x="5329"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5191;p76">
              <a:extLst>
                <a:ext uri="{FF2B5EF4-FFF2-40B4-BE49-F238E27FC236}">
                  <a16:creationId xmlns:a16="http://schemas.microsoft.com/office/drawing/2014/main" id="{5A3D68FD-9443-38E1-F63C-75155C4C4588}"/>
                </a:ext>
              </a:extLst>
            </p:cNvPr>
            <p:cNvSpPr/>
            <p:nvPr/>
          </p:nvSpPr>
          <p:spPr>
            <a:xfrm>
              <a:off x="1886335" y="2040009"/>
              <a:ext cx="89519" cy="51779"/>
            </a:xfrm>
            <a:custGeom>
              <a:avLst/>
              <a:gdLst/>
              <a:ahLst/>
              <a:cxnLst/>
              <a:rect l="l" t="t" r="r" b="b"/>
              <a:pathLst>
                <a:path w="1288" h="745" extrusionOk="0">
                  <a:moveTo>
                    <a:pt x="639" y="1"/>
                  </a:moveTo>
                  <a:cubicBezTo>
                    <a:pt x="475" y="1"/>
                    <a:pt x="312" y="37"/>
                    <a:pt x="188" y="110"/>
                  </a:cubicBezTo>
                  <a:lnTo>
                    <a:pt x="175" y="116"/>
                  </a:lnTo>
                  <a:lnTo>
                    <a:pt x="0" y="116"/>
                  </a:lnTo>
                  <a:lnTo>
                    <a:pt x="0" y="373"/>
                  </a:lnTo>
                  <a:cubicBezTo>
                    <a:pt x="2" y="467"/>
                    <a:pt x="65" y="562"/>
                    <a:pt x="189" y="634"/>
                  </a:cubicBezTo>
                  <a:cubicBezTo>
                    <a:pt x="316" y="708"/>
                    <a:pt x="481" y="744"/>
                    <a:pt x="646" y="744"/>
                  </a:cubicBezTo>
                  <a:cubicBezTo>
                    <a:pt x="811" y="744"/>
                    <a:pt x="975" y="708"/>
                    <a:pt x="1100" y="636"/>
                  </a:cubicBezTo>
                  <a:cubicBezTo>
                    <a:pt x="1226" y="564"/>
                    <a:pt x="1288" y="468"/>
                    <a:pt x="1286" y="373"/>
                  </a:cubicBezTo>
                  <a:lnTo>
                    <a:pt x="1286" y="116"/>
                  </a:lnTo>
                  <a:lnTo>
                    <a:pt x="1106" y="116"/>
                  </a:lnTo>
                  <a:lnTo>
                    <a:pt x="1097" y="111"/>
                  </a:lnTo>
                  <a:cubicBezTo>
                    <a:pt x="970" y="38"/>
                    <a:pt x="804"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5192;p76">
              <a:extLst>
                <a:ext uri="{FF2B5EF4-FFF2-40B4-BE49-F238E27FC236}">
                  <a16:creationId xmlns:a16="http://schemas.microsoft.com/office/drawing/2014/main" id="{F6FDA5C8-B4A0-F3FD-D84D-98F115724689}"/>
                </a:ext>
              </a:extLst>
            </p:cNvPr>
            <p:cNvSpPr/>
            <p:nvPr/>
          </p:nvSpPr>
          <p:spPr>
            <a:xfrm>
              <a:off x="1881956" y="2022286"/>
              <a:ext cx="98277" cy="51710"/>
            </a:xfrm>
            <a:custGeom>
              <a:avLst/>
              <a:gdLst/>
              <a:ahLst/>
              <a:cxnLst/>
              <a:rect l="l" t="t" r="r" b="b"/>
              <a:pathLst>
                <a:path w="1414" h="744" extrusionOk="0">
                  <a:moveTo>
                    <a:pt x="702" y="0"/>
                  </a:moveTo>
                  <a:cubicBezTo>
                    <a:pt x="538" y="0"/>
                    <a:pt x="375" y="36"/>
                    <a:pt x="251" y="108"/>
                  </a:cubicBezTo>
                  <a:cubicBezTo>
                    <a:pt x="0" y="253"/>
                    <a:pt x="2" y="488"/>
                    <a:pt x="252" y="634"/>
                  </a:cubicBezTo>
                  <a:cubicBezTo>
                    <a:pt x="379" y="707"/>
                    <a:pt x="545" y="743"/>
                    <a:pt x="711" y="743"/>
                  </a:cubicBezTo>
                  <a:cubicBezTo>
                    <a:pt x="875" y="743"/>
                    <a:pt x="1038" y="707"/>
                    <a:pt x="1163" y="636"/>
                  </a:cubicBezTo>
                  <a:cubicBezTo>
                    <a:pt x="1414" y="491"/>
                    <a:pt x="1412" y="256"/>
                    <a:pt x="1160" y="109"/>
                  </a:cubicBezTo>
                  <a:cubicBezTo>
                    <a:pt x="1033" y="37"/>
                    <a:pt x="867"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5193;p76">
              <a:extLst>
                <a:ext uri="{FF2B5EF4-FFF2-40B4-BE49-F238E27FC236}">
                  <a16:creationId xmlns:a16="http://schemas.microsoft.com/office/drawing/2014/main" id="{2E9F78F7-FDDC-DEBC-A81F-1B13E3BE53DC}"/>
                </a:ext>
              </a:extLst>
            </p:cNvPr>
            <p:cNvSpPr/>
            <p:nvPr/>
          </p:nvSpPr>
          <p:spPr>
            <a:xfrm>
              <a:off x="1906004" y="2024441"/>
              <a:ext cx="50181" cy="37253"/>
            </a:xfrm>
            <a:custGeom>
              <a:avLst/>
              <a:gdLst/>
              <a:ahLst/>
              <a:cxnLst/>
              <a:rect l="l" t="t" r="r" b="b"/>
              <a:pathLst>
                <a:path w="722" h="536" extrusionOk="0">
                  <a:moveTo>
                    <a:pt x="358" y="1"/>
                  </a:moveTo>
                  <a:cubicBezTo>
                    <a:pt x="297" y="1"/>
                    <a:pt x="237" y="14"/>
                    <a:pt x="189" y="42"/>
                  </a:cubicBezTo>
                  <a:cubicBezTo>
                    <a:pt x="139" y="69"/>
                    <a:pt x="109" y="100"/>
                    <a:pt x="86" y="134"/>
                  </a:cubicBezTo>
                  <a:lnTo>
                    <a:pt x="0" y="326"/>
                  </a:lnTo>
                  <a:lnTo>
                    <a:pt x="0" y="328"/>
                  </a:lnTo>
                  <a:cubicBezTo>
                    <a:pt x="2" y="380"/>
                    <a:pt x="37" y="434"/>
                    <a:pt x="106" y="474"/>
                  </a:cubicBezTo>
                  <a:cubicBezTo>
                    <a:pt x="177" y="515"/>
                    <a:pt x="271" y="535"/>
                    <a:pt x="364" y="535"/>
                  </a:cubicBezTo>
                  <a:cubicBezTo>
                    <a:pt x="456" y="535"/>
                    <a:pt x="547" y="515"/>
                    <a:pt x="617" y="475"/>
                  </a:cubicBezTo>
                  <a:cubicBezTo>
                    <a:pt x="686" y="434"/>
                    <a:pt x="722" y="380"/>
                    <a:pt x="722" y="328"/>
                  </a:cubicBezTo>
                  <a:lnTo>
                    <a:pt x="658" y="154"/>
                  </a:lnTo>
                  <a:cubicBezTo>
                    <a:pt x="638" y="118"/>
                    <a:pt x="582" y="69"/>
                    <a:pt x="531" y="42"/>
                  </a:cubicBezTo>
                  <a:cubicBezTo>
                    <a:pt x="482" y="14"/>
                    <a:pt x="420"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5194;p76">
              <a:extLst>
                <a:ext uri="{FF2B5EF4-FFF2-40B4-BE49-F238E27FC236}">
                  <a16:creationId xmlns:a16="http://schemas.microsoft.com/office/drawing/2014/main" id="{CD2DF982-224E-7202-1775-95124D2683BB}"/>
                </a:ext>
              </a:extLst>
            </p:cNvPr>
            <p:cNvSpPr/>
            <p:nvPr/>
          </p:nvSpPr>
          <p:spPr>
            <a:xfrm>
              <a:off x="3087720" y="2811324"/>
              <a:ext cx="95635" cy="82082"/>
            </a:xfrm>
            <a:custGeom>
              <a:avLst/>
              <a:gdLst/>
              <a:ahLst/>
              <a:cxnLst/>
              <a:rect l="l" t="t" r="r" b="b"/>
              <a:pathLst>
                <a:path w="1376" h="1181" extrusionOk="0">
                  <a:moveTo>
                    <a:pt x="685" y="1"/>
                  </a:moveTo>
                  <a:cubicBezTo>
                    <a:pt x="509" y="1"/>
                    <a:pt x="334" y="39"/>
                    <a:pt x="200" y="116"/>
                  </a:cubicBezTo>
                  <a:lnTo>
                    <a:pt x="188" y="124"/>
                  </a:lnTo>
                  <a:lnTo>
                    <a:pt x="0" y="124"/>
                  </a:lnTo>
                  <a:lnTo>
                    <a:pt x="0" y="784"/>
                  </a:lnTo>
                  <a:cubicBezTo>
                    <a:pt x="2" y="885"/>
                    <a:pt x="70" y="987"/>
                    <a:pt x="204" y="1064"/>
                  </a:cubicBezTo>
                  <a:cubicBezTo>
                    <a:pt x="339" y="1142"/>
                    <a:pt x="516" y="1181"/>
                    <a:pt x="693" y="1181"/>
                  </a:cubicBezTo>
                  <a:cubicBezTo>
                    <a:pt x="868" y="1181"/>
                    <a:pt x="1043" y="1142"/>
                    <a:pt x="1176" y="1065"/>
                  </a:cubicBezTo>
                  <a:cubicBezTo>
                    <a:pt x="1310" y="988"/>
                    <a:pt x="1376" y="887"/>
                    <a:pt x="1376" y="784"/>
                  </a:cubicBezTo>
                  <a:lnTo>
                    <a:pt x="1376" y="124"/>
                  </a:lnTo>
                  <a:lnTo>
                    <a:pt x="1182" y="124"/>
                  </a:lnTo>
                  <a:lnTo>
                    <a:pt x="1173" y="118"/>
                  </a:lnTo>
                  <a:cubicBezTo>
                    <a:pt x="1038" y="40"/>
                    <a:pt x="861" y="1"/>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5195;p76">
              <a:extLst>
                <a:ext uri="{FF2B5EF4-FFF2-40B4-BE49-F238E27FC236}">
                  <a16:creationId xmlns:a16="http://schemas.microsoft.com/office/drawing/2014/main" id="{B229AD78-E503-2969-B9B4-3F069D7EF784}"/>
                </a:ext>
              </a:extLst>
            </p:cNvPr>
            <p:cNvSpPr/>
            <p:nvPr/>
          </p:nvSpPr>
          <p:spPr>
            <a:xfrm>
              <a:off x="3083133" y="2792350"/>
              <a:ext cx="104949" cy="55254"/>
            </a:xfrm>
            <a:custGeom>
              <a:avLst/>
              <a:gdLst/>
              <a:ahLst/>
              <a:cxnLst/>
              <a:rect l="l" t="t" r="r" b="b"/>
              <a:pathLst>
                <a:path w="1510" h="795" extrusionOk="0">
                  <a:moveTo>
                    <a:pt x="751" y="0"/>
                  </a:moveTo>
                  <a:cubicBezTo>
                    <a:pt x="575" y="0"/>
                    <a:pt x="400" y="39"/>
                    <a:pt x="266" y="115"/>
                  </a:cubicBezTo>
                  <a:cubicBezTo>
                    <a:pt x="0" y="271"/>
                    <a:pt x="0" y="521"/>
                    <a:pt x="270" y="677"/>
                  </a:cubicBezTo>
                  <a:cubicBezTo>
                    <a:pt x="405" y="755"/>
                    <a:pt x="582" y="794"/>
                    <a:pt x="759" y="794"/>
                  </a:cubicBezTo>
                  <a:cubicBezTo>
                    <a:pt x="934" y="794"/>
                    <a:pt x="1109" y="756"/>
                    <a:pt x="1242" y="678"/>
                  </a:cubicBezTo>
                  <a:cubicBezTo>
                    <a:pt x="1509" y="524"/>
                    <a:pt x="1508" y="274"/>
                    <a:pt x="1239" y="117"/>
                  </a:cubicBezTo>
                  <a:cubicBezTo>
                    <a:pt x="1104" y="39"/>
                    <a:pt x="927" y="0"/>
                    <a:pt x="7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5196;p76">
              <a:extLst>
                <a:ext uri="{FF2B5EF4-FFF2-40B4-BE49-F238E27FC236}">
                  <a16:creationId xmlns:a16="http://schemas.microsoft.com/office/drawing/2014/main" id="{7557CC84-DE48-EF41-106B-BE89F44CA309}"/>
                </a:ext>
              </a:extLst>
            </p:cNvPr>
            <p:cNvSpPr/>
            <p:nvPr/>
          </p:nvSpPr>
          <p:spPr>
            <a:xfrm>
              <a:off x="3109126" y="2769971"/>
              <a:ext cx="52961" cy="64081"/>
            </a:xfrm>
            <a:custGeom>
              <a:avLst/>
              <a:gdLst/>
              <a:ahLst/>
              <a:cxnLst/>
              <a:rect l="l" t="t" r="r" b="b"/>
              <a:pathLst>
                <a:path w="762" h="922" extrusionOk="0">
                  <a:moveTo>
                    <a:pt x="378" y="0"/>
                  </a:moveTo>
                  <a:cubicBezTo>
                    <a:pt x="281" y="0"/>
                    <a:pt x="184" y="21"/>
                    <a:pt x="111" y="64"/>
                  </a:cubicBezTo>
                  <a:lnTo>
                    <a:pt x="105" y="68"/>
                  </a:lnTo>
                  <a:lnTo>
                    <a:pt x="0" y="68"/>
                  </a:lnTo>
                  <a:lnTo>
                    <a:pt x="0" y="702"/>
                  </a:lnTo>
                  <a:cubicBezTo>
                    <a:pt x="2" y="759"/>
                    <a:pt x="39" y="814"/>
                    <a:pt x="112" y="857"/>
                  </a:cubicBezTo>
                  <a:cubicBezTo>
                    <a:pt x="187" y="900"/>
                    <a:pt x="284" y="922"/>
                    <a:pt x="382" y="922"/>
                  </a:cubicBezTo>
                  <a:cubicBezTo>
                    <a:pt x="479" y="922"/>
                    <a:pt x="576" y="900"/>
                    <a:pt x="651" y="857"/>
                  </a:cubicBezTo>
                  <a:cubicBezTo>
                    <a:pt x="725" y="814"/>
                    <a:pt x="762" y="759"/>
                    <a:pt x="760" y="702"/>
                  </a:cubicBezTo>
                  <a:lnTo>
                    <a:pt x="760" y="68"/>
                  </a:lnTo>
                  <a:lnTo>
                    <a:pt x="654" y="68"/>
                  </a:lnTo>
                  <a:lnTo>
                    <a:pt x="649" y="65"/>
                  </a:lnTo>
                  <a:cubicBezTo>
                    <a:pt x="574" y="22"/>
                    <a:pt x="476"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5197;p76">
              <a:extLst>
                <a:ext uri="{FF2B5EF4-FFF2-40B4-BE49-F238E27FC236}">
                  <a16:creationId xmlns:a16="http://schemas.microsoft.com/office/drawing/2014/main" id="{3FAC2DE3-92A6-6185-AEE2-F5F22553A65C}"/>
                </a:ext>
              </a:extLst>
            </p:cNvPr>
            <p:cNvSpPr/>
            <p:nvPr/>
          </p:nvSpPr>
          <p:spPr>
            <a:xfrm>
              <a:off x="2691707" y="2649805"/>
              <a:ext cx="458438" cy="135391"/>
            </a:xfrm>
            <a:custGeom>
              <a:avLst/>
              <a:gdLst/>
              <a:ahLst/>
              <a:cxnLst/>
              <a:rect l="l" t="t" r="r" b="b"/>
              <a:pathLst>
                <a:path w="6596" h="1948" extrusionOk="0">
                  <a:moveTo>
                    <a:pt x="4454" y="1"/>
                  </a:moveTo>
                  <a:lnTo>
                    <a:pt x="39" y="42"/>
                  </a:lnTo>
                  <a:lnTo>
                    <a:pt x="1" y="224"/>
                  </a:lnTo>
                  <a:lnTo>
                    <a:pt x="329" y="551"/>
                  </a:lnTo>
                  <a:lnTo>
                    <a:pt x="6569" y="1948"/>
                  </a:lnTo>
                  <a:lnTo>
                    <a:pt x="6595" y="1537"/>
                  </a:lnTo>
                  <a:lnTo>
                    <a:pt x="5220" y="302"/>
                  </a:lnTo>
                  <a:lnTo>
                    <a:pt x="4454"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5198;p76">
              <a:extLst>
                <a:ext uri="{FF2B5EF4-FFF2-40B4-BE49-F238E27FC236}">
                  <a16:creationId xmlns:a16="http://schemas.microsoft.com/office/drawing/2014/main" id="{486076B0-19D2-E7A6-E7A5-8F455C7483D2}"/>
                </a:ext>
              </a:extLst>
            </p:cNvPr>
            <p:cNvSpPr/>
            <p:nvPr/>
          </p:nvSpPr>
          <p:spPr>
            <a:xfrm>
              <a:off x="3125320" y="2731885"/>
              <a:ext cx="416320" cy="165277"/>
            </a:xfrm>
            <a:custGeom>
              <a:avLst/>
              <a:gdLst/>
              <a:ahLst/>
              <a:cxnLst/>
              <a:rect l="l" t="t" r="r" b="b"/>
              <a:pathLst>
                <a:path w="5990" h="2378" extrusionOk="0">
                  <a:moveTo>
                    <a:pt x="1" y="1"/>
                  </a:moveTo>
                  <a:lnTo>
                    <a:pt x="124" y="662"/>
                  </a:lnTo>
                  <a:lnTo>
                    <a:pt x="555" y="888"/>
                  </a:lnTo>
                  <a:lnTo>
                    <a:pt x="1782" y="1782"/>
                  </a:lnTo>
                  <a:lnTo>
                    <a:pt x="2322" y="1897"/>
                  </a:lnTo>
                  <a:lnTo>
                    <a:pt x="5945" y="2377"/>
                  </a:lnTo>
                  <a:lnTo>
                    <a:pt x="5989" y="2205"/>
                  </a:lnTo>
                  <a:lnTo>
                    <a:pt x="5712" y="1928"/>
                  </a:lnTo>
                  <a:lnTo>
                    <a:pt x="773" y="181"/>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5199;p76">
              <a:extLst>
                <a:ext uri="{FF2B5EF4-FFF2-40B4-BE49-F238E27FC236}">
                  <a16:creationId xmlns:a16="http://schemas.microsoft.com/office/drawing/2014/main" id="{C8D6C389-2E3F-41E3-E5A9-97F0BA3A1A38}"/>
                </a:ext>
              </a:extLst>
            </p:cNvPr>
            <p:cNvSpPr/>
            <p:nvPr/>
          </p:nvSpPr>
          <p:spPr>
            <a:xfrm>
              <a:off x="3090848" y="2735638"/>
              <a:ext cx="89519" cy="51640"/>
            </a:xfrm>
            <a:custGeom>
              <a:avLst/>
              <a:gdLst/>
              <a:ahLst/>
              <a:cxnLst/>
              <a:rect l="l" t="t" r="r" b="b"/>
              <a:pathLst>
                <a:path w="1288" h="743" extrusionOk="0">
                  <a:moveTo>
                    <a:pt x="640" y="0"/>
                  </a:moveTo>
                  <a:cubicBezTo>
                    <a:pt x="476" y="0"/>
                    <a:pt x="313" y="36"/>
                    <a:pt x="188" y="108"/>
                  </a:cubicBezTo>
                  <a:lnTo>
                    <a:pt x="175" y="116"/>
                  </a:lnTo>
                  <a:lnTo>
                    <a:pt x="0" y="116"/>
                  </a:lnTo>
                  <a:lnTo>
                    <a:pt x="0" y="371"/>
                  </a:lnTo>
                  <a:cubicBezTo>
                    <a:pt x="2" y="467"/>
                    <a:pt x="65" y="561"/>
                    <a:pt x="189" y="633"/>
                  </a:cubicBezTo>
                  <a:cubicBezTo>
                    <a:pt x="316" y="706"/>
                    <a:pt x="481" y="743"/>
                    <a:pt x="646" y="743"/>
                  </a:cubicBezTo>
                  <a:cubicBezTo>
                    <a:pt x="811" y="743"/>
                    <a:pt x="975" y="707"/>
                    <a:pt x="1100" y="634"/>
                  </a:cubicBezTo>
                  <a:cubicBezTo>
                    <a:pt x="1226" y="562"/>
                    <a:pt x="1288" y="467"/>
                    <a:pt x="1286" y="371"/>
                  </a:cubicBezTo>
                  <a:lnTo>
                    <a:pt x="1288" y="371"/>
                  </a:lnTo>
                  <a:lnTo>
                    <a:pt x="1288" y="116"/>
                  </a:lnTo>
                  <a:lnTo>
                    <a:pt x="1106" y="116"/>
                  </a:lnTo>
                  <a:lnTo>
                    <a:pt x="1097" y="110"/>
                  </a:lnTo>
                  <a:cubicBezTo>
                    <a:pt x="970" y="37"/>
                    <a:pt x="805"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5200;p76">
              <a:extLst>
                <a:ext uri="{FF2B5EF4-FFF2-40B4-BE49-F238E27FC236}">
                  <a16:creationId xmlns:a16="http://schemas.microsoft.com/office/drawing/2014/main" id="{84037581-0AA4-E199-212D-8016FC6C7747}"/>
                </a:ext>
              </a:extLst>
            </p:cNvPr>
            <p:cNvSpPr/>
            <p:nvPr/>
          </p:nvSpPr>
          <p:spPr>
            <a:xfrm>
              <a:off x="3086469" y="2717776"/>
              <a:ext cx="98277" cy="51779"/>
            </a:xfrm>
            <a:custGeom>
              <a:avLst/>
              <a:gdLst/>
              <a:ahLst/>
              <a:cxnLst/>
              <a:rect l="l" t="t" r="r" b="b"/>
              <a:pathLst>
                <a:path w="1414" h="745" extrusionOk="0">
                  <a:moveTo>
                    <a:pt x="702" y="1"/>
                  </a:moveTo>
                  <a:cubicBezTo>
                    <a:pt x="539" y="1"/>
                    <a:pt x="375" y="37"/>
                    <a:pt x="251" y="108"/>
                  </a:cubicBezTo>
                  <a:cubicBezTo>
                    <a:pt x="0" y="253"/>
                    <a:pt x="2" y="488"/>
                    <a:pt x="254" y="635"/>
                  </a:cubicBezTo>
                  <a:cubicBezTo>
                    <a:pt x="380" y="708"/>
                    <a:pt x="545" y="744"/>
                    <a:pt x="710" y="744"/>
                  </a:cubicBezTo>
                  <a:cubicBezTo>
                    <a:pt x="874" y="744"/>
                    <a:pt x="1038" y="708"/>
                    <a:pt x="1163" y="636"/>
                  </a:cubicBezTo>
                  <a:cubicBezTo>
                    <a:pt x="1414" y="491"/>
                    <a:pt x="1412" y="256"/>
                    <a:pt x="1160" y="112"/>
                  </a:cubicBezTo>
                  <a:lnTo>
                    <a:pt x="1160" y="110"/>
                  </a:lnTo>
                  <a:cubicBezTo>
                    <a:pt x="1033" y="37"/>
                    <a:pt x="867" y="1"/>
                    <a:pt x="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5201;p76">
              <a:extLst>
                <a:ext uri="{FF2B5EF4-FFF2-40B4-BE49-F238E27FC236}">
                  <a16:creationId xmlns:a16="http://schemas.microsoft.com/office/drawing/2014/main" id="{3C685660-2322-1507-8E8F-6B25A66D35E0}"/>
                </a:ext>
              </a:extLst>
            </p:cNvPr>
            <p:cNvSpPr/>
            <p:nvPr/>
          </p:nvSpPr>
          <p:spPr>
            <a:xfrm>
              <a:off x="3110516" y="2720000"/>
              <a:ext cx="50181" cy="37184"/>
            </a:xfrm>
            <a:custGeom>
              <a:avLst/>
              <a:gdLst/>
              <a:ahLst/>
              <a:cxnLst/>
              <a:rect l="l" t="t" r="r" b="b"/>
              <a:pathLst>
                <a:path w="722" h="535" extrusionOk="0">
                  <a:moveTo>
                    <a:pt x="359" y="1"/>
                  </a:moveTo>
                  <a:cubicBezTo>
                    <a:pt x="298" y="1"/>
                    <a:pt x="237" y="14"/>
                    <a:pt x="189" y="41"/>
                  </a:cubicBezTo>
                  <a:cubicBezTo>
                    <a:pt x="139" y="69"/>
                    <a:pt x="109" y="100"/>
                    <a:pt x="86" y="133"/>
                  </a:cubicBezTo>
                  <a:lnTo>
                    <a:pt x="0" y="326"/>
                  </a:lnTo>
                  <a:lnTo>
                    <a:pt x="0" y="327"/>
                  </a:lnTo>
                  <a:cubicBezTo>
                    <a:pt x="2" y="379"/>
                    <a:pt x="37" y="433"/>
                    <a:pt x="106" y="473"/>
                  </a:cubicBezTo>
                  <a:cubicBezTo>
                    <a:pt x="177" y="514"/>
                    <a:pt x="271" y="535"/>
                    <a:pt x="364" y="535"/>
                  </a:cubicBezTo>
                  <a:cubicBezTo>
                    <a:pt x="456" y="535"/>
                    <a:pt x="547" y="515"/>
                    <a:pt x="617" y="475"/>
                  </a:cubicBezTo>
                  <a:cubicBezTo>
                    <a:pt x="686" y="433"/>
                    <a:pt x="722" y="381"/>
                    <a:pt x="722" y="327"/>
                  </a:cubicBezTo>
                  <a:lnTo>
                    <a:pt x="658" y="153"/>
                  </a:lnTo>
                  <a:cubicBezTo>
                    <a:pt x="638" y="118"/>
                    <a:pt x="582" y="69"/>
                    <a:pt x="531" y="41"/>
                  </a:cubicBezTo>
                  <a:cubicBezTo>
                    <a:pt x="482" y="14"/>
                    <a:pt x="421"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5202;p76">
              <a:extLst>
                <a:ext uri="{FF2B5EF4-FFF2-40B4-BE49-F238E27FC236}">
                  <a16:creationId xmlns:a16="http://schemas.microsoft.com/office/drawing/2014/main" id="{97445066-FD21-CA7B-1275-BD50562D4148}"/>
                </a:ext>
              </a:extLst>
            </p:cNvPr>
            <p:cNvSpPr/>
            <p:nvPr/>
          </p:nvSpPr>
          <p:spPr>
            <a:xfrm>
              <a:off x="4372506" y="1959180"/>
              <a:ext cx="95635" cy="82082"/>
            </a:xfrm>
            <a:custGeom>
              <a:avLst/>
              <a:gdLst/>
              <a:ahLst/>
              <a:cxnLst/>
              <a:rect l="l" t="t" r="r" b="b"/>
              <a:pathLst>
                <a:path w="1376" h="1181" extrusionOk="0">
                  <a:moveTo>
                    <a:pt x="682" y="0"/>
                  </a:moveTo>
                  <a:cubicBezTo>
                    <a:pt x="507" y="0"/>
                    <a:pt x="333" y="39"/>
                    <a:pt x="201" y="116"/>
                  </a:cubicBezTo>
                  <a:lnTo>
                    <a:pt x="187" y="124"/>
                  </a:lnTo>
                  <a:lnTo>
                    <a:pt x="1" y="124"/>
                  </a:lnTo>
                  <a:lnTo>
                    <a:pt x="1" y="784"/>
                  </a:lnTo>
                  <a:cubicBezTo>
                    <a:pt x="1" y="885"/>
                    <a:pt x="68" y="985"/>
                    <a:pt x="202" y="1064"/>
                  </a:cubicBezTo>
                  <a:cubicBezTo>
                    <a:pt x="337" y="1141"/>
                    <a:pt x="514" y="1180"/>
                    <a:pt x="690" y="1180"/>
                  </a:cubicBezTo>
                  <a:cubicBezTo>
                    <a:pt x="866" y="1180"/>
                    <a:pt x="1041" y="1142"/>
                    <a:pt x="1174" y="1065"/>
                  </a:cubicBezTo>
                  <a:cubicBezTo>
                    <a:pt x="1308" y="987"/>
                    <a:pt x="1376" y="885"/>
                    <a:pt x="1374" y="784"/>
                  </a:cubicBezTo>
                  <a:lnTo>
                    <a:pt x="1374" y="124"/>
                  </a:lnTo>
                  <a:lnTo>
                    <a:pt x="1182" y="124"/>
                  </a:lnTo>
                  <a:lnTo>
                    <a:pt x="1171" y="118"/>
                  </a:lnTo>
                  <a:cubicBezTo>
                    <a:pt x="1036" y="40"/>
                    <a:pt x="859" y="0"/>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5203;p76">
              <a:extLst>
                <a:ext uri="{FF2B5EF4-FFF2-40B4-BE49-F238E27FC236}">
                  <a16:creationId xmlns:a16="http://schemas.microsoft.com/office/drawing/2014/main" id="{1B5FF87C-F8E8-BE65-D33E-3166CD3D70CE}"/>
                </a:ext>
              </a:extLst>
            </p:cNvPr>
            <p:cNvSpPr/>
            <p:nvPr/>
          </p:nvSpPr>
          <p:spPr>
            <a:xfrm>
              <a:off x="4367850" y="1940137"/>
              <a:ext cx="104879" cy="55254"/>
            </a:xfrm>
            <a:custGeom>
              <a:avLst/>
              <a:gdLst/>
              <a:ahLst/>
              <a:cxnLst/>
              <a:rect l="l" t="t" r="r" b="b"/>
              <a:pathLst>
                <a:path w="1509" h="795" extrusionOk="0">
                  <a:moveTo>
                    <a:pt x="750" y="1"/>
                  </a:moveTo>
                  <a:cubicBezTo>
                    <a:pt x="575" y="1"/>
                    <a:pt x="401" y="39"/>
                    <a:pt x="268" y="116"/>
                  </a:cubicBezTo>
                  <a:cubicBezTo>
                    <a:pt x="0" y="270"/>
                    <a:pt x="2" y="521"/>
                    <a:pt x="271" y="678"/>
                  </a:cubicBezTo>
                  <a:cubicBezTo>
                    <a:pt x="406" y="756"/>
                    <a:pt x="582" y="794"/>
                    <a:pt x="758" y="794"/>
                  </a:cubicBezTo>
                  <a:cubicBezTo>
                    <a:pt x="933" y="794"/>
                    <a:pt x="1108" y="756"/>
                    <a:pt x="1241" y="679"/>
                  </a:cubicBezTo>
                  <a:cubicBezTo>
                    <a:pt x="1509" y="524"/>
                    <a:pt x="1507" y="273"/>
                    <a:pt x="1238" y="118"/>
                  </a:cubicBezTo>
                  <a:cubicBezTo>
                    <a:pt x="1103" y="40"/>
                    <a:pt x="926" y="1"/>
                    <a:pt x="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5204;p76">
              <a:extLst>
                <a:ext uri="{FF2B5EF4-FFF2-40B4-BE49-F238E27FC236}">
                  <a16:creationId xmlns:a16="http://schemas.microsoft.com/office/drawing/2014/main" id="{183F6254-3253-7F11-6BEE-1FBC37DFCFE3}"/>
                </a:ext>
              </a:extLst>
            </p:cNvPr>
            <p:cNvSpPr/>
            <p:nvPr/>
          </p:nvSpPr>
          <p:spPr>
            <a:xfrm>
              <a:off x="4393773" y="1917688"/>
              <a:ext cx="53030" cy="64151"/>
            </a:xfrm>
            <a:custGeom>
              <a:avLst/>
              <a:gdLst/>
              <a:ahLst/>
              <a:cxnLst/>
              <a:rect l="l" t="t" r="r" b="b"/>
              <a:pathLst>
                <a:path w="763" h="923" extrusionOk="0">
                  <a:moveTo>
                    <a:pt x="380" y="1"/>
                  </a:moveTo>
                  <a:cubicBezTo>
                    <a:pt x="283" y="1"/>
                    <a:pt x="185" y="22"/>
                    <a:pt x="112" y="65"/>
                  </a:cubicBezTo>
                  <a:lnTo>
                    <a:pt x="105" y="69"/>
                  </a:lnTo>
                  <a:lnTo>
                    <a:pt x="1" y="69"/>
                  </a:lnTo>
                  <a:lnTo>
                    <a:pt x="1" y="704"/>
                  </a:lnTo>
                  <a:cubicBezTo>
                    <a:pt x="2" y="759"/>
                    <a:pt x="39" y="815"/>
                    <a:pt x="113" y="858"/>
                  </a:cubicBezTo>
                  <a:cubicBezTo>
                    <a:pt x="188" y="901"/>
                    <a:pt x="286" y="922"/>
                    <a:pt x="384" y="922"/>
                  </a:cubicBezTo>
                  <a:cubicBezTo>
                    <a:pt x="481" y="922"/>
                    <a:pt x="578" y="901"/>
                    <a:pt x="651" y="859"/>
                  </a:cubicBezTo>
                  <a:cubicBezTo>
                    <a:pt x="725" y="816"/>
                    <a:pt x="762" y="759"/>
                    <a:pt x="761" y="704"/>
                  </a:cubicBezTo>
                  <a:lnTo>
                    <a:pt x="762" y="704"/>
                  </a:lnTo>
                  <a:lnTo>
                    <a:pt x="762" y="69"/>
                  </a:lnTo>
                  <a:lnTo>
                    <a:pt x="655" y="69"/>
                  </a:lnTo>
                  <a:lnTo>
                    <a:pt x="650" y="65"/>
                  </a:lnTo>
                  <a:cubicBezTo>
                    <a:pt x="575" y="22"/>
                    <a:pt x="478"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5205;p76">
              <a:extLst>
                <a:ext uri="{FF2B5EF4-FFF2-40B4-BE49-F238E27FC236}">
                  <a16:creationId xmlns:a16="http://schemas.microsoft.com/office/drawing/2014/main" id="{5C49BBAE-8C22-938D-BDB8-674E7B290741}"/>
                </a:ext>
              </a:extLst>
            </p:cNvPr>
            <p:cNvSpPr/>
            <p:nvPr/>
          </p:nvSpPr>
          <p:spPr>
            <a:xfrm>
              <a:off x="4025629" y="1898228"/>
              <a:ext cx="414652" cy="259592"/>
            </a:xfrm>
            <a:custGeom>
              <a:avLst/>
              <a:gdLst/>
              <a:ahLst/>
              <a:cxnLst/>
              <a:rect l="l" t="t" r="r" b="b"/>
              <a:pathLst>
                <a:path w="5966" h="3735" extrusionOk="0">
                  <a:moveTo>
                    <a:pt x="5693" y="1"/>
                  </a:moveTo>
                  <a:lnTo>
                    <a:pt x="3847" y="101"/>
                  </a:lnTo>
                  <a:lnTo>
                    <a:pt x="3092" y="429"/>
                  </a:lnTo>
                  <a:lnTo>
                    <a:pt x="0" y="3580"/>
                  </a:lnTo>
                  <a:lnTo>
                    <a:pt x="100" y="3734"/>
                  </a:lnTo>
                  <a:lnTo>
                    <a:pt x="565" y="3734"/>
                  </a:lnTo>
                  <a:lnTo>
                    <a:pt x="5965" y="310"/>
                  </a:lnTo>
                  <a:lnTo>
                    <a:pt x="5693"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5206;p76">
              <a:extLst>
                <a:ext uri="{FF2B5EF4-FFF2-40B4-BE49-F238E27FC236}">
                  <a16:creationId xmlns:a16="http://schemas.microsoft.com/office/drawing/2014/main" id="{2172545C-B4DE-681E-A44F-8E92008930D7}"/>
                </a:ext>
              </a:extLst>
            </p:cNvPr>
            <p:cNvSpPr/>
            <p:nvPr/>
          </p:nvSpPr>
          <p:spPr>
            <a:xfrm>
              <a:off x="4411079" y="1712315"/>
              <a:ext cx="408953" cy="212539"/>
            </a:xfrm>
            <a:custGeom>
              <a:avLst/>
              <a:gdLst/>
              <a:ahLst/>
              <a:cxnLst/>
              <a:rect l="l" t="t" r="r" b="b"/>
              <a:pathLst>
                <a:path w="5884" h="3058" extrusionOk="0">
                  <a:moveTo>
                    <a:pt x="5403" y="1"/>
                  </a:moveTo>
                  <a:lnTo>
                    <a:pt x="673" y="2258"/>
                  </a:lnTo>
                  <a:lnTo>
                    <a:pt x="1" y="2676"/>
                  </a:lnTo>
                  <a:lnTo>
                    <a:pt x="556" y="3057"/>
                  </a:lnTo>
                  <a:lnTo>
                    <a:pt x="1019" y="2913"/>
                  </a:lnTo>
                  <a:lnTo>
                    <a:pt x="2519" y="2676"/>
                  </a:lnTo>
                  <a:lnTo>
                    <a:pt x="2984" y="2376"/>
                  </a:lnTo>
                  <a:lnTo>
                    <a:pt x="5883" y="153"/>
                  </a:lnTo>
                  <a:lnTo>
                    <a:pt x="579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5207;p76">
              <a:extLst>
                <a:ext uri="{FF2B5EF4-FFF2-40B4-BE49-F238E27FC236}">
                  <a16:creationId xmlns:a16="http://schemas.microsoft.com/office/drawing/2014/main" id="{79224D82-6784-F59F-3BBE-F9BCC627545A}"/>
                </a:ext>
              </a:extLst>
            </p:cNvPr>
            <p:cNvSpPr/>
            <p:nvPr/>
          </p:nvSpPr>
          <p:spPr>
            <a:xfrm>
              <a:off x="4375495" y="1883424"/>
              <a:ext cx="89589" cy="51710"/>
            </a:xfrm>
            <a:custGeom>
              <a:avLst/>
              <a:gdLst/>
              <a:ahLst/>
              <a:cxnLst/>
              <a:rect l="l" t="t" r="r" b="b"/>
              <a:pathLst>
                <a:path w="1289" h="744" extrusionOk="0">
                  <a:moveTo>
                    <a:pt x="640" y="0"/>
                  </a:moveTo>
                  <a:cubicBezTo>
                    <a:pt x="476" y="0"/>
                    <a:pt x="313" y="36"/>
                    <a:pt x="188" y="108"/>
                  </a:cubicBezTo>
                  <a:lnTo>
                    <a:pt x="176" y="115"/>
                  </a:lnTo>
                  <a:lnTo>
                    <a:pt x="1" y="115"/>
                  </a:lnTo>
                  <a:lnTo>
                    <a:pt x="1" y="372"/>
                  </a:lnTo>
                  <a:cubicBezTo>
                    <a:pt x="2" y="466"/>
                    <a:pt x="65" y="562"/>
                    <a:pt x="191" y="634"/>
                  </a:cubicBezTo>
                  <a:cubicBezTo>
                    <a:pt x="318" y="707"/>
                    <a:pt x="483" y="743"/>
                    <a:pt x="649" y="743"/>
                  </a:cubicBezTo>
                  <a:cubicBezTo>
                    <a:pt x="812" y="743"/>
                    <a:pt x="976" y="707"/>
                    <a:pt x="1101" y="635"/>
                  </a:cubicBezTo>
                  <a:cubicBezTo>
                    <a:pt x="1227" y="563"/>
                    <a:pt x="1288" y="468"/>
                    <a:pt x="1288" y="372"/>
                  </a:cubicBezTo>
                  <a:lnTo>
                    <a:pt x="1288" y="115"/>
                  </a:lnTo>
                  <a:lnTo>
                    <a:pt x="1107" y="115"/>
                  </a:lnTo>
                  <a:lnTo>
                    <a:pt x="1098" y="109"/>
                  </a:lnTo>
                  <a:cubicBezTo>
                    <a:pt x="971" y="37"/>
                    <a:pt x="805"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5208;p76">
              <a:extLst>
                <a:ext uri="{FF2B5EF4-FFF2-40B4-BE49-F238E27FC236}">
                  <a16:creationId xmlns:a16="http://schemas.microsoft.com/office/drawing/2014/main" id="{B16A0A5A-85B7-16E7-8D5A-BB0B37176F8B}"/>
                </a:ext>
              </a:extLst>
            </p:cNvPr>
            <p:cNvSpPr/>
            <p:nvPr/>
          </p:nvSpPr>
          <p:spPr>
            <a:xfrm>
              <a:off x="4371116" y="1865632"/>
              <a:ext cx="98346" cy="51710"/>
            </a:xfrm>
            <a:custGeom>
              <a:avLst/>
              <a:gdLst/>
              <a:ahLst/>
              <a:cxnLst/>
              <a:rect l="l" t="t" r="r" b="b"/>
              <a:pathLst>
                <a:path w="1415" h="744" extrusionOk="0">
                  <a:moveTo>
                    <a:pt x="704" y="0"/>
                  </a:moveTo>
                  <a:cubicBezTo>
                    <a:pt x="540" y="0"/>
                    <a:pt x="376" y="36"/>
                    <a:pt x="251" y="108"/>
                  </a:cubicBezTo>
                  <a:cubicBezTo>
                    <a:pt x="1" y="253"/>
                    <a:pt x="2" y="488"/>
                    <a:pt x="254" y="633"/>
                  </a:cubicBezTo>
                  <a:cubicBezTo>
                    <a:pt x="382" y="707"/>
                    <a:pt x="548" y="744"/>
                    <a:pt x="714" y="744"/>
                  </a:cubicBezTo>
                  <a:cubicBezTo>
                    <a:pt x="877" y="744"/>
                    <a:pt x="1039" y="708"/>
                    <a:pt x="1164" y="636"/>
                  </a:cubicBezTo>
                  <a:cubicBezTo>
                    <a:pt x="1414" y="491"/>
                    <a:pt x="1413" y="256"/>
                    <a:pt x="1161" y="110"/>
                  </a:cubicBezTo>
                  <a:cubicBezTo>
                    <a:pt x="1034" y="37"/>
                    <a:pt x="869" y="0"/>
                    <a:pt x="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5209;p76">
              <a:extLst>
                <a:ext uri="{FF2B5EF4-FFF2-40B4-BE49-F238E27FC236}">
                  <a16:creationId xmlns:a16="http://schemas.microsoft.com/office/drawing/2014/main" id="{421F509D-A756-050A-1501-ABAEE607716E}"/>
                </a:ext>
              </a:extLst>
            </p:cNvPr>
            <p:cNvSpPr/>
            <p:nvPr/>
          </p:nvSpPr>
          <p:spPr>
            <a:xfrm>
              <a:off x="4395163" y="1867787"/>
              <a:ext cx="50250" cy="37253"/>
            </a:xfrm>
            <a:custGeom>
              <a:avLst/>
              <a:gdLst/>
              <a:ahLst/>
              <a:cxnLst/>
              <a:rect l="l" t="t" r="r" b="b"/>
              <a:pathLst>
                <a:path w="723" h="536" extrusionOk="0">
                  <a:moveTo>
                    <a:pt x="360" y="0"/>
                  </a:moveTo>
                  <a:cubicBezTo>
                    <a:pt x="299" y="0"/>
                    <a:pt x="238" y="14"/>
                    <a:pt x="190" y="41"/>
                  </a:cubicBezTo>
                  <a:cubicBezTo>
                    <a:pt x="139" y="70"/>
                    <a:pt x="110" y="101"/>
                    <a:pt x="87" y="133"/>
                  </a:cubicBezTo>
                  <a:lnTo>
                    <a:pt x="1" y="327"/>
                  </a:lnTo>
                  <a:cubicBezTo>
                    <a:pt x="2" y="380"/>
                    <a:pt x="38" y="433"/>
                    <a:pt x="107" y="474"/>
                  </a:cubicBezTo>
                  <a:cubicBezTo>
                    <a:pt x="178" y="515"/>
                    <a:pt x="270" y="535"/>
                    <a:pt x="363" y="535"/>
                  </a:cubicBezTo>
                  <a:cubicBezTo>
                    <a:pt x="455" y="535"/>
                    <a:pt x="548" y="515"/>
                    <a:pt x="618" y="474"/>
                  </a:cubicBezTo>
                  <a:cubicBezTo>
                    <a:pt x="688" y="434"/>
                    <a:pt x="722" y="380"/>
                    <a:pt x="722" y="327"/>
                  </a:cubicBezTo>
                  <a:lnTo>
                    <a:pt x="659" y="154"/>
                  </a:lnTo>
                  <a:lnTo>
                    <a:pt x="659" y="153"/>
                  </a:lnTo>
                  <a:cubicBezTo>
                    <a:pt x="641" y="117"/>
                    <a:pt x="582" y="70"/>
                    <a:pt x="533" y="42"/>
                  </a:cubicBezTo>
                  <a:cubicBezTo>
                    <a:pt x="484" y="14"/>
                    <a:pt x="422"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5210;p76">
              <a:extLst>
                <a:ext uri="{FF2B5EF4-FFF2-40B4-BE49-F238E27FC236}">
                  <a16:creationId xmlns:a16="http://schemas.microsoft.com/office/drawing/2014/main" id="{9CB13B22-9E74-06AB-492A-E261FA08F492}"/>
                </a:ext>
              </a:extLst>
            </p:cNvPr>
            <p:cNvSpPr/>
            <p:nvPr/>
          </p:nvSpPr>
          <p:spPr>
            <a:xfrm>
              <a:off x="3305674" y="1343615"/>
              <a:ext cx="95705" cy="82082"/>
            </a:xfrm>
            <a:custGeom>
              <a:avLst/>
              <a:gdLst/>
              <a:ahLst/>
              <a:cxnLst/>
              <a:rect l="l" t="t" r="r" b="b"/>
              <a:pathLst>
                <a:path w="1377" h="1181" extrusionOk="0">
                  <a:moveTo>
                    <a:pt x="682" y="0"/>
                  </a:moveTo>
                  <a:cubicBezTo>
                    <a:pt x="507" y="0"/>
                    <a:pt x="332" y="39"/>
                    <a:pt x="199" y="116"/>
                  </a:cubicBezTo>
                  <a:lnTo>
                    <a:pt x="187" y="124"/>
                  </a:lnTo>
                  <a:lnTo>
                    <a:pt x="1" y="124"/>
                  </a:lnTo>
                  <a:lnTo>
                    <a:pt x="1" y="784"/>
                  </a:lnTo>
                  <a:cubicBezTo>
                    <a:pt x="1" y="885"/>
                    <a:pt x="69" y="987"/>
                    <a:pt x="202" y="1064"/>
                  </a:cubicBezTo>
                  <a:cubicBezTo>
                    <a:pt x="337" y="1141"/>
                    <a:pt x="514" y="1180"/>
                    <a:pt x="690" y="1180"/>
                  </a:cubicBezTo>
                  <a:cubicBezTo>
                    <a:pt x="866" y="1180"/>
                    <a:pt x="1041" y="1142"/>
                    <a:pt x="1175" y="1065"/>
                  </a:cubicBezTo>
                  <a:cubicBezTo>
                    <a:pt x="1308" y="988"/>
                    <a:pt x="1376" y="885"/>
                    <a:pt x="1375" y="784"/>
                  </a:cubicBezTo>
                  <a:lnTo>
                    <a:pt x="1375" y="124"/>
                  </a:lnTo>
                  <a:lnTo>
                    <a:pt x="1181" y="124"/>
                  </a:lnTo>
                  <a:lnTo>
                    <a:pt x="1171" y="118"/>
                  </a:lnTo>
                  <a:cubicBezTo>
                    <a:pt x="1036" y="40"/>
                    <a:pt x="859" y="0"/>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5211;p76">
              <a:extLst>
                <a:ext uri="{FF2B5EF4-FFF2-40B4-BE49-F238E27FC236}">
                  <a16:creationId xmlns:a16="http://schemas.microsoft.com/office/drawing/2014/main" id="{0CACB976-60F8-0372-8E3B-9797F1D6AEFC}"/>
                </a:ext>
              </a:extLst>
            </p:cNvPr>
            <p:cNvSpPr/>
            <p:nvPr/>
          </p:nvSpPr>
          <p:spPr>
            <a:xfrm>
              <a:off x="3301017" y="1324641"/>
              <a:ext cx="104949" cy="55185"/>
            </a:xfrm>
            <a:custGeom>
              <a:avLst/>
              <a:gdLst/>
              <a:ahLst/>
              <a:cxnLst/>
              <a:rect l="l" t="t" r="r" b="b"/>
              <a:pathLst>
                <a:path w="1510" h="794" extrusionOk="0">
                  <a:moveTo>
                    <a:pt x="751" y="0"/>
                  </a:moveTo>
                  <a:cubicBezTo>
                    <a:pt x="576" y="0"/>
                    <a:pt x="401" y="39"/>
                    <a:pt x="268" y="115"/>
                  </a:cubicBezTo>
                  <a:cubicBezTo>
                    <a:pt x="0" y="269"/>
                    <a:pt x="2" y="521"/>
                    <a:pt x="271" y="677"/>
                  </a:cubicBezTo>
                  <a:cubicBezTo>
                    <a:pt x="406" y="755"/>
                    <a:pt x="582" y="793"/>
                    <a:pt x="758" y="793"/>
                  </a:cubicBezTo>
                  <a:cubicBezTo>
                    <a:pt x="933" y="793"/>
                    <a:pt x="1108" y="755"/>
                    <a:pt x="1242" y="678"/>
                  </a:cubicBezTo>
                  <a:cubicBezTo>
                    <a:pt x="1509" y="524"/>
                    <a:pt x="1508" y="272"/>
                    <a:pt x="1238" y="117"/>
                  </a:cubicBezTo>
                  <a:cubicBezTo>
                    <a:pt x="1104" y="39"/>
                    <a:pt x="927" y="0"/>
                    <a:pt x="7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5212;p76">
              <a:extLst>
                <a:ext uri="{FF2B5EF4-FFF2-40B4-BE49-F238E27FC236}">
                  <a16:creationId xmlns:a16="http://schemas.microsoft.com/office/drawing/2014/main" id="{D9485529-97D7-E1BD-AE17-FC4CE8F5A516}"/>
                </a:ext>
              </a:extLst>
            </p:cNvPr>
            <p:cNvSpPr/>
            <p:nvPr/>
          </p:nvSpPr>
          <p:spPr>
            <a:xfrm>
              <a:off x="3327010" y="1302193"/>
              <a:ext cx="52961" cy="64151"/>
            </a:xfrm>
            <a:custGeom>
              <a:avLst/>
              <a:gdLst/>
              <a:ahLst/>
              <a:cxnLst/>
              <a:rect l="l" t="t" r="r" b="b"/>
              <a:pathLst>
                <a:path w="762" h="923" extrusionOk="0">
                  <a:moveTo>
                    <a:pt x="377" y="1"/>
                  </a:moveTo>
                  <a:cubicBezTo>
                    <a:pt x="280" y="1"/>
                    <a:pt x="184" y="22"/>
                    <a:pt x="111" y="65"/>
                  </a:cubicBezTo>
                  <a:lnTo>
                    <a:pt x="105" y="69"/>
                  </a:lnTo>
                  <a:lnTo>
                    <a:pt x="0" y="69"/>
                  </a:lnTo>
                  <a:lnTo>
                    <a:pt x="0" y="703"/>
                  </a:lnTo>
                  <a:cubicBezTo>
                    <a:pt x="2" y="758"/>
                    <a:pt x="38" y="815"/>
                    <a:pt x="112" y="858"/>
                  </a:cubicBezTo>
                  <a:cubicBezTo>
                    <a:pt x="187" y="901"/>
                    <a:pt x="285" y="922"/>
                    <a:pt x="383" y="922"/>
                  </a:cubicBezTo>
                  <a:cubicBezTo>
                    <a:pt x="480" y="922"/>
                    <a:pt x="576" y="901"/>
                    <a:pt x="651" y="858"/>
                  </a:cubicBezTo>
                  <a:cubicBezTo>
                    <a:pt x="725" y="815"/>
                    <a:pt x="761" y="760"/>
                    <a:pt x="760" y="703"/>
                  </a:cubicBezTo>
                  <a:lnTo>
                    <a:pt x="760" y="69"/>
                  </a:lnTo>
                  <a:lnTo>
                    <a:pt x="654" y="69"/>
                  </a:lnTo>
                  <a:lnTo>
                    <a:pt x="649" y="66"/>
                  </a:lnTo>
                  <a:cubicBezTo>
                    <a:pt x="574" y="23"/>
                    <a:pt x="475"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5213;p76">
              <a:extLst>
                <a:ext uri="{FF2B5EF4-FFF2-40B4-BE49-F238E27FC236}">
                  <a16:creationId xmlns:a16="http://schemas.microsoft.com/office/drawing/2014/main" id="{DAFD5103-C8BF-AE70-A62A-2EE879ED67E6}"/>
                </a:ext>
              </a:extLst>
            </p:cNvPr>
            <p:cNvSpPr/>
            <p:nvPr/>
          </p:nvSpPr>
          <p:spPr>
            <a:xfrm>
              <a:off x="3331111" y="1267860"/>
              <a:ext cx="458299" cy="135530"/>
            </a:xfrm>
            <a:custGeom>
              <a:avLst/>
              <a:gdLst/>
              <a:ahLst/>
              <a:cxnLst/>
              <a:rect l="l" t="t" r="r" b="b"/>
              <a:pathLst>
                <a:path w="6594" h="1950" extrusionOk="0">
                  <a:moveTo>
                    <a:pt x="26" y="0"/>
                  </a:moveTo>
                  <a:lnTo>
                    <a:pt x="1" y="412"/>
                  </a:lnTo>
                  <a:lnTo>
                    <a:pt x="1376" y="1646"/>
                  </a:lnTo>
                  <a:lnTo>
                    <a:pt x="2141" y="1949"/>
                  </a:lnTo>
                  <a:lnTo>
                    <a:pt x="6555" y="1906"/>
                  </a:lnTo>
                  <a:lnTo>
                    <a:pt x="6594" y="1726"/>
                  </a:lnTo>
                  <a:lnTo>
                    <a:pt x="6266" y="1398"/>
                  </a:lnTo>
                  <a:lnTo>
                    <a:pt x="26"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5214;p76">
              <a:extLst>
                <a:ext uri="{FF2B5EF4-FFF2-40B4-BE49-F238E27FC236}">
                  <a16:creationId xmlns:a16="http://schemas.microsoft.com/office/drawing/2014/main" id="{A359C3C1-D6F6-EDA8-F005-C9777EE4A245}"/>
                </a:ext>
              </a:extLst>
            </p:cNvPr>
            <p:cNvSpPr/>
            <p:nvPr/>
          </p:nvSpPr>
          <p:spPr>
            <a:xfrm>
              <a:off x="2922031" y="1138450"/>
              <a:ext cx="416250" cy="165277"/>
            </a:xfrm>
            <a:custGeom>
              <a:avLst/>
              <a:gdLst/>
              <a:ahLst/>
              <a:cxnLst/>
              <a:rect l="l" t="t" r="r" b="b"/>
              <a:pathLst>
                <a:path w="5989" h="2378" extrusionOk="0">
                  <a:moveTo>
                    <a:pt x="46" y="1"/>
                  </a:moveTo>
                  <a:lnTo>
                    <a:pt x="0" y="172"/>
                  </a:lnTo>
                  <a:lnTo>
                    <a:pt x="279" y="449"/>
                  </a:lnTo>
                  <a:lnTo>
                    <a:pt x="5218" y="2197"/>
                  </a:lnTo>
                  <a:lnTo>
                    <a:pt x="5989" y="2377"/>
                  </a:lnTo>
                  <a:lnTo>
                    <a:pt x="5867" y="1714"/>
                  </a:lnTo>
                  <a:lnTo>
                    <a:pt x="5436" y="1490"/>
                  </a:lnTo>
                  <a:lnTo>
                    <a:pt x="4209" y="596"/>
                  </a:lnTo>
                  <a:lnTo>
                    <a:pt x="3667" y="481"/>
                  </a:lnTo>
                  <a:lnTo>
                    <a:pt x="46"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5215;p76">
              <a:extLst>
                <a:ext uri="{FF2B5EF4-FFF2-40B4-BE49-F238E27FC236}">
                  <a16:creationId xmlns:a16="http://schemas.microsoft.com/office/drawing/2014/main" id="{88B67DB7-1CDB-4C42-9C66-9264445C9236}"/>
                </a:ext>
              </a:extLst>
            </p:cNvPr>
            <p:cNvSpPr/>
            <p:nvPr/>
          </p:nvSpPr>
          <p:spPr>
            <a:xfrm>
              <a:off x="3308662" y="1267860"/>
              <a:ext cx="89589" cy="51710"/>
            </a:xfrm>
            <a:custGeom>
              <a:avLst/>
              <a:gdLst/>
              <a:ahLst/>
              <a:cxnLst/>
              <a:rect l="l" t="t" r="r" b="b"/>
              <a:pathLst>
                <a:path w="1289" h="744" extrusionOk="0">
                  <a:moveTo>
                    <a:pt x="640" y="1"/>
                  </a:moveTo>
                  <a:cubicBezTo>
                    <a:pt x="476" y="1"/>
                    <a:pt x="313" y="37"/>
                    <a:pt x="189" y="109"/>
                  </a:cubicBezTo>
                  <a:lnTo>
                    <a:pt x="176" y="116"/>
                  </a:lnTo>
                  <a:lnTo>
                    <a:pt x="1" y="116"/>
                  </a:lnTo>
                  <a:lnTo>
                    <a:pt x="1" y="372"/>
                  </a:lnTo>
                  <a:cubicBezTo>
                    <a:pt x="3" y="466"/>
                    <a:pt x="66" y="562"/>
                    <a:pt x="192" y="634"/>
                  </a:cubicBezTo>
                  <a:cubicBezTo>
                    <a:pt x="317" y="707"/>
                    <a:pt x="483" y="744"/>
                    <a:pt x="648" y="744"/>
                  </a:cubicBezTo>
                  <a:cubicBezTo>
                    <a:pt x="812" y="744"/>
                    <a:pt x="976" y="708"/>
                    <a:pt x="1101" y="635"/>
                  </a:cubicBezTo>
                  <a:cubicBezTo>
                    <a:pt x="1227" y="563"/>
                    <a:pt x="1288" y="468"/>
                    <a:pt x="1288" y="372"/>
                  </a:cubicBezTo>
                  <a:lnTo>
                    <a:pt x="1288" y="116"/>
                  </a:lnTo>
                  <a:lnTo>
                    <a:pt x="1107" y="116"/>
                  </a:lnTo>
                  <a:lnTo>
                    <a:pt x="1098" y="111"/>
                  </a:lnTo>
                  <a:cubicBezTo>
                    <a:pt x="971" y="37"/>
                    <a:pt x="805" y="1"/>
                    <a:pt x="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5216;p76">
              <a:extLst>
                <a:ext uri="{FF2B5EF4-FFF2-40B4-BE49-F238E27FC236}">
                  <a16:creationId xmlns:a16="http://schemas.microsoft.com/office/drawing/2014/main" id="{6153240F-4B83-6408-E63A-B5A4E1DA6116}"/>
                </a:ext>
              </a:extLst>
            </p:cNvPr>
            <p:cNvSpPr/>
            <p:nvPr/>
          </p:nvSpPr>
          <p:spPr>
            <a:xfrm>
              <a:off x="3304284" y="1250068"/>
              <a:ext cx="98346" cy="51710"/>
            </a:xfrm>
            <a:custGeom>
              <a:avLst/>
              <a:gdLst/>
              <a:ahLst/>
              <a:cxnLst/>
              <a:rect l="l" t="t" r="r" b="b"/>
              <a:pathLst>
                <a:path w="1415" h="744" extrusionOk="0">
                  <a:moveTo>
                    <a:pt x="703" y="1"/>
                  </a:moveTo>
                  <a:cubicBezTo>
                    <a:pt x="539" y="1"/>
                    <a:pt x="376" y="37"/>
                    <a:pt x="252" y="108"/>
                  </a:cubicBezTo>
                  <a:cubicBezTo>
                    <a:pt x="1" y="253"/>
                    <a:pt x="2" y="488"/>
                    <a:pt x="255" y="635"/>
                  </a:cubicBezTo>
                  <a:cubicBezTo>
                    <a:pt x="382" y="707"/>
                    <a:pt x="547" y="744"/>
                    <a:pt x="712" y="744"/>
                  </a:cubicBezTo>
                  <a:cubicBezTo>
                    <a:pt x="876" y="744"/>
                    <a:pt x="1039" y="708"/>
                    <a:pt x="1164" y="636"/>
                  </a:cubicBezTo>
                  <a:cubicBezTo>
                    <a:pt x="1415" y="491"/>
                    <a:pt x="1413" y="256"/>
                    <a:pt x="1161" y="110"/>
                  </a:cubicBezTo>
                  <a:cubicBezTo>
                    <a:pt x="1034" y="37"/>
                    <a:pt x="868"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5217;p76">
              <a:extLst>
                <a:ext uri="{FF2B5EF4-FFF2-40B4-BE49-F238E27FC236}">
                  <a16:creationId xmlns:a16="http://schemas.microsoft.com/office/drawing/2014/main" id="{10677BB9-5D7D-B420-1E1C-46E2D5D43A16}"/>
                </a:ext>
              </a:extLst>
            </p:cNvPr>
            <p:cNvSpPr/>
            <p:nvPr/>
          </p:nvSpPr>
          <p:spPr>
            <a:xfrm>
              <a:off x="3328400" y="1252292"/>
              <a:ext cx="50181" cy="37184"/>
            </a:xfrm>
            <a:custGeom>
              <a:avLst/>
              <a:gdLst/>
              <a:ahLst/>
              <a:cxnLst/>
              <a:rect l="l" t="t" r="r" b="b"/>
              <a:pathLst>
                <a:path w="722" h="535" extrusionOk="0">
                  <a:moveTo>
                    <a:pt x="359" y="0"/>
                  </a:moveTo>
                  <a:cubicBezTo>
                    <a:pt x="298" y="0"/>
                    <a:pt x="237" y="14"/>
                    <a:pt x="189" y="41"/>
                  </a:cubicBezTo>
                  <a:cubicBezTo>
                    <a:pt x="138" y="69"/>
                    <a:pt x="109" y="100"/>
                    <a:pt x="86" y="133"/>
                  </a:cubicBezTo>
                  <a:lnTo>
                    <a:pt x="0" y="326"/>
                  </a:lnTo>
                  <a:lnTo>
                    <a:pt x="0" y="327"/>
                  </a:lnTo>
                  <a:cubicBezTo>
                    <a:pt x="2" y="380"/>
                    <a:pt x="37" y="433"/>
                    <a:pt x="106" y="473"/>
                  </a:cubicBezTo>
                  <a:cubicBezTo>
                    <a:pt x="177" y="514"/>
                    <a:pt x="270" y="535"/>
                    <a:pt x="363" y="535"/>
                  </a:cubicBezTo>
                  <a:cubicBezTo>
                    <a:pt x="455" y="535"/>
                    <a:pt x="547" y="515"/>
                    <a:pt x="617" y="475"/>
                  </a:cubicBezTo>
                  <a:cubicBezTo>
                    <a:pt x="688" y="433"/>
                    <a:pt x="721" y="380"/>
                    <a:pt x="721" y="327"/>
                  </a:cubicBezTo>
                  <a:lnTo>
                    <a:pt x="658" y="153"/>
                  </a:lnTo>
                  <a:cubicBezTo>
                    <a:pt x="640" y="118"/>
                    <a:pt x="581" y="69"/>
                    <a:pt x="532" y="41"/>
                  </a:cubicBezTo>
                  <a:cubicBezTo>
                    <a:pt x="483" y="14"/>
                    <a:pt x="421"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 name="Connettore curvo 3">
            <a:extLst>
              <a:ext uri="{FF2B5EF4-FFF2-40B4-BE49-F238E27FC236}">
                <a16:creationId xmlns:a16="http://schemas.microsoft.com/office/drawing/2014/main" id="{726D8F2B-4397-9412-88C1-A4FA55152BE4}"/>
              </a:ext>
            </a:extLst>
          </p:cNvPr>
          <p:cNvCxnSpPr>
            <a:cxnSpLocks/>
          </p:cNvCxnSpPr>
          <p:nvPr/>
        </p:nvCxnSpPr>
        <p:spPr>
          <a:xfrm rot="5400000">
            <a:off x="2619377" y="2155824"/>
            <a:ext cx="406400" cy="234953"/>
          </a:xfrm>
          <a:prstGeom prst="curvedConnector3">
            <a:avLst>
              <a:gd name="adj1" fmla="val 421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A655DE20-21AE-8A6A-A649-672451CD29AC}"/>
              </a:ext>
            </a:extLst>
          </p:cNvPr>
          <p:cNvCxnSpPr>
            <a:cxnSpLocks/>
          </p:cNvCxnSpPr>
          <p:nvPr/>
        </p:nvCxnSpPr>
        <p:spPr>
          <a:xfrm rot="16200000" flipH="1">
            <a:off x="3629024" y="2149475"/>
            <a:ext cx="406402" cy="247651"/>
          </a:xfrm>
          <a:prstGeom prst="curvedConnector3">
            <a:avLst>
              <a:gd name="adj1" fmla="val 3906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3D044407-93AB-A3BF-11BA-DC95E1F86084}"/>
                  </a:ext>
                </a:extLst>
              </p:cNvPr>
              <p:cNvSpPr txBox="1"/>
              <p:nvPr/>
            </p:nvSpPr>
            <p:spPr>
              <a:xfrm>
                <a:off x="1544701" y="2406813"/>
                <a:ext cx="1957387" cy="409215"/>
              </a:xfrm>
              <a:prstGeom prst="rect">
                <a:avLst/>
              </a:prstGeom>
              <a:noFill/>
            </p:spPr>
            <p:txBody>
              <a:bodyPr wrap="square">
                <a:spAutoFit/>
              </a:bodyPr>
              <a:lstStyle/>
              <a:p>
                <a:pPr marL="0" lvl="0" indent="0">
                  <a:buSzPts val="1100"/>
                  <a:buNone/>
                </a:pPr>
                <a14:m>
                  <m:oMathPara xmlns:m="http://schemas.openxmlformats.org/officeDocument/2006/math">
                    <m:oMathParaPr>
                      <m:jc m:val="centerGroup"/>
                    </m:oMathParaPr>
                    <m:oMath xmlns:m="http://schemas.openxmlformats.org/officeDocument/2006/math">
                      <m:sSub>
                        <m:sSubPr>
                          <m:ctrlPr>
                            <a:rPr lang="it-IT" sz="1100" i="1" smtClean="0">
                              <a:solidFill>
                                <a:schemeClr val="dk1"/>
                              </a:solidFill>
                              <a:latin typeface="Cambria Math" panose="02040503050406030204" pitchFamily="18" charset="0"/>
                              <a:ea typeface="Outfit"/>
                              <a:cs typeface="Outfit"/>
                              <a:sym typeface="Outfit"/>
                            </a:rPr>
                          </m:ctrlPr>
                        </m:sSubPr>
                        <m:e>
                          <m:r>
                            <a:rPr lang="it-IT" sz="1100">
                              <a:solidFill>
                                <a:schemeClr val="dk1"/>
                              </a:solidFill>
                              <a:latin typeface="Cambria Math" panose="02040503050406030204" pitchFamily="18" charset="0"/>
                              <a:ea typeface="Outfit"/>
                              <a:cs typeface="Outfit"/>
                              <a:sym typeface="Outfit"/>
                            </a:rPr>
                            <m:t>𝑈</m:t>
                          </m:r>
                        </m:e>
                        <m:sub>
                          <m:r>
                            <a:rPr lang="it-IT" sz="1100">
                              <a:solidFill>
                                <a:schemeClr val="dk1"/>
                              </a:solidFill>
                              <a:latin typeface="Cambria Math" panose="02040503050406030204" pitchFamily="18" charset="0"/>
                              <a:ea typeface="Outfit"/>
                              <a:cs typeface="Outfit"/>
                              <a:sym typeface="Outfit"/>
                            </a:rPr>
                            <m:t>𝑎𝑡𝑡</m:t>
                          </m:r>
                        </m:sub>
                      </m:sSub>
                      <m:r>
                        <a:rPr lang="it-IT" sz="1100" b="0" i="0" smtClean="0">
                          <a:solidFill>
                            <a:schemeClr val="dk1"/>
                          </a:solidFill>
                          <a:latin typeface="Cambria Math" panose="02040503050406030204" pitchFamily="18" charset="0"/>
                          <a:ea typeface="Outfit"/>
                          <a:cs typeface="Outfit"/>
                          <a:sym typeface="Outfit"/>
                        </a:rPr>
                        <m:t>(</m:t>
                      </m:r>
                      <m:r>
                        <a:rPr lang="it-IT" sz="1100" b="1" i="0" smtClean="0">
                          <a:solidFill>
                            <a:schemeClr val="dk1"/>
                          </a:solidFill>
                          <a:latin typeface="Cambria Math" panose="02040503050406030204" pitchFamily="18" charset="0"/>
                          <a:ea typeface="Outfit"/>
                          <a:cs typeface="Outfit"/>
                          <a:sym typeface="Outfit"/>
                        </a:rPr>
                        <m:t>𝐱</m:t>
                      </m:r>
                      <m:r>
                        <a:rPr lang="it-IT" sz="1100" b="0" i="0" smtClean="0">
                          <a:solidFill>
                            <a:schemeClr val="dk1"/>
                          </a:solidFill>
                          <a:latin typeface="Cambria Math" panose="02040503050406030204" pitchFamily="18" charset="0"/>
                          <a:ea typeface="Outfit"/>
                          <a:cs typeface="Outfit"/>
                          <a:sym typeface="Outfit"/>
                        </a:rPr>
                        <m:t>)</m:t>
                      </m:r>
                      <m:r>
                        <a:rPr lang="it-IT" sz="1100">
                          <a:solidFill>
                            <a:schemeClr val="dk1"/>
                          </a:solidFill>
                          <a:latin typeface="Cambria Math" panose="02040503050406030204" pitchFamily="18" charset="0"/>
                          <a:ea typeface="Outfit"/>
                          <a:cs typeface="Outfit"/>
                          <a:sym typeface="Outfit"/>
                        </a:rPr>
                        <m:t>=</m:t>
                      </m:r>
                      <m:f>
                        <m:fPr>
                          <m:ctrlPr>
                            <a:rPr lang="it-IT" sz="1100" i="1">
                              <a:solidFill>
                                <a:schemeClr val="dk1"/>
                              </a:solidFill>
                              <a:latin typeface="Cambria Math" panose="02040503050406030204" pitchFamily="18" charset="0"/>
                              <a:ea typeface="Outfit"/>
                              <a:cs typeface="Outfit"/>
                              <a:sym typeface="Outfit"/>
                            </a:rPr>
                          </m:ctrlPr>
                        </m:fPr>
                        <m:num>
                          <m:r>
                            <a:rPr lang="it-IT" sz="1100">
                              <a:solidFill>
                                <a:schemeClr val="dk1"/>
                              </a:solidFill>
                              <a:latin typeface="Cambria Math" panose="02040503050406030204" pitchFamily="18" charset="0"/>
                              <a:ea typeface="Outfit"/>
                              <a:cs typeface="Outfit"/>
                              <a:sym typeface="Outfit"/>
                            </a:rPr>
                            <m:t>1</m:t>
                          </m:r>
                        </m:num>
                        <m:den>
                          <m:r>
                            <a:rPr lang="it-IT" sz="1100">
                              <a:solidFill>
                                <a:schemeClr val="dk1"/>
                              </a:solidFill>
                              <a:latin typeface="Cambria Math" panose="02040503050406030204" pitchFamily="18" charset="0"/>
                              <a:ea typeface="Outfit"/>
                              <a:cs typeface="Outfit"/>
                              <a:sym typeface="Outfit"/>
                            </a:rPr>
                            <m:t>2</m:t>
                          </m:r>
                        </m:den>
                      </m:f>
                      <m:sSub>
                        <m:sSubPr>
                          <m:ctrlPr>
                            <a:rPr lang="it-IT" sz="1100" i="1">
                              <a:solidFill>
                                <a:schemeClr val="dk1"/>
                              </a:solidFill>
                              <a:latin typeface="Cambria Math" panose="02040503050406030204" pitchFamily="18" charset="0"/>
                              <a:ea typeface="Outfit"/>
                              <a:cs typeface="Outfit"/>
                              <a:sym typeface="Outfit"/>
                            </a:rPr>
                          </m:ctrlPr>
                        </m:sSubPr>
                        <m:e>
                          <m:r>
                            <a:rPr lang="it-IT" sz="1100">
                              <a:solidFill>
                                <a:schemeClr val="dk1"/>
                              </a:solidFill>
                              <a:latin typeface="Cambria Math" panose="02040503050406030204" pitchFamily="18" charset="0"/>
                              <a:ea typeface="Outfit"/>
                              <a:cs typeface="Outfit"/>
                              <a:sym typeface="Outfit"/>
                            </a:rPr>
                            <m:t>𝐾</m:t>
                          </m:r>
                        </m:e>
                        <m:sub>
                          <m:r>
                            <a:rPr lang="it-IT" sz="1100">
                              <a:solidFill>
                                <a:schemeClr val="dk1"/>
                              </a:solidFill>
                              <a:latin typeface="Cambria Math" panose="02040503050406030204" pitchFamily="18" charset="0"/>
                              <a:ea typeface="Outfit"/>
                              <a:cs typeface="Outfit"/>
                              <a:sym typeface="Outfit"/>
                            </a:rPr>
                            <m:t>𝑎𝑡𝑡</m:t>
                          </m:r>
                        </m:sub>
                      </m:sSub>
                      <m:sSup>
                        <m:sSupPr>
                          <m:ctrlPr>
                            <a:rPr lang="it-IT" sz="1100" i="1">
                              <a:solidFill>
                                <a:schemeClr val="dk1"/>
                              </a:solidFill>
                              <a:latin typeface="Cambria Math" panose="02040503050406030204" pitchFamily="18" charset="0"/>
                              <a:ea typeface="Outfit"/>
                              <a:cs typeface="Outfit"/>
                              <a:sym typeface="Outfit"/>
                            </a:rPr>
                          </m:ctrlPr>
                        </m:sSupPr>
                        <m:e>
                          <m:d>
                            <m:dPr>
                              <m:ctrlPr>
                                <a:rPr lang="it-IT" sz="1100" i="1">
                                  <a:solidFill>
                                    <a:schemeClr val="dk1"/>
                                  </a:solidFill>
                                  <a:latin typeface="Cambria Math" panose="02040503050406030204" pitchFamily="18" charset="0"/>
                                  <a:ea typeface="Outfit"/>
                                  <a:cs typeface="Outfit"/>
                                  <a:sym typeface="Outfit"/>
                                </a:rPr>
                              </m:ctrlPr>
                            </m:dPr>
                            <m:e>
                              <m:r>
                                <a:rPr lang="it-IT" sz="1100" b="1" i="1">
                                  <a:solidFill>
                                    <a:schemeClr val="dk1"/>
                                  </a:solidFill>
                                  <a:latin typeface="Cambria Math" panose="02040503050406030204" pitchFamily="18" charset="0"/>
                                  <a:ea typeface="Outfit"/>
                                  <a:cs typeface="Outfit"/>
                                  <a:sym typeface="Outfit"/>
                                </a:rPr>
                                <m:t>𝐱</m:t>
                              </m:r>
                              <m:r>
                                <a:rPr lang="it-IT" sz="1100">
                                  <a:solidFill>
                                    <a:schemeClr val="dk1"/>
                                  </a:solidFill>
                                  <a:latin typeface="Cambria Math" panose="02040503050406030204" pitchFamily="18" charset="0"/>
                                  <a:ea typeface="Outfit"/>
                                  <a:cs typeface="Outfit"/>
                                  <a:sym typeface="Outfit"/>
                                </a:rPr>
                                <m:t>−</m:t>
                              </m:r>
                              <m:sSub>
                                <m:sSubPr>
                                  <m:ctrlPr>
                                    <a:rPr lang="it-IT" sz="1100" i="1">
                                      <a:solidFill>
                                        <a:schemeClr val="dk1"/>
                                      </a:solidFill>
                                      <a:latin typeface="Cambria Math" panose="02040503050406030204" pitchFamily="18" charset="0"/>
                                      <a:ea typeface="Outfit"/>
                                      <a:cs typeface="Outfit"/>
                                      <a:sym typeface="Outfit"/>
                                    </a:rPr>
                                  </m:ctrlPr>
                                </m:sSubPr>
                                <m:e>
                                  <m:r>
                                    <a:rPr lang="it-IT" sz="1100" b="1" i="1">
                                      <a:solidFill>
                                        <a:schemeClr val="dk1"/>
                                      </a:solidFill>
                                      <a:latin typeface="Cambria Math" panose="02040503050406030204" pitchFamily="18" charset="0"/>
                                      <a:ea typeface="Outfit"/>
                                      <a:cs typeface="Outfit"/>
                                      <a:sym typeface="Outfit"/>
                                    </a:rPr>
                                    <m:t>𝐱</m:t>
                                  </m:r>
                                </m:e>
                                <m:sub>
                                  <m:r>
                                    <a:rPr lang="it-IT" sz="1100">
                                      <a:solidFill>
                                        <a:schemeClr val="dk1"/>
                                      </a:solidFill>
                                      <a:latin typeface="Cambria Math" panose="02040503050406030204" pitchFamily="18" charset="0"/>
                                      <a:ea typeface="Outfit"/>
                                      <a:cs typeface="Outfit"/>
                                      <a:sym typeface="Outfit"/>
                                    </a:rPr>
                                    <m:t>𝑑</m:t>
                                  </m:r>
                                </m:sub>
                              </m:sSub>
                            </m:e>
                          </m:d>
                        </m:e>
                        <m:sup>
                          <m:r>
                            <a:rPr lang="it-IT" sz="1100">
                              <a:solidFill>
                                <a:schemeClr val="dk1"/>
                              </a:solidFill>
                              <a:latin typeface="Cambria Math" panose="02040503050406030204" pitchFamily="18" charset="0"/>
                              <a:ea typeface="Outfit"/>
                              <a:cs typeface="Outfit"/>
                              <a:sym typeface="Outfit"/>
                            </a:rPr>
                            <m:t>2</m:t>
                          </m:r>
                        </m:sup>
                      </m:sSup>
                    </m:oMath>
                  </m:oMathPara>
                </a14:m>
                <a:endParaRPr lang="en-US" sz="1100" dirty="0">
                  <a:solidFill>
                    <a:schemeClr val="dk1"/>
                  </a:solidFill>
                  <a:latin typeface="Outfit"/>
                  <a:ea typeface="Outfit"/>
                  <a:cs typeface="Outfit"/>
                  <a:sym typeface="Outfit"/>
                </a:endParaRPr>
              </a:p>
            </p:txBody>
          </p:sp>
        </mc:Choice>
        <mc:Fallback xmlns="">
          <p:sp>
            <p:nvSpPr>
              <p:cNvPr id="29" name="CasellaDiTesto 28">
                <a:extLst>
                  <a:ext uri="{FF2B5EF4-FFF2-40B4-BE49-F238E27FC236}">
                    <a16:creationId xmlns:a16="http://schemas.microsoft.com/office/drawing/2014/main" id="{3D044407-93AB-A3BF-11BA-DC95E1F86084}"/>
                  </a:ext>
                </a:extLst>
              </p:cNvPr>
              <p:cNvSpPr txBox="1">
                <a:spLocks noRot="1" noChangeAspect="1" noMove="1" noResize="1" noEditPoints="1" noAdjustHandles="1" noChangeArrowheads="1" noChangeShapeType="1" noTextEdit="1"/>
              </p:cNvSpPr>
              <p:nvPr/>
            </p:nvSpPr>
            <p:spPr>
              <a:xfrm>
                <a:off x="1544701" y="2406813"/>
                <a:ext cx="1957387" cy="409215"/>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CF16525A-6F87-1C97-72DE-F40BE02BCC15}"/>
                  </a:ext>
                </a:extLst>
              </p:cNvPr>
              <p:cNvSpPr txBox="1"/>
              <p:nvPr/>
            </p:nvSpPr>
            <p:spPr>
              <a:xfrm>
                <a:off x="3375281" y="2281619"/>
                <a:ext cx="2629835" cy="719108"/>
              </a:xfrm>
              <a:prstGeom prst="rect">
                <a:avLst/>
              </a:prstGeom>
              <a:noFill/>
            </p:spPr>
            <p:txBody>
              <a:bodyPr wrap="square">
                <a:spAutoFit/>
              </a:bodyPr>
              <a:lstStyle/>
              <a:p>
                <a:pPr marL="0" lvl="0" indent="0">
                  <a:buSzPts val="1100"/>
                  <a:buNone/>
                </a:pPr>
                <a14:m>
                  <m:oMathPara xmlns:m="http://schemas.openxmlformats.org/officeDocument/2006/math">
                    <m:oMathParaPr>
                      <m:jc m:val="centerGroup"/>
                    </m:oMathParaPr>
                    <m:oMath xmlns:m="http://schemas.openxmlformats.org/officeDocument/2006/math">
                      <m:sSub>
                        <m:sSubPr>
                          <m:ctrlPr>
                            <a:rPr lang="it-IT" sz="1100" b="0" i="1" smtClean="0">
                              <a:solidFill>
                                <a:schemeClr val="dk1"/>
                              </a:solidFill>
                              <a:latin typeface="Cambria Math" panose="02040503050406030204" pitchFamily="18" charset="0"/>
                              <a:sym typeface="Outfit"/>
                            </a:rPr>
                          </m:ctrlPr>
                        </m:sSubPr>
                        <m:e>
                          <m:r>
                            <a:rPr lang="it-IT" sz="1100" b="0" i="1" smtClean="0">
                              <a:solidFill>
                                <a:schemeClr val="dk1"/>
                              </a:solidFill>
                              <a:latin typeface="Cambria Math" panose="02040503050406030204" pitchFamily="18" charset="0"/>
                              <a:sym typeface="Outfit"/>
                            </a:rPr>
                            <m:t>𝑈</m:t>
                          </m:r>
                        </m:e>
                        <m:sub>
                          <m:r>
                            <a:rPr lang="it-IT" sz="1100" b="0" i="1" smtClean="0">
                              <a:solidFill>
                                <a:schemeClr val="dk1"/>
                              </a:solidFill>
                              <a:latin typeface="Cambria Math" panose="02040503050406030204" pitchFamily="18" charset="0"/>
                              <a:sym typeface="Outfit"/>
                            </a:rPr>
                            <m:t>𝑟𝑒𝑝</m:t>
                          </m:r>
                        </m:sub>
                      </m:sSub>
                      <m:d>
                        <m:dPr>
                          <m:ctrlPr>
                            <a:rPr lang="it-IT" sz="1100" b="0" i="1" smtClean="0">
                              <a:solidFill>
                                <a:schemeClr val="dk1"/>
                              </a:solidFill>
                              <a:latin typeface="Cambria Math" panose="02040503050406030204" pitchFamily="18" charset="0"/>
                              <a:sym typeface="Outfit"/>
                            </a:rPr>
                          </m:ctrlPr>
                        </m:dPr>
                        <m:e>
                          <m:r>
                            <a:rPr lang="it-IT" sz="1100" b="1" i="1" smtClean="0">
                              <a:solidFill>
                                <a:schemeClr val="dk1"/>
                              </a:solidFill>
                              <a:latin typeface="Cambria Math" panose="02040503050406030204" pitchFamily="18" charset="0"/>
                              <a:sym typeface="Outfit"/>
                            </a:rPr>
                            <m:t>𝒙</m:t>
                          </m:r>
                        </m:e>
                      </m:d>
                      <m:r>
                        <a:rPr lang="it-IT" sz="1100" b="0" i="1" smtClean="0">
                          <a:solidFill>
                            <a:schemeClr val="dk1"/>
                          </a:solidFill>
                          <a:latin typeface="Cambria Math" panose="02040503050406030204" pitchFamily="18" charset="0"/>
                          <a:sym typeface="Outfit"/>
                        </a:rPr>
                        <m:t>=</m:t>
                      </m:r>
                      <m:d>
                        <m:dPr>
                          <m:begChr m:val="{"/>
                          <m:endChr m:val=""/>
                          <m:ctrlPr>
                            <a:rPr lang="en-US" sz="1100" i="1" smtClean="0">
                              <a:solidFill>
                                <a:schemeClr val="dk1"/>
                              </a:solidFill>
                              <a:latin typeface="Cambria Math" panose="02040503050406030204" pitchFamily="18" charset="0"/>
                              <a:sym typeface="Outfit"/>
                            </a:rPr>
                          </m:ctrlPr>
                        </m:dPr>
                        <m:e>
                          <m:eqArr>
                            <m:eqArrPr>
                              <m:ctrlPr>
                                <a:rPr lang="en-US" sz="1100" i="1" smtClean="0">
                                  <a:solidFill>
                                    <a:schemeClr val="dk1"/>
                                  </a:solidFill>
                                  <a:latin typeface="Cambria Math" panose="02040503050406030204" pitchFamily="18" charset="0"/>
                                  <a:sym typeface="Outfit"/>
                                </a:rPr>
                              </m:ctrlPr>
                            </m:eqArrPr>
                            <m:e>
                              <m:f>
                                <m:fPr>
                                  <m:ctrlPr>
                                    <a:rPr lang="it-IT" sz="1100" b="0" i="1" smtClean="0">
                                      <a:solidFill>
                                        <a:schemeClr val="dk1"/>
                                      </a:solidFill>
                                      <a:latin typeface="Cambria Math" panose="02040503050406030204" pitchFamily="18" charset="0"/>
                                      <a:sym typeface="Outfit"/>
                                    </a:rPr>
                                  </m:ctrlPr>
                                </m:fPr>
                                <m:num>
                                  <m:r>
                                    <a:rPr lang="it-IT" sz="1100" b="0" i="1" smtClean="0">
                                      <a:solidFill>
                                        <a:schemeClr val="dk1"/>
                                      </a:solidFill>
                                      <a:latin typeface="Cambria Math" panose="02040503050406030204" pitchFamily="18" charset="0"/>
                                      <a:sym typeface="Outfit"/>
                                    </a:rPr>
                                    <m:t>1</m:t>
                                  </m:r>
                                </m:num>
                                <m:den>
                                  <m:r>
                                    <a:rPr lang="it-IT" sz="1100" b="0" i="1" smtClean="0">
                                      <a:solidFill>
                                        <a:schemeClr val="dk1"/>
                                      </a:solidFill>
                                      <a:latin typeface="Cambria Math" panose="02040503050406030204" pitchFamily="18" charset="0"/>
                                      <a:sym typeface="Outfit"/>
                                    </a:rPr>
                                    <m:t>2</m:t>
                                  </m:r>
                                </m:den>
                              </m:f>
                              <m:sSub>
                                <m:sSubPr>
                                  <m:ctrlPr>
                                    <a:rPr lang="it-IT" sz="1100" b="0" i="1" smtClean="0">
                                      <a:solidFill>
                                        <a:schemeClr val="dk1"/>
                                      </a:solidFill>
                                      <a:latin typeface="Cambria Math" panose="02040503050406030204" pitchFamily="18" charset="0"/>
                                      <a:sym typeface="Outfit"/>
                                    </a:rPr>
                                  </m:ctrlPr>
                                </m:sSubPr>
                                <m:e>
                                  <m:r>
                                    <a:rPr lang="it-IT" sz="1100" b="0" i="1" smtClean="0">
                                      <a:solidFill>
                                        <a:schemeClr val="dk1"/>
                                      </a:solidFill>
                                      <a:latin typeface="Cambria Math" panose="02040503050406030204" pitchFamily="18" charset="0"/>
                                      <a:sym typeface="Outfit"/>
                                    </a:rPr>
                                    <m:t>𝐾</m:t>
                                  </m:r>
                                </m:e>
                                <m:sub>
                                  <m:r>
                                    <a:rPr lang="it-IT" sz="1100" b="0" i="1" smtClean="0">
                                      <a:solidFill>
                                        <a:schemeClr val="dk1"/>
                                      </a:solidFill>
                                      <a:latin typeface="Cambria Math" panose="02040503050406030204" pitchFamily="18" charset="0"/>
                                      <a:sym typeface="Outfit"/>
                                    </a:rPr>
                                    <m:t>𝑟𝑒𝑝</m:t>
                                  </m:r>
                                </m:sub>
                              </m:sSub>
                              <m:sSup>
                                <m:sSupPr>
                                  <m:ctrlPr>
                                    <a:rPr lang="it-IT" sz="1100" b="0" i="1" smtClean="0">
                                      <a:solidFill>
                                        <a:schemeClr val="dk1"/>
                                      </a:solidFill>
                                      <a:latin typeface="Cambria Math" panose="02040503050406030204" pitchFamily="18" charset="0"/>
                                      <a:sym typeface="Outfit"/>
                                    </a:rPr>
                                  </m:ctrlPr>
                                </m:sSupPr>
                                <m:e>
                                  <m:d>
                                    <m:dPr>
                                      <m:ctrlPr>
                                        <a:rPr lang="it-IT" sz="1100" b="0" i="1" smtClean="0">
                                          <a:solidFill>
                                            <a:schemeClr val="dk1"/>
                                          </a:solidFill>
                                          <a:latin typeface="Cambria Math" panose="02040503050406030204" pitchFamily="18" charset="0"/>
                                          <a:sym typeface="Outfit"/>
                                        </a:rPr>
                                      </m:ctrlPr>
                                    </m:dPr>
                                    <m:e>
                                      <m:f>
                                        <m:fPr>
                                          <m:ctrlPr>
                                            <a:rPr lang="it-IT" sz="1100" b="0" i="1" smtClean="0">
                                              <a:solidFill>
                                                <a:schemeClr val="dk1"/>
                                              </a:solidFill>
                                              <a:latin typeface="Cambria Math" panose="02040503050406030204" pitchFamily="18" charset="0"/>
                                              <a:sym typeface="Outfit"/>
                                            </a:rPr>
                                          </m:ctrlPr>
                                        </m:fPr>
                                        <m:num>
                                          <m:r>
                                            <a:rPr lang="it-IT" sz="1100" b="0" i="1" smtClean="0">
                                              <a:solidFill>
                                                <a:schemeClr val="dk1"/>
                                              </a:solidFill>
                                              <a:latin typeface="Cambria Math" panose="02040503050406030204" pitchFamily="18" charset="0"/>
                                              <a:sym typeface="Outfit"/>
                                            </a:rPr>
                                            <m:t>1</m:t>
                                          </m:r>
                                        </m:num>
                                        <m:den>
                                          <m:r>
                                            <a:rPr lang="it-IT" sz="1100" b="0" i="1" smtClean="0">
                                              <a:solidFill>
                                                <a:schemeClr val="dk1"/>
                                              </a:solidFill>
                                              <a:latin typeface="Cambria Math" panose="02040503050406030204" pitchFamily="18" charset="0"/>
                                              <a:sym typeface="Outfit"/>
                                            </a:rPr>
                                            <m:t>𝜌</m:t>
                                          </m:r>
                                        </m:den>
                                      </m:f>
                                      <m:r>
                                        <a:rPr lang="it-IT" sz="1100" b="0" i="1" smtClean="0">
                                          <a:solidFill>
                                            <a:schemeClr val="dk1"/>
                                          </a:solidFill>
                                          <a:latin typeface="Cambria Math" panose="02040503050406030204" pitchFamily="18" charset="0"/>
                                          <a:sym typeface="Outfit"/>
                                        </a:rPr>
                                        <m:t>−</m:t>
                                      </m:r>
                                      <m:f>
                                        <m:fPr>
                                          <m:ctrlPr>
                                            <a:rPr lang="it-IT" sz="1100" b="0" i="1" smtClean="0">
                                              <a:solidFill>
                                                <a:schemeClr val="dk1"/>
                                              </a:solidFill>
                                              <a:latin typeface="Cambria Math" panose="02040503050406030204" pitchFamily="18" charset="0"/>
                                              <a:sym typeface="Outfit"/>
                                            </a:rPr>
                                          </m:ctrlPr>
                                        </m:fPr>
                                        <m:num>
                                          <m:r>
                                            <a:rPr lang="it-IT" sz="1100" b="0" i="1" smtClean="0">
                                              <a:solidFill>
                                                <a:schemeClr val="dk1"/>
                                              </a:solidFill>
                                              <a:latin typeface="Cambria Math" panose="02040503050406030204" pitchFamily="18" charset="0"/>
                                              <a:sym typeface="Outfit"/>
                                            </a:rPr>
                                            <m:t>1</m:t>
                                          </m:r>
                                        </m:num>
                                        <m:den>
                                          <m:sSub>
                                            <m:sSubPr>
                                              <m:ctrlPr>
                                                <a:rPr lang="it-IT" sz="1100" b="0" i="1" smtClean="0">
                                                  <a:solidFill>
                                                    <a:schemeClr val="dk1"/>
                                                  </a:solidFill>
                                                  <a:latin typeface="Cambria Math" panose="02040503050406030204" pitchFamily="18" charset="0"/>
                                                  <a:sym typeface="Outfit"/>
                                                </a:rPr>
                                              </m:ctrlPr>
                                            </m:sSubPr>
                                            <m:e>
                                              <m:r>
                                                <a:rPr lang="it-IT" sz="1100" b="0" i="1" smtClean="0">
                                                  <a:solidFill>
                                                    <a:schemeClr val="dk1"/>
                                                  </a:solidFill>
                                                  <a:latin typeface="Cambria Math" panose="02040503050406030204" pitchFamily="18" charset="0"/>
                                                  <a:sym typeface="Outfit"/>
                                                </a:rPr>
                                                <m:t>𝜌</m:t>
                                              </m:r>
                                            </m:e>
                                            <m:sub>
                                              <m:r>
                                                <a:rPr lang="it-IT" sz="1100" b="0" i="1" smtClean="0">
                                                  <a:solidFill>
                                                    <a:schemeClr val="dk1"/>
                                                  </a:solidFill>
                                                  <a:latin typeface="Cambria Math" panose="02040503050406030204" pitchFamily="18" charset="0"/>
                                                  <a:sym typeface="Outfit"/>
                                                </a:rPr>
                                                <m:t>0</m:t>
                                              </m:r>
                                            </m:sub>
                                          </m:sSub>
                                        </m:den>
                                      </m:f>
                                    </m:e>
                                  </m:d>
                                </m:e>
                                <m:sup>
                                  <m:r>
                                    <a:rPr lang="it-IT" sz="1100" b="0" i="1" smtClean="0">
                                      <a:solidFill>
                                        <a:schemeClr val="dk1"/>
                                      </a:solidFill>
                                      <a:latin typeface="Cambria Math" panose="02040503050406030204" pitchFamily="18" charset="0"/>
                                      <a:sym typeface="Outfit"/>
                                    </a:rPr>
                                    <m:t>2</m:t>
                                  </m:r>
                                </m:sup>
                              </m:sSup>
                              <m:r>
                                <a:rPr lang="it-IT" sz="1100" b="0" i="1" smtClean="0">
                                  <a:solidFill>
                                    <a:schemeClr val="dk1"/>
                                  </a:solidFill>
                                  <a:latin typeface="Cambria Math" panose="02040503050406030204" pitchFamily="18" charset="0"/>
                                  <a:sym typeface="Outfit"/>
                                </a:rPr>
                                <m:t> </m:t>
                              </m:r>
                              <m:r>
                                <a:rPr lang="it-IT" sz="1100" b="0" i="1" smtClean="0">
                                  <a:solidFill>
                                    <a:schemeClr val="dk1"/>
                                  </a:solidFill>
                                  <a:latin typeface="Cambria Math" panose="02040503050406030204" pitchFamily="18" charset="0"/>
                                  <a:sym typeface="Outfit"/>
                                </a:rPr>
                                <m:t>𝑖𝑓</m:t>
                              </m:r>
                              <m:r>
                                <a:rPr lang="it-IT" sz="1100" b="0" i="1" smtClean="0">
                                  <a:solidFill>
                                    <a:schemeClr val="dk1"/>
                                  </a:solidFill>
                                  <a:latin typeface="Cambria Math" panose="02040503050406030204" pitchFamily="18" charset="0"/>
                                  <a:sym typeface="Outfit"/>
                                </a:rPr>
                                <m:t>  </m:t>
                              </m:r>
                              <m:r>
                                <a:rPr lang="it-IT" sz="1100" b="0" i="1" smtClean="0">
                                  <a:solidFill>
                                    <a:schemeClr val="dk1"/>
                                  </a:solidFill>
                                  <a:latin typeface="Cambria Math" panose="02040503050406030204" pitchFamily="18" charset="0"/>
                                  <a:sym typeface="Outfit"/>
                                </a:rPr>
                                <m:t>𝜌</m:t>
                              </m:r>
                              <m:r>
                                <a:rPr lang="it-IT" sz="1100" b="0" i="1" smtClean="0">
                                  <a:solidFill>
                                    <a:schemeClr val="dk1"/>
                                  </a:solidFill>
                                  <a:latin typeface="Cambria Math" panose="02040503050406030204" pitchFamily="18" charset="0"/>
                                  <a:sym typeface="Outfit"/>
                                </a:rPr>
                                <m:t>≤</m:t>
                              </m:r>
                              <m:sSub>
                                <m:sSubPr>
                                  <m:ctrlPr>
                                    <a:rPr lang="it-IT" sz="1100" b="0" i="1" smtClean="0">
                                      <a:solidFill>
                                        <a:schemeClr val="dk1"/>
                                      </a:solidFill>
                                      <a:latin typeface="Cambria Math" panose="02040503050406030204" pitchFamily="18" charset="0"/>
                                      <a:sym typeface="Outfit"/>
                                    </a:rPr>
                                  </m:ctrlPr>
                                </m:sSubPr>
                                <m:e>
                                  <m:r>
                                    <a:rPr lang="it-IT" sz="1100" b="0" i="1" smtClean="0">
                                      <a:solidFill>
                                        <a:schemeClr val="dk1"/>
                                      </a:solidFill>
                                      <a:latin typeface="Cambria Math" panose="02040503050406030204" pitchFamily="18" charset="0"/>
                                      <a:sym typeface="Outfit"/>
                                    </a:rPr>
                                    <m:t>𝜌</m:t>
                                  </m:r>
                                </m:e>
                                <m:sub>
                                  <m:r>
                                    <a:rPr lang="it-IT" sz="1100" b="0" i="1" smtClean="0">
                                      <a:solidFill>
                                        <a:schemeClr val="dk1"/>
                                      </a:solidFill>
                                      <a:latin typeface="Cambria Math" panose="02040503050406030204" pitchFamily="18" charset="0"/>
                                      <a:sym typeface="Outfit"/>
                                    </a:rPr>
                                    <m:t>0</m:t>
                                  </m:r>
                                </m:sub>
                              </m:sSub>
                            </m:e>
                            <m:e>
                              <m:r>
                                <a:rPr lang="it-IT" sz="1100" b="0" i="1" smtClean="0">
                                  <a:solidFill>
                                    <a:schemeClr val="dk1"/>
                                  </a:solidFill>
                                  <a:latin typeface="Cambria Math" panose="02040503050406030204" pitchFamily="18" charset="0"/>
                                  <a:sym typeface="Outfit"/>
                                </a:rPr>
                                <m:t>0                              </m:t>
                              </m:r>
                              <m:r>
                                <a:rPr lang="it-IT" sz="1100" b="0" i="1" smtClean="0">
                                  <a:solidFill>
                                    <a:schemeClr val="dk1"/>
                                  </a:solidFill>
                                  <a:latin typeface="Cambria Math" panose="02040503050406030204" pitchFamily="18" charset="0"/>
                                  <a:sym typeface="Outfit"/>
                                </a:rPr>
                                <m:t>𝑖𝑓</m:t>
                              </m:r>
                              <m:r>
                                <a:rPr lang="it-IT" sz="1100" b="0" i="1" smtClean="0">
                                  <a:solidFill>
                                    <a:schemeClr val="dk1"/>
                                  </a:solidFill>
                                  <a:latin typeface="Cambria Math" panose="02040503050406030204" pitchFamily="18" charset="0"/>
                                  <a:sym typeface="Outfit"/>
                                </a:rPr>
                                <m:t> </m:t>
                              </m:r>
                              <m:r>
                                <a:rPr lang="it-IT" sz="1100" b="0" i="1" smtClean="0">
                                  <a:solidFill>
                                    <a:schemeClr val="dk1"/>
                                  </a:solidFill>
                                  <a:latin typeface="Cambria Math" panose="02040503050406030204" pitchFamily="18" charset="0"/>
                                  <a:sym typeface="Outfit"/>
                                </a:rPr>
                                <m:t>𝜌</m:t>
                              </m:r>
                              <m:r>
                                <a:rPr lang="it-IT" sz="1100" b="0" i="1" smtClean="0">
                                  <a:solidFill>
                                    <a:schemeClr val="dk1"/>
                                  </a:solidFill>
                                  <a:latin typeface="Cambria Math" panose="02040503050406030204" pitchFamily="18" charset="0"/>
                                  <a:sym typeface="Outfit"/>
                                </a:rPr>
                                <m:t>&gt;</m:t>
                              </m:r>
                              <m:sSub>
                                <m:sSubPr>
                                  <m:ctrlPr>
                                    <a:rPr lang="it-IT" sz="1100" b="0" i="1" smtClean="0">
                                      <a:solidFill>
                                        <a:schemeClr val="dk1"/>
                                      </a:solidFill>
                                      <a:latin typeface="Cambria Math" panose="02040503050406030204" pitchFamily="18" charset="0"/>
                                      <a:sym typeface="Outfit"/>
                                    </a:rPr>
                                  </m:ctrlPr>
                                </m:sSubPr>
                                <m:e>
                                  <m:r>
                                    <a:rPr lang="it-IT" sz="1100" b="0" i="1" smtClean="0">
                                      <a:solidFill>
                                        <a:schemeClr val="dk1"/>
                                      </a:solidFill>
                                      <a:latin typeface="Cambria Math" panose="02040503050406030204" pitchFamily="18" charset="0"/>
                                      <a:sym typeface="Outfit"/>
                                    </a:rPr>
                                    <m:t>𝜌</m:t>
                                  </m:r>
                                </m:e>
                                <m:sub>
                                  <m:r>
                                    <a:rPr lang="it-IT" sz="1100" b="0" i="1" smtClean="0">
                                      <a:solidFill>
                                        <a:schemeClr val="dk1"/>
                                      </a:solidFill>
                                      <a:latin typeface="Cambria Math" panose="02040503050406030204" pitchFamily="18" charset="0"/>
                                      <a:sym typeface="Outfit"/>
                                    </a:rPr>
                                    <m:t>0</m:t>
                                  </m:r>
                                </m:sub>
                              </m:sSub>
                            </m:e>
                          </m:eqArr>
                        </m:e>
                      </m:d>
                    </m:oMath>
                  </m:oMathPara>
                </a14:m>
                <a:endParaRPr lang="en-US" sz="1100" dirty="0">
                  <a:solidFill>
                    <a:schemeClr val="dk1"/>
                  </a:solidFill>
                  <a:latin typeface="Outfit"/>
                  <a:ea typeface="Outfit"/>
                  <a:cs typeface="Outfit"/>
                  <a:sym typeface="Outfit"/>
                </a:endParaRPr>
              </a:p>
            </p:txBody>
          </p:sp>
        </mc:Choice>
        <mc:Fallback xmlns="">
          <p:sp>
            <p:nvSpPr>
              <p:cNvPr id="30" name="CasellaDiTesto 29">
                <a:extLst>
                  <a:ext uri="{FF2B5EF4-FFF2-40B4-BE49-F238E27FC236}">
                    <a16:creationId xmlns:a16="http://schemas.microsoft.com/office/drawing/2014/main" id="{CF16525A-6F87-1C97-72DE-F40BE02BCC15}"/>
                  </a:ext>
                </a:extLst>
              </p:cNvPr>
              <p:cNvSpPr txBox="1">
                <a:spLocks noRot="1" noChangeAspect="1" noMove="1" noResize="1" noEditPoints="1" noAdjustHandles="1" noChangeArrowheads="1" noChangeShapeType="1" noTextEdit="1"/>
              </p:cNvSpPr>
              <p:nvPr/>
            </p:nvSpPr>
            <p:spPr>
              <a:xfrm>
                <a:off x="3375281" y="2281619"/>
                <a:ext cx="2629835" cy="719108"/>
              </a:xfrm>
              <a:prstGeom prst="rect">
                <a:avLst/>
              </a:prstGeom>
              <a:blipFill>
                <a:blip r:embed="rId5"/>
                <a:stretch>
                  <a:fillRect/>
                </a:stretch>
              </a:blipFill>
            </p:spPr>
            <p:txBody>
              <a:bodyPr/>
              <a:lstStyle/>
              <a:p>
                <a:r>
                  <a:rPr lang="it-IT">
                    <a:noFill/>
                  </a:rPr>
                  <a:t> </a:t>
                </a:r>
              </a:p>
            </p:txBody>
          </p:sp>
        </mc:Fallback>
      </mc:AlternateContent>
      <p:cxnSp>
        <p:nvCxnSpPr>
          <p:cNvPr id="1899" name="Connettore 2 1898">
            <a:extLst>
              <a:ext uri="{FF2B5EF4-FFF2-40B4-BE49-F238E27FC236}">
                <a16:creationId xmlns:a16="http://schemas.microsoft.com/office/drawing/2014/main" id="{34C3C07A-56F0-88F2-0BBE-061B6CAB878C}"/>
              </a:ext>
            </a:extLst>
          </p:cNvPr>
          <p:cNvCxnSpPr>
            <a:cxnSpLocks/>
          </p:cNvCxnSpPr>
          <p:nvPr/>
        </p:nvCxnSpPr>
        <p:spPr>
          <a:xfrm flipH="1">
            <a:off x="4572000" y="2980775"/>
            <a:ext cx="1" cy="460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00" name="CasellaDiTesto 1899">
                <a:extLst>
                  <a:ext uri="{FF2B5EF4-FFF2-40B4-BE49-F238E27FC236}">
                    <a16:creationId xmlns:a16="http://schemas.microsoft.com/office/drawing/2014/main" id="{118902C6-5E65-97E5-7279-15D827FFA54B}"/>
                  </a:ext>
                </a:extLst>
              </p:cNvPr>
              <p:cNvSpPr txBox="1"/>
              <p:nvPr/>
            </p:nvSpPr>
            <p:spPr>
              <a:xfrm>
                <a:off x="1206504" y="3641980"/>
                <a:ext cx="1733550" cy="261610"/>
              </a:xfrm>
              <a:prstGeom prst="rect">
                <a:avLst/>
              </a:prstGeom>
              <a:noFill/>
            </p:spPr>
            <p:txBody>
              <a:bodyPr wrap="square">
                <a:spAutoFit/>
              </a:bodyPr>
              <a:lstStyle/>
              <a:p>
                <a:pPr marL="0" lvl="0" indent="0">
                  <a:buSzPts val="1100"/>
                  <a:buNone/>
                </a:pPr>
                <a14:m>
                  <m:oMathPara xmlns:m="http://schemas.openxmlformats.org/officeDocument/2006/math">
                    <m:oMathParaPr>
                      <m:jc m:val="centerGroup"/>
                    </m:oMathParaPr>
                    <m:oMath xmlns:m="http://schemas.openxmlformats.org/officeDocument/2006/math">
                      <m:sSub>
                        <m:sSubPr>
                          <m:ctrlPr>
                            <a:rPr lang="it-IT" sz="1100" i="1">
                              <a:solidFill>
                                <a:schemeClr val="dk1"/>
                              </a:solidFill>
                              <a:latin typeface="Cambria Math" panose="02040503050406030204" pitchFamily="18" charset="0"/>
                              <a:ea typeface="Outfit"/>
                              <a:cs typeface="Outfit"/>
                              <a:sym typeface="Outfit"/>
                            </a:rPr>
                          </m:ctrlPr>
                        </m:sSubPr>
                        <m:e>
                          <m:r>
                            <m:rPr>
                              <m:sty m:val="p"/>
                            </m:rPr>
                            <a:rPr lang="it-IT" sz="1100">
                              <a:solidFill>
                                <a:schemeClr val="dk1"/>
                              </a:solidFill>
                              <a:latin typeface="Cambria Math" panose="02040503050406030204" pitchFamily="18" charset="0"/>
                              <a:ea typeface="Outfit"/>
                              <a:cs typeface="Outfit"/>
                              <a:sym typeface="Outfit"/>
                            </a:rPr>
                            <m:t>F</m:t>
                          </m:r>
                        </m:e>
                        <m:sub>
                          <m:r>
                            <a:rPr lang="it-IT" sz="1100">
                              <a:solidFill>
                                <a:schemeClr val="dk1"/>
                              </a:solidFill>
                              <a:latin typeface="Cambria Math" panose="02040503050406030204" pitchFamily="18" charset="0"/>
                              <a:ea typeface="Outfit"/>
                              <a:cs typeface="Outfit"/>
                              <a:sym typeface="Outfit"/>
                            </a:rPr>
                            <m:t>𝑎𝑡𝑡</m:t>
                          </m:r>
                        </m:sub>
                      </m:sSub>
                      <m:r>
                        <a:rPr lang="it-IT" sz="1100">
                          <a:solidFill>
                            <a:schemeClr val="dk1"/>
                          </a:solidFill>
                          <a:latin typeface="Cambria Math" panose="02040503050406030204" pitchFamily="18" charset="0"/>
                          <a:ea typeface="Outfit"/>
                          <a:cs typeface="Outfit"/>
                          <a:sym typeface="Outfit"/>
                        </a:rPr>
                        <m:t>=</m:t>
                      </m:r>
                      <m:sSub>
                        <m:sSubPr>
                          <m:ctrlPr>
                            <a:rPr lang="it-IT" sz="1100" i="1">
                              <a:solidFill>
                                <a:schemeClr val="dk1"/>
                              </a:solidFill>
                              <a:latin typeface="Cambria Math" panose="02040503050406030204" pitchFamily="18" charset="0"/>
                              <a:ea typeface="Outfit"/>
                              <a:cs typeface="Outfit"/>
                              <a:sym typeface="Outfit"/>
                            </a:rPr>
                          </m:ctrlPr>
                        </m:sSubPr>
                        <m:e>
                          <m:r>
                            <m:rPr>
                              <m:sty m:val="p"/>
                            </m:rPr>
                            <a:rPr lang="it-IT" sz="1100">
                              <a:solidFill>
                                <a:schemeClr val="dk1"/>
                              </a:solidFill>
                              <a:latin typeface="Cambria Math" panose="02040503050406030204" pitchFamily="18" charset="0"/>
                              <a:ea typeface="Outfit"/>
                              <a:cs typeface="Outfit"/>
                              <a:sym typeface="Outfit"/>
                            </a:rPr>
                            <m:t>K</m:t>
                          </m:r>
                        </m:e>
                        <m:sub>
                          <m:r>
                            <m:rPr>
                              <m:sty m:val="p"/>
                            </m:rPr>
                            <a:rPr lang="it-IT" sz="1100">
                              <a:solidFill>
                                <a:schemeClr val="dk1"/>
                              </a:solidFill>
                              <a:latin typeface="Cambria Math" panose="02040503050406030204" pitchFamily="18" charset="0"/>
                              <a:ea typeface="Outfit"/>
                              <a:cs typeface="Outfit"/>
                              <a:sym typeface="Outfit"/>
                            </a:rPr>
                            <m:t>att</m:t>
                          </m:r>
                        </m:sub>
                      </m:sSub>
                      <m:r>
                        <a:rPr lang="it-IT" sz="1100">
                          <a:solidFill>
                            <a:schemeClr val="dk1"/>
                          </a:solidFill>
                          <a:latin typeface="Cambria Math" panose="02040503050406030204" pitchFamily="18" charset="0"/>
                          <a:ea typeface="Outfit"/>
                          <a:cs typeface="Outfit"/>
                          <a:sym typeface="Outfit"/>
                        </a:rPr>
                        <m:t>(</m:t>
                      </m:r>
                      <m:sSub>
                        <m:sSubPr>
                          <m:ctrlPr>
                            <a:rPr lang="it-IT" sz="1100" i="1">
                              <a:solidFill>
                                <a:schemeClr val="dk1"/>
                              </a:solidFill>
                              <a:latin typeface="Cambria Math" panose="02040503050406030204" pitchFamily="18" charset="0"/>
                              <a:ea typeface="Outfit"/>
                              <a:cs typeface="Outfit"/>
                              <a:sym typeface="Outfit"/>
                            </a:rPr>
                          </m:ctrlPr>
                        </m:sSubPr>
                        <m:e>
                          <m:r>
                            <a:rPr lang="it-IT" sz="1100" b="1">
                              <a:solidFill>
                                <a:schemeClr val="dk1"/>
                              </a:solidFill>
                              <a:latin typeface="Cambria Math" panose="02040503050406030204" pitchFamily="18" charset="0"/>
                              <a:ea typeface="Outfit"/>
                              <a:cs typeface="Outfit"/>
                              <a:sym typeface="Outfit"/>
                            </a:rPr>
                            <m:t>𝐱</m:t>
                          </m:r>
                        </m:e>
                        <m:sub>
                          <m:r>
                            <m:rPr>
                              <m:sty m:val="p"/>
                            </m:rPr>
                            <a:rPr lang="it-IT" sz="1100">
                              <a:solidFill>
                                <a:schemeClr val="dk1"/>
                              </a:solidFill>
                              <a:latin typeface="Cambria Math" panose="02040503050406030204" pitchFamily="18" charset="0"/>
                              <a:ea typeface="Outfit"/>
                              <a:cs typeface="Outfit"/>
                              <a:sym typeface="Outfit"/>
                            </a:rPr>
                            <m:t>d</m:t>
                          </m:r>
                        </m:sub>
                      </m:sSub>
                      <m:r>
                        <a:rPr lang="it-IT" sz="1100">
                          <a:solidFill>
                            <a:schemeClr val="dk1"/>
                          </a:solidFill>
                          <a:latin typeface="Cambria Math" panose="02040503050406030204" pitchFamily="18" charset="0"/>
                          <a:ea typeface="Outfit"/>
                          <a:cs typeface="Outfit"/>
                          <a:sym typeface="Outfit"/>
                        </a:rPr>
                        <m:t>−</m:t>
                      </m:r>
                      <m:r>
                        <a:rPr lang="it-IT" sz="1100" b="1">
                          <a:solidFill>
                            <a:schemeClr val="dk1"/>
                          </a:solidFill>
                          <a:latin typeface="Cambria Math" panose="02040503050406030204" pitchFamily="18" charset="0"/>
                          <a:ea typeface="Outfit"/>
                          <a:cs typeface="Outfit"/>
                          <a:sym typeface="Outfit"/>
                        </a:rPr>
                        <m:t>𝐱</m:t>
                      </m:r>
                      <m:r>
                        <a:rPr lang="it-IT" sz="1100">
                          <a:solidFill>
                            <a:schemeClr val="dk1"/>
                          </a:solidFill>
                          <a:latin typeface="Cambria Math" panose="02040503050406030204" pitchFamily="18" charset="0"/>
                          <a:ea typeface="Outfit"/>
                          <a:cs typeface="Outfit"/>
                          <a:sym typeface="Outfit"/>
                        </a:rPr>
                        <m:t>)</m:t>
                      </m:r>
                    </m:oMath>
                  </m:oMathPara>
                </a14:m>
                <a:endParaRPr lang="en-US" sz="1100" dirty="0">
                  <a:solidFill>
                    <a:schemeClr val="dk1"/>
                  </a:solidFill>
                  <a:latin typeface="Outfit"/>
                  <a:ea typeface="Outfit"/>
                  <a:cs typeface="Outfit"/>
                  <a:sym typeface="Outfit"/>
                </a:endParaRPr>
              </a:p>
            </p:txBody>
          </p:sp>
        </mc:Choice>
        <mc:Fallback xmlns="">
          <p:sp>
            <p:nvSpPr>
              <p:cNvPr id="1900" name="CasellaDiTesto 1899">
                <a:extLst>
                  <a:ext uri="{FF2B5EF4-FFF2-40B4-BE49-F238E27FC236}">
                    <a16:creationId xmlns:a16="http://schemas.microsoft.com/office/drawing/2014/main" id="{118902C6-5E65-97E5-7279-15D827FFA54B}"/>
                  </a:ext>
                </a:extLst>
              </p:cNvPr>
              <p:cNvSpPr txBox="1">
                <a:spLocks noRot="1" noChangeAspect="1" noMove="1" noResize="1" noEditPoints="1" noAdjustHandles="1" noChangeArrowheads="1" noChangeShapeType="1" noTextEdit="1"/>
              </p:cNvSpPr>
              <p:nvPr/>
            </p:nvSpPr>
            <p:spPr>
              <a:xfrm>
                <a:off x="1206504" y="3641980"/>
                <a:ext cx="1733550" cy="261610"/>
              </a:xfrm>
              <a:prstGeom prst="rect">
                <a:avLst/>
              </a:prstGeom>
              <a:blipFill>
                <a:blip r:embed="rId6"/>
                <a:stretch>
                  <a:fillRect b="-697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01" name="CasellaDiTesto 1900">
                <a:extLst>
                  <a:ext uri="{FF2B5EF4-FFF2-40B4-BE49-F238E27FC236}">
                    <a16:creationId xmlns:a16="http://schemas.microsoft.com/office/drawing/2014/main" id="{E39BCDF9-15F3-379C-7F49-8B75E94D3E3C}"/>
                  </a:ext>
                </a:extLst>
              </p:cNvPr>
              <p:cNvSpPr txBox="1"/>
              <p:nvPr/>
            </p:nvSpPr>
            <p:spPr>
              <a:xfrm>
                <a:off x="3067500" y="3406366"/>
                <a:ext cx="2841366" cy="719108"/>
              </a:xfrm>
              <a:prstGeom prst="rect">
                <a:avLst/>
              </a:prstGeom>
              <a:noFill/>
            </p:spPr>
            <p:txBody>
              <a:bodyPr wrap="square">
                <a:spAutoFit/>
              </a:bodyPr>
              <a:lstStyle/>
              <a:p>
                <a:pPr marL="0" lvl="0" indent="0">
                  <a:buSzPts val="1100"/>
                  <a:buNone/>
                </a:pPr>
                <a14:m>
                  <m:oMathPara xmlns:m="http://schemas.openxmlformats.org/officeDocument/2006/math">
                    <m:oMathParaPr>
                      <m:jc m:val="centerGroup"/>
                    </m:oMathParaPr>
                    <m:oMath xmlns:m="http://schemas.openxmlformats.org/officeDocument/2006/math">
                      <m:sSub>
                        <m:sSubPr>
                          <m:ctrlPr>
                            <a:rPr lang="it-IT" sz="1100" b="0" i="1" smtClean="0">
                              <a:solidFill>
                                <a:schemeClr val="dk1"/>
                              </a:solidFill>
                              <a:latin typeface="Cambria Math" panose="02040503050406030204" pitchFamily="18" charset="0"/>
                              <a:sym typeface="Outfit"/>
                            </a:rPr>
                          </m:ctrlPr>
                        </m:sSubPr>
                        <m:e>
                          <m:r>
                            <a:rPr lang="it-IT" sz="1100" b="0" i="1" smtClean="0">
                              <a:solidFill>
                                <a:schemeClr val="dk1"/>
                              </a:solidFill>
                              <a:latin typeface="Cambria Math" panose="02040503050406030204" pitchFamily="18" charset="0"/>
                              <a:sym typeface="Outfit"/>
                            </a:rPr>
                            <m:t>𝐹</m:t>
                          </m:r>
                        </m:e>
                        <m:sub>
                          <m:r>
                            <a:rPr lang="it-IT" sz="1100" b="0" i="1" smtClean="0">
                              <a:solidFill>
                                <a:schemeClr val="dk1"/>
                              </a:solidFill>
                              <a:latin typeface="Cambria Math" panose="02040503050406030204" pitchFamily="18" charset="0"/>
                              <a:sym typeface="Outfit"/>
                            </a:rPr>
                            <m:t>𝑟𝑒𝑝</m:t>
                          </m:r>
                        </m:sub>
                      </m:sSub>
                      <m:d>
                        <m:dPr>
                          <m:ctrlPr>
                            <a:rPr lang="it-IT" sz="1100" b="0" i="1" smtClean="0">
                              <a:solidFill>
                                <a:schemeClr val="dk1"/>
                              </a:solidFill>
                              <a:latin typeface="Cambria Math" panose="02040503050406030204" pitchFamily="18" charset="0"/>
                              <a:sym typeface="Outfit"/>
                            </a:rPr>
                          </m:ctrlPr>
                        </m:dPr>
                        <m:e>
                          <m:r>
                            <a:rPr lang="it-IT" sz="1100" b="0" i="1" smtClean="0">
                              <a:solidFill>
                                <a:schemeClr val="dk1"/>
                              </a:solidFill>
                              <a:latin typeface="Cambria Math" panose="02040503050406030204" pitchFamily="18" charset="0"/>
                              <a:sym typeface="Outfit"/>
                            </a:rPr>
                            <m:t>𝑥</m:t>
                          </m:r>
                        </m:e>
                      </m:d>
                      <m:r>
                        <a:rPr lang="it-IT" sz="1100" b="0" i="1" smtClean="0">
                          <a:solidFill>
                            <a:schemeClr val="dk1"/>
                          </a:solidFill>
                          <a:latin typeface="Cambria Math" panose="02040503050406030204" pitchFamily="18" charset="0"/>
                          <a:sym typeface="Outfit"/>
                        </a:rPr>
                        <m:t>=</m:t>
                      </m:r>
                      <m:d>
                        <m:dPr>
                          <m:begChr m:val="{"/>
                          <m:endChr m:val=""/>
                          <m:ctrlPr>
                            <a:rPr lang="en-US" sz="1100" i="1" smtClean="0">
                              <a:solidFill>
                                <a:schemeClr val="dk1"/>
                              </a:solidFill>
                              <a:latin typeface="Cambria Math" panose="02040503050406030204" pitchFamily="18" charset="0"/>
                              <a:sym typeface="Outfit"/>
                            </a:rPr>
                          </m:ctrlPr>
                        </m:dPr>
                        <m:e>
                          <m:eqArr>
                            <m:eqArrPr>
                              <m:ctrlPr>
                                <a:rPr lang="en-US" sz="1100" i="1" smtClean="0">
                                  <a:solidFill>
                                    <a:schemeClr val="dk1"/>
                                  </a:solidFill>
                                  <a:latin typeface="Cambria Math" panose="02040503050406030204" pitchFamily="18" charset="0"/>
                                  <a:sym typeface="Outfit"/>
                                </a:rPr>
                              </m:ctrlPr>
                            </m:eqArrPr>
                            <m:e>
                              <m:sSub>
                                <m:sSubPr>
                                  <m:ctrlPr>
                                    <a:rPr lang="it-IT" sz="1100" b="0" i="1" smtClean="0">
                                      <a:solidFill>
                                        <a:schemeClr val="dk1"/>
                                      </a:solidFill>
                                      <a:latin typeface="Cambria Math" panose="02040503050406030204" pitchFamily="18" charset="0"/>
                                      <a:sym typeface="Outfit"/>
                                    </a:rPr>
                                  </m:ctrlPr>
                                </m:sSubPr>
                                <m:e>
                                  <m:r>
                                    <a:rPr lang="it-IT" sz="1100" b="0" i="1" smtClean="0">
                                      <a:solidFill>
                                        <a:schemeClr val="dk1"/>
                                      </a:solidFill>
                                      <a:latin typeface="Cambria Math" panose="02040503050406030204" pitchFamily="18" charset="0"/>
                                      <a:sym typeface="Outfit"/>
                                    </a:rPr>
                                    <m:t>𝐾</m:t>
                                  </m:r>
                                </m:e>
                                <m:sub>
                                  <m:r>
                                    <a:rPr lang="it-IT" sz="1100" b="0" i="1" smtClean="0">
                                      <a:solidFill>
                                        <a:schemeClr val="dk1"/>
                                      </a:solidFill>
                                      <a:latin typeface="Cambria Math" panose="02040503050406030204" pitchFamily="18" charset="0"/>
                                      <a:sym typeface="Outfit"/>
                                    </a:rPr>
                                    <m:t>𝑟𝑒𝑝</m:t>
                                  </m:r>
                                </m:sub>
                              </m:sSub>
                              <m:d>
                                <m:dPr>
                                  <m:ctrlPr>
                                    <a:rPr lang="it-IT" sz="1100" b="0" i="1" smtClean="0">
                                      <a:solidFill>
                                        <a:schemeClr val="dk1"/>
                                      </a:solidFill>
                                      <a:latin typeface="Cambria Math" panose="02040503050406030204" pitchFamily="18" charset="0"/>
                                      <a:sym typeface="Outfit"/>
                                    </a:rPr>
                                  </m:ctrlPr>
                                </m:dPr>
                                <m:e>
                                  <m:f>
                                    <m:fPr>
                                      <m:ctrlPr>
                                        <a:rPr lang="it-IT" sz="1100" b="0" i="1" smtClean="0">
                                          <a:solidFill>
                                            <a:schemeClr val="dk1"/>
                                          </a:solidFill>
                                          <a:latin typeface="Cambria Math" panose="02040503050406030204" pitchFamily="18" charset="0"/>
                                          <a:sym typeface="Outfit"/>
                                        </a:rPr>
                                      </m:ctrlPr>
                                    </m:fPr>
                                    <m:num>
                                      <m:r>
                                        <a:rPr lang="it-IT" sz="1100" b="0" i="1" smtClean="0">
                                          <a:solidFill>
                                            <a:schemeClr val="dk1"/>
                                          </a:solidFill>
                                          <a:latin typeface="Cambria Math" panose="02040503050406030204" pitchFamily="18" charset="0"/>
                                          <a:sym typeface="Outfit"/>
                                        </a:rPr>
                                        <m:t>1</m:t>
                                      </m:r>
                                    </m:num>
                                    <m:den>
                                      <m:r>
                                        <a:rPr lang="it-IT" sz="1100" b="0" i="1" smtClean="0">
                                          <a:solidFill>
                                            <a:schemeClr val="dk1"/>
                                          </a:solidFill>
                                          <a:latin typeface="Cambria Math" panose="02040503050406030204" pitchFamily="18" charset="0"/>
                                          <a:sym typeface="Outfit"/>
                                        </a:rPr>
                                        <m:t>𝜌</m:t>
                                      </m:r>
                                    </m:den>
                                  </m:f>
                                  <m:r>
                                    <a:rPr lang="it-IT" sz="1100" b="0" i="1" smtClean="0">
                                      <a:solidFill>
                                        <a:schemeClr val="dk1"/>
                                      </a:solidFill>
                                      <a:latin typeface="Cambria Math" panose="02040503050406030204" pitchFamily="18" charset="0"/>
                                      <a:sym typeface="Outfit"/>
                                    </a:rPr>
                                    <m:t>−</m:t>
                                  </m:r>
                                  <m:f>
                                    <m:fPr>
                                      <m:ctrlPr>
                                        <a:rPr lang="it-IT" sz="1100" b="0" i="1" smtClean="0">
                                          <a:solidFill>
                                            <a:schemeClr val="dk1"/>
                                          </a:solidFill>
                                          <a:latin typeface="Cambria Math" panose="02040503050406030204" pitchFamily="18" charset="0"/>
                                          <a:sym typeface="Outfit"/>
                                        </a:rPr>
                                      </m:ctrlPr>
                                    </m:fPr>
                                    <m:num>
                                      <m:r>
                                        <a:rPr lang="it-IT" sz="1100" b="0" i="1" smtClean="0">
                                          <a:solidFill>
                                            <a:schemeClr val="dk1"/>
                                          </a:solidFill>
                                          <a:latin typeface="Cambria Math" panose="02040503050406030204" pitchFamily="18" charset="0"/>
                                          <a:sym typeface="Outfit"/>
                                        </a:rPr>
                                        <m:t>1</m:t>
                                      </m:r>
                                    </m:num>
                                    <m:den>
                                      <m:sSub>
                                        <m:sSubPr>
                                          <m:ctrlPr>
                                            <a:rPr lang="it-IT" sz="1100" b="0" i="1" smtClean="0">
                                              <a:solidFill>
                                                <a:schemeClr val="dk1"/>
                                              </a:solidFill>
                                              <a:latin typeface="Cambria Math" panose="02040503050406030204" pitchFamily="18" charset="0"/>
                                              <a:sym typeface="Outfit"/>
                                            </a:rPr>
                                          </m:ctrlPr>
                                        </m:sSubPr>
                                        <m:e>
                                          <m:r>
                                            <a:rPr lang="it-IT" sz="1100" b="0" i="1" smtClean="0">
                                              <a:solidFill>
                                                <a:schemeClr val="dk1"/>
                                              </a:solidFill>
                                              <a:latin typeface="Cambria Math" panose="02040503050406030204" pitchFamily="18" charset="0"/>
                                              <a:sym typeface="Outfit"/>
                                            </a:rPr>
                                            <m:t>𝜌</m:t>
                                          </m:r>
                                        </m:e>
                                        <m:sub>
                                          <m:r>
                                            <a:rPr lang="it-IT" sz="1100" b="0" i="1" smtClean="0">
                                              <a:solidFill>
                                                <a:schemeClr val="dk1"/>
                                              </a:solidFill>
                                              <a:latin typeface="Cambria Math" panose="02040503050406030204" pitchFamily="18" charset="0"/>
                                              <a:sym typeface="Outfit"/>
                                            </a:rPr>
                                            <m:t>0</m:t>
                                          </m:r>
                                        </m:sub>
                                      </m:sSub>
                                    </m:den>
                                  </m:f>
                                </m:e>
                              </m:d>
                              <m:f>
                                <m:fPr>
                                  <m:ctrlPr>
                                    <a:rPr lang="it-IT" sz="1100" b="0" i="1" smtClean="0">
                                      <a:solidFill>
                                        <a:schemeClr val="dk1"/>
                                      </a:solidFill>
                                      <a:latin typeface="Cambria Math" panose="02040503050406030204" pitchFamily="18" charset="0"/>
                                      <a:sym typeface="Outfit"/>
                                    </a:rPr>
                                  </m:ctrlPr>
                                </m:fPr>
                                <m:num>
                                  <m:r>
                                    <a:rPr lang="it-IT" sz="1100" b="0" i="1" smtClean="0">
                                      <a:solidFill>
                                        <a:schemeClr val="dk1"/>
                                      </a:solidFill>
                                      <a:latin typeface="Cambria Math" panose="02040503050406030204" pitchFamily="18" charset="0"/>
                                      <a:sym typeface="Outfit"/>
                                    </a:rPr>
                                    <m:t>1</m:t>
                                  </m:r>
                                </m:num>
                                <m:den>
                                  <m:sSup>
                                    <m:sSupPr>
                                      <m:ctrlPr>
                                        <a:rPr lang="it-IT" sz="1100" b="0" i="1" smtClean="0">
                                          <a:solidFill>
                                            <a:schemeClr val="dk1"/>
                                          </a:solidFill>
                                          <a:latin typeface="Cambria Math" panose="02040503050406030204" pitchFamily="18" charset="0"/>
                                          <a:sym typeface="Outfit"/>
                                        </a:rPr>
                                      </m:ctrlPr>
                                    </m:sSupPr>
                                    <m:e>
                                      <m:r>
                                        <a:rPr lang="it-IT" sz="1100" b="0" i="1" smtClean="0">
                                          <a:solidFill>
                                            <a:schemeClr val="dk1"/>
                                          </a:solidFill>
                                          <a:latin typeface="Cambria Math" panose="02040503050406030204" pitchFamily="18" charset="0"/>
                                          <a:sym typeface="Outfit"/>
                                        </a:rPr>
                                        <m:t>𝜌</m:t>
                                      </m:r>
                                    </m:e>
                                    <m:sup>
                                      <m:r>
                                        <a:rPr lang="it-IT" sz="1100" b="0" i="1" smtClean="0">
                                          <a:solidFill>
                                            <a:schemeClr val="dk1"/>
                                          </a:solidFill>
                                          <a:latin typeface="Cambria Math" panose="02040503050406030204" pitchFamily="18" charset="0"/>
                                          <a:sym typeface="Outfit"/>
                                        </a:rPr>
                                        <m:t>2</m:t>
                                      </m:r>
                                    </m:sup>
                                  </m:sSup>
                                </m:den>
                              </m:f>
                              <m:f>
                                <m:fPr>
                                  <m:ctrlPr>
                                    <a:rPr lang="it-IT" sz="1100" b="0" i="1" smtClean="0">
                                      <a:solidFill>
                                        <a:schemeClr val="dk1"/>
                                      </a:solidFill>
                                      <a:latin typeface="Cambria Math" panose="02040503050406030204" pitchFamily="18" charset="0"/>
                                      <a:sym typeface="Outfit"/>
                                    </a:rPr>
                                  </m:ctrlPr>
                                </m:fPr>
                                <m:num>
                                  <m:r>
                                    <a:rPr lang="it-IT" sz="1100" b="0" i="1" smtClean="0">
                                      <a:solidFill>
                                        <a:schemeClr val="dk1"/>
                                      </a:solidFill>
                                      <a:latin typeface="Cambria Math" panose="02040503050406030204" pitchFamily="18" charset="0"/>
                                      <a:sym typeface="Outfit"/>
                                    </a:rPr>
                                    <m:t>𝜕𝜌</m:t>
                                  </m:r>
                                </m:num>
                                <m:den>
                                  <m:r>
                                    <a:rPr lang="it-IT" sz="1100" b="0" i="1" smtClean="0">
                                      <a:solidFill>
                                        <a:schemeClr val="dk1"/>
                                      </a:solidFill>
                                      <a:latin typeface="Cambria Math" panose="02040503050406030204" pitchFamily="18" charset="0"/>
                                      <a:sym typeface="Outfit"/>
                                    </a:rPr>
                                    <m:t>𝜕</m:t>
                                  </m:r>
                                  <m:r>
                                    <a:rPr lang="it-IT" sz="1100" b="1" i="1" smtClean="0">
                                      <a:solidFill>
                                        <a:schemeClr val="dk1"/>
                                      </a:solidFill>
                                      <a:latin typeface="Cambria Math" panose="02040503050406030204" pitchFamily="18" charset="0"/>
                                      <a:sym typeface="Outfit"/>
                                    </a:rPr>
                                    <m:t>𝒙</m:t>
                                  </m:r>
                                </m:den>
                              </m:f>
                              <m:r>
                                <a:rPr lang="it-IT" sz="1100" b="0" i="1" smtClean="0">
                                  <a:solidFill>
                                    <a:schemeClr val="dk1"/>
                                  </a:solidFill>
                                  <a:latin typeface="Cambria Math" panose="02040503050406030204" pitchFamily="18" charset="0"/>
                                  <a:sym typeface="Outfit"/>
                                </a:rPr>
                                <m:t>  </m:t>
                              </m:r>
                              <m:r>
                                <a:rPr lang="it-IT" sz="1100" b="0" i="1" smtClean="0">
                                  <a:solidFill>
                                    <a:schemeClr val="dk1"/>
                                  </a:solidFill>
                                  <a:latin typeface="Cambria Math" panose="02040503050406030204" pitchFamily="18" charset="0"/>
                                  <a:sym typeface="Outfit"/>
                                </a:rPr>
                                <m:t>𝑖𝑓</m:t>
                              </m:r>
                              <m:r>
                                <a:rPr lang="it-IT" sz="1100" b="0" i="1" smtClean="0">
                                  <a:solidFill>
                                    <a:schemeClr val="dk1"/>
                                  </a:solidFill>
                                  <a:latin typeface="Cambria Math" panose="02040503050406030204" pitchFamily="18" charset="0"/>
                                  <a:sym typeface="Outfit"/>
                                </a:rPr>
                                <m:t>  </m:t>
                              </m:r>
                              <m:r>
                                <a:rPr lang="it-IT" sz="1100" b="0" i="1" smtClean="0">
                                  <a:solidFill>
                                    <a:schemeClr val="dk1"/>
                                  </a:solidFill>
                                  <a:latin typeface="Cambria Math" panose="02040503050406030204" pitchFamily="18" charset="0"/>
                                  <a:sym typeface="Outfit"/>
                                </a:rPr>
                                <m:t>𝜌</m:t>
                              </m:r>
                              <m:r>
                                <a:rPr lang="it-IT" sz="1100" b="0" i="1" smtClean="0">
                                  <a:solidFill>
                                    <a:schemeClr val="dk1"/>
                                  </a:solidFill>
                                  <a:latin typeface="Cambria Math" panose="02040503050406030204" pitchFamily="18" charset="0"/>
                                  <a:sym typeface="Outfit"/>
                                </a:rPr>
                                <m:t>≤</m:t>
                              </m:r>
                              <m:sSub>
                                <m:sSubPr>
                                  <m:ctrlPr>
                                    <a:rPr lang="it-IT" sz="1100" b="0" i="1" smtClean="0">
                                      <a:solidFill>
                                        <a:schemeClr val="dk1"/>
                                      </a:solidFill>
                                      <a:latin typeface="Cambria Math" panose="02040503050406030204" pitchFamily="18" charset="0"/>
                                      <a:sym typeface="Outfit"/>
                                    </a:rPr>
                                  </m:ctrlPr>
                                </m:sSubPr>
                                <m:e>
                                  <m:r>
                                    <a:rPr lang="it-IT" sz="1100" b="0" i="1" smtClean="0">
                                      <a:solidFill>
                                        <a:schemeClr val="dk1"/>
                                      </a:solidFill>
                                      <a:latin typeface="Cambria Math" panose="02040503050406030204" pitchFamily="18" charset="0"/>
                                      <a:sym typeface="Outfit"/>
                                    </a:rPr>
                                    <m:t>𝜌</m:t>
                                  </m:r>
                                </m:e>
                                <m:sub>
                                  <m:r>
                                    <a:rPr lang="it-IT" sz="1100" b="0" i="1" smtClean="0">
                                      <a:solidFill>
                                        <a:schemeClr val="dk1"/>
                                      </a:solidFill>
                                      <a:latin typeface="Cambria Math" panose="02040503050406030204" pitchFamily="18" charset="0"/>
                                      <a:sym typeface="Outfit"/>
                                    </a:rPr>
                                    <m:t>0</m:t>
                                  </m:r>
                                </m:sub>
                              </m:sSub>
                            </m:e>
                            <m:e>
                              <m:r>
                                <a:rPr lang="it-IT" sz="1100" b="0" i="1" smtClean="0">
                                  <a:solidFill>
                                    <a:schemeClr val="dk1"/>
                                  </a:solidFill>
                                  <a:latin typeface="Cambria Math" panose="02040503050406030204" pitchFamily="18" charset="0"/>
                                  <a:sym typeface="Outfit"/>
                                </a:rPr>
                                <m:t>0                                      </m:t>
                              </m:r>
                              <m:r>
                                <a:rPr lang="it-IT" sz="1100" b="0" i="1" smtClean="0">
                                  <a:solidFill>
                                    <a:schemeClr val="dk1"/>
                                  </a:solidFill>
                                  <a:latin typeface="Cambria Math" panose="02040503050406030204" pitchFamily="18" charset="0"/>
                                  <a:sym typeface="Outfit"/>
                                </a:rPr>
                                <m:t>𝑖𝑓</m:t>
                              </m:r>
                              <m:r>
                                <a:rPr lang="it-IT" sz="1100" b="0" i="1" smtClean="0">
                                  <a:solidFill>
                                    <a:schemeClr val="dk1"/>
                                  </a:solidFill>
                                  <a:latin typeface="Cambria Math" panose="02040503050406030204" pitchFamily="18" charset="0"/>
                                  <a:sym typeface="Outfit"/>
                                </a:rPr>
                                <m:t> </m:t>
                              </m:r>
                              <m:r>
                                <a:rPr lang="it-IT" sz="1100" b="0" i="1" smtClean="0">
                                  <a:solidFill>
                                    <a:schemeClr val="dk1"/>
                                  </a:solidFill>
                                  <a:latin typeface="Cambria Math" panose="02040503050406030204" pitchFamily="18" charset="0"/>
                                  <a:sym typeface="Outfit"/>
                                </a:rPr>
                                <m:t>𝜌</m:t>
                              </m:r>
                              <m:r>
                                <a:rPr lang="it-IT" sz="1100" b="0" i="1" smtClean="0">
                                  <a:solidFill>
                                    <a:schemeClr val="dk1"/>
                                  </a:solidFill>
                                  <a:latin typeface="Cambria Math" panose="02040503050406030204" pitchFamily="18" charset="0"/>
                                  <a:sym typeface="Outfit"/>
                                </a:rPr>
                                <m:t>&gt;</m:t>
                              </m:r>
                              <m:sSub>
                                <m:sSubPr>
                                  <m:ctrlPr>
                                    <a:rPr lang="it-IT" sz="1100" b="0" i="1" smtClean="0">
                                      <a:solidFill>
                                        <a:schemeClr val="dk1"/>
                                      </a:solidFill>
                                      <a:latin typeface="Cambria Math" panose="02040503050406030204" pitchFamily="18" charset="0"/>
                                      <a:sym typeface="Outfit"/>
                                    </a:rPr>
                                  </m:ctrlPr>
                                </m:sSubPr>
                                <m:e>
                                  <m:r>
                                    <a:rPr lang="it-IT" sz="1100" b="0" i="1" smtClean="0">
                                      <a:solidFill>
                                        <a:schemeClr val="dk1"/>
                                      </a:solidFill>
                                      <a:latin typeface="Cambria Math" panose="02040503050406030204" pitchFamily="18" charset="0"/>
                                      <a:sym typeface="Outfit"/>
                                    </a:rPr>
                                    <m:t>𝜌</m:t>
                                  </m:r>
                                </m:e>
                                <m:sub>
                                  <m:r>
                                    <a:rPr lang="it-IT" sz="1100" b="0" i="1" smtClean="0">
                                      <a:solidFill>
                                        <a:schemeClr val="dk1"/>
                                      </a:solidFill>
                                      <a:latin typeface="Cambria Math" panose="02040503050406030204" pitchFamily="18" charset="0"/>
                                      <a:sym typeface="Outfit"/>
                                    </a:rPr>
                                    <m:t>0</m:t>
                                  </m:r>
                                </m:sub>
                              </m:sSub>
                            </m:e>
                          </m:eqArr>
                        </m:e>
                      </m:d>
                    </m:oMath>
                  </m:oMathPara>
                </a14:m>
                <a:endParaRPr lang="en-US" sz="1100" dirty="0">
                  <a:solidFill>
                    <a:schemeClr val="dk1"/>
                  </a:solidFill>
                  <a:latin typeface="Outfit"/>
                  <a:ea typeface="Outfit"/>
                  <a:cs typeface="Outfit"/>
                  <a:sym typeface="Outfit"/>
                </a:endParaRPr>
              </a:p>
            </p:txBody>
          </p:sp>
        </mc:Choice>
        <mc:Fallback xmlns="">
          <p:sp>
            <p:nvSpPr>
              <p:cNvPr id="1901" name="CasellaDiTesto 1900">
                <a:extLst>
                  <a:ext uri="{FF2B5EF4-FFF2-40B4-BE49-F238E27FC236}">
                    <a16:creationId xmlns:a16="http://schemas.microsoft.com/office/drawing/2014/main" id="{E39BCDF9-15F3-379C-7F49-8B75E94D3E3C}"/>
                  </a:ext>
                </a:extLst>
              </p:cNvPr>
              <p:cNvSpPr txBox="1">
                <a:spLocks noRot="1" noChangeAspect="1" noMove="1" noResize="1" noEditPoints="1" noAdjustHandles="1" noChangeArrowheads="1" noChangeShapeType="1" noTextEdit="1"/>
              </p:cNvSpPr>
              <p:nvPr/>
            </p:nvSpPr>
            <p:spPr>
              <a:xfrm>
                <a:off x="3067500" y="3406366"/>
                <a:ext cx="2841366" cy="719108"/>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02" name="CasellaDiTesto 1901">
                <a:extLst>
                  <a:ext uri="{FF2B5EF4-FFF2-40B4-BE49-F238E27FC236}">
                    <a16:creationId xmlns:a16="http://schemas.microsoft.com/office/drawing/2014/main" id="{F3E672A9-C4E5-086B-D245-18453AE8860C}"/>
                  </a:ext>
                </a:extLst>
              </p:cNvPr>
              <p:cNvSpPr txBox="1"/>
              <p:nvPr/>
            </p:nvSpPr>
            <p:spPr>
              <a:xfrm>
                <a:off x="2056839" y="3237605"/>
                <a:ext cx="412301" cy="261610"/>
              </a:xfrm>
              <a:prstGeom prst="rect">
                <a:avLst/>
              </a:prstGeom>
              <a:noFill/>
            </p:spPr>
            <p:txBody>
              <a:bodyPr wrap="square">
                <a:spAutoFit/>
              </a:bodyPr>
              <a:lstStyle/>
              <a:p>
                <a:pPr marL="0" lvl="0" indent="0">
                  <a:buSzPts val="1100"/>
                  <a:buNone/>
                </a:pPr>
                <a14:m>
                  <m:oMathPara xmlns:m="http://schemas.openxmlformats.org/officeDocument/2006/math">
                    <m:oMathParaPr>
                      <m:jc m:val="centerGroup"/>
                    </m:oMathParaPr>
                    <m:oMath xmlns:m="http://schemas.openxmlformats.org/officeDocument/2006/math">
                      <m:r>
                        <a:rPr lang="it-IT" sz="1100" b="0" i="1" smtClean="0">
                          <a:solidFill>
                            <a:schemeClr val="dk1"/>
                          </a:solidFill>
                          <a:latin typeface="Cambria Math" panose="02040503050406030204" pitchFamily="18" charset="0"/>
                          <a:ea typeface="Outfit"/>
                          <a:cs typeface="Outfit"/>
                          <a:sym typeface="Outfit"/>
                        </a:rPr>
                        <m:t>−</m:t>
                      </m:r>
                      <m:r>
                        <m:rPr>
                          <m:sty m:val="p"/>
                        </m:rPr>
                        <a:rPr lang="it-IT" sz="1100" b="0" i="1" smtClean="0">
                          <a:solidFill>
                            <a:schemeClr val="dk1"/>
                          </a:solidFill>
                          <a:latin typeface="Cambria Math" panose="02040503050406030204" pitchFamily="18" charset="0"/>
                          <a:ea typeface="Outfit"/>
                          <a:cs typeface="Outfit"/>
                          <a:sym typeface="Outfit"/>
                        </a:rPr>
                        <m:t>∇</m:t>
                      </m:r>
                    </m:oMath>
                  </m:oMathPara>
                </a14:m>
                <a:endParaRPr lang="it-IT" sz="1100" b="0" dirty="0">
                  <a:solidFill>
                    <a:schemeClr val="dk1"/>
                  </a:solidFill>
                  <a:latin typeface="Outfit"/>
                  <a:ea typeface="Outfit"/>
                  <a:cs typeface="Outfit"/>
                  <a:sym typeface="Outfit"/>
                </a:endParaRPr>
              </a:p>
            </p:txBody>
          </p:sp>
        </mc:Choice>
        <mc:Fallback xmlns="">
          <p:sp>
            <p:nvSpPr>
              <p:cNvPr id="1902" name="CasellaDiTesto 1901">
                <a:extLst>
                  <a:ext uri="{FF2B5EF4-FFF2-40B4-BE49-F238E27FC236}">
                    <a16:creationId xmlns:a16="http://schemas.microsoft.com/office/drawing/2014/main" id="{F3E672A9-C4E5-086B-D245-18453AE8860C}"/>
                  </a:ext>
                </a:extLst>
              </p:cNvPr>
              <p:cNvSpPr txBox="1">
                <a:spLocks noRot="1" noChangeAspect="1" noMove="1" noResize="1" noEditPoints="1" noAdjustHandles="1" noChangeArrowheads="1" noChangeShapeType="1" noTextEdit="1"/>
              </p:cNvSpPr>
              <p:nvPr/>
            </p:nvSpPr>
            <p:spPr>
              <a:xfrm>
                <a:off x="2056839" y="3237605"/>
                <a:ext cx="412301" cy="261610"/>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03" name="CasellaDiTesto 1902">
                <a:extLst>
                  <a:ext uri="{FF2B5EF4-FFF2-40B4-BE49-F238E27FC236}">
                    <a16:creationId xmlns:a16="http://schemas.microsoft.com/office/drawing/2014/main" id="{05BBDBBC-94AE-199A-245B-698ABF72056A}"/>
                  </a:ext>
                </a:extLst>
              </p:cNvPr>
              <p:cNvSpPr txBox="1"/>
              <p:nvPr/>
            </p:nvSpPr>
            <p:spPr>
              <a:xfrm>
                <a:off x="4572000" y="3080425"/>
                <a:ext cx="412301" cy="261610"/>
              </a:xfrm>
              <a:prstGeom prst="rect">
                <a:avLst/>
              </a:prstGeom>
              <a:noFill/>
            </p:spPr>
            <p:txBody>
              <a:bodyPr wrap="square">
                <a:spAutoFit/>
              </a:bodyPr>
              <a:lstStyle/>
              <a:p>
                <a:pPr marL="0" lvl="0" indent="0">
                  <a:buSzPts val="1100"/>
                  <a:buNone/>
                </a:pPr>
                <a14:m>
                  <m:oMathPara xmlns:m="http://schemas.openxmlformats.org/officeDocument/2006/math">
                    <m:oMathParaPr>
                      <m:jc m:val="centerGroup"/>
                    </m:oMathParaPr>
                    <m:oMath xmlns:m="http://schemas.openxmlformats.org/officeDocument/2006/math">
                      <m:r>
                        <a:rPr lang="it-IT" sz="1100" b="0" i="1" smtClean="0">
                          <a:solidFill>
                            <a:schemeClr val="dk1"/>
                          </a:solidFill>
                          <a:latin typeface="Cambria Math" panose="02040503050406030204" pitchFamily="18" charset="0"/>
                          <a:ea typeface="Outfit"/>
                          <a:cs typeface="Outfit"/>
                          <a:sym typeface="Outfit"/>
                        </a:rPr>
                        <m:t>−</m:t>
                      </m:r>
                      <m:r>
                        <m:rPr>
                          <m:sty m:val="p"/>
                        </m:rPr>
                        <a:rPr lang="it-IT" sz="1100" b="0" i="1" smtClean="0">
                          <a:solidFill>
                            <a:schemeClr val="dk1"/>
                          </a:solidFill>
                          <a:latin typeface="Cambria Math" panose="02040503050406030204" pitchFamily="18" charset="0"/>
                          <a:ea typeface="Outfit"/>
                          <a:cs typeface="Outfit"/>
                          <a:sym typeface="Outfit"/>
                        </a:rPr>
                        <m:t>∇</m:t>
                      </m:r>
                    </m:oMath>
                  </m:oMathPara>
                </a14:m>
                <a:endParaRPr lang="it-IT" sz="1100" b="0" dirty="0">
                  <a:solidFill>
                    <a:schemeClr val="dk1"/>
                  </a:solidFill>
                  <a:latin typeface="Outfit"/>
                  <a:ea typeface="Outfit"/>
                  <a:cs typeface="Outfit"/>
                  <a:sym typeface="Outfit"/>
                </a:endParaRPr>
              </a:p>
            </p:txBody>
          </p:sp>
        </mc:Choice>
        <mc:Fallback xmlns="">
          <p:sp>
            <p:nvSpPr>
              <p:cNvPr id="1903" name="CasellaDiTesto 1902">
                <a:extLst>
                  <a:ext uri="{FF2B5EF4-FFF2-40B4-BE49-F238E27FC236}">
                    <a16:creationId xmlns:a16="http://schemas.microsoft.com/office/drawing/2014/main" id="{05BBDBBC-94AE-199A-245B-698ABF72056A}"/>
                  </a:ext>
                </a:extLst>
              </p:cNvPr>
              <p:cNvSpPr txBox="1">
                <a:spLocks noRot="1" noChangeAspect="1" noMove="1" noResize="1" noEditPoints="1" noAdjustHandles="1" noChangeArrowheads="1" noChangeShapeType="1" noTextEdit="1"/>
              </p:cNvSpPr>
              <p:nvPr/>
            </p:nvSpPr>
            <p:spPr>
              <a:xfrm>
                <a:off x="4572000" y="3080425"/>
                <a:ext cx="412301" cy="261610"/>
              </a:xfrm>
              <a:prstGeom prst="rect">
                <a:avLst/>
              </a:prstGeom>
              <a:blipFill>
                <a:blip r:embed="rId8"/>
                <a:stretch>
                  <a:fillRect/>
                </a:stretch>
              </a:blipFill>
            </p:spPr>
            <p:txBody>
              <a:bodyPr/>
              <a:lstStyle/>
              <a:p>
                <a:r>
                  <a:rPr lang="it-IT">
                    <a:noFill/>
                  </a:rPr>
                  <a:t> </a:t>
                </a:r>
              </a:p>
            </p:txBody>
          </p:sp>
        </mc:Fallback>
      </mc:AlternateContent>
      <p:cxnSp>
        <p:nvCxnSpPr>
          <p:cNvPr id="1908" name="Connettore a gomito 1907">
            <a:extLst>
              <a:ext uri="{FF2B5EF4-FFF2-40B4-BE49-F238E27FC236}">
                <a16:creationId xmlns:a16="http://schemas.microsoft.com/office/drawing/2014/main" id="{888C3025-CBB8-4268-67AA-8165CB1CAF67}"/>
              </a:ext>
            </a:extLst>
          </p:cNvPr>
          <p:cNvCxnSpPr/>
          <p:nvPr/>
        </p:nvCxnSpPr>
        <p:spPr>
          <a:xfrm rot="5400000">
            <a:off x="1953885" y="2957305"/>
            <a:ext cx="740310" cy="4824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10" name="CasellaDiTesto 1909">
                <a:extLst>
                  <a:ext uri="{FF2B5EF4-FFF2-40B4-BE49-F238E27FC236}">
                    <a16:creationId xmlns:a16="http://schemas.microsoft.com/office/drawing/2014/main" id="{1E9C026C-43E2-C66E-2E92-F910F1ACB9D7}"/>
                  </a:ext>
                </a:extLst>
              </p:cNvPr>
              <p:cNvSpPr txBox="1"/>
              <p:nvPr/>
            </p:nvSpPr>
            <p:spPr>
              <a:xfrm>
                <a:off x="-250825" y="3125970"/>
                <a:ext cx="1977231"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it-IT" sz="1000" b="0" i="1" smtClean="0">
                              <a:solidFill>
                                <a:schemeClr val="dk1"/>
                              </a:solidFill>
                              <a:latin typeface="Cambria Math" panose="02040503050406030204" pitchFamily="18" charset="0"/>
                              <a:sym typeface="Outfit"/>
                            </a:rPr>
                          </m:ctrlPr>
                        </m:fPr>
                        <m:num>
                          <m:r>
                            <a:rPr lang="it-IT" sz="1000" b="0" i="1" smtClean="0">
                              <a:solidFill>
                                <a:schemeClr val="dk1"/>
                              </a:solidFill>
                              <a:latin typeface="Cambria Math" panose="02040503050406030204" pitchFamily="18" charset="0"/>
                              <a:sym typeface="Outfit"/>
                            </a:rPr>
                            <m:t>𝜕𝜌</m:t>
                          </m:r>
                        </m:num>
                        <m:den>
                          <m:r>
                            <a:rPr lang="it-IT" sz="1000" b="0" i="1" smtClean="0">
                              <a:solidFill>
                                <a:schemeClr val="dk1"/>
                              </a:solidFill>
                              <a:latin typeface="Cambria Math" panose="02040503050406030204" pitchFamily="18" charset="0"/>
                              <a:sym typeface="Outfit"/>
                            </a:rPr>
                            <m:t>𝜕</m:t>
                          </m:r>
                          <m:r>
                            <a:rPr lang="it-IT" sz="1000" b="1" i="1" smtClean="0">
                              <a:solidFill>
                                <a:schemeClr val="dk1"/>
                              </a:solidFill>
                              <a:latin typeface="Cambria Math" panose="02040503050406030204" pitchFamily="18" charset="0"/>
                              <a:sym typeface="Outfit"/>
                            </a:rPr>
                            <m:t>𝒙</m:t>
                          </m:r>
                        </m:den>
                      </m:f>
                      <m:r>
                        <a:rPr lang="it-IT" sz="1000" b="0" i="1" smtClean="0">
                          <a:solidFill>
                            <a:schemeClr val="dk1"/>
                          </a:solidFill>
                          <a:latin typeface="Cambria Math" panose="02040503050406030204" pitchFamily="18" charset="0"/>
                          <a:sym typeface="Outfit"/>
                        </a:rPr>
                        <m:t>=</m:t>
                      </m:r>
                      <m:f>
                        <m:fPr>
                          <m:ctrlPr>
                            <a:rPr lang="it-IT" sz="1000" b="0" i="1" smtClean="0">
                              <a:solidFill>
                                <a:schemeClr val="dk1"/>
                              </a:solidFill>
                              <a:latin typeface="Cambria Math" panose="02040503050406030204" pitchFamily="18" charset="0"/>
                              <a:sym typeface="Outfit"/>
                            </a:rPr>
                          </m:ctrlPr>
                        </m:fPr>
                        <m:num>
                          <m:r>
                            <a:rPr lang="it-IT" sz="1000" b="1" i="1" smtClean="0">
                              <a:solidFill>
                                <a:schemeClr val="dk1"/>
                              </a:solidFill>
                              <a:latin typeface="Cambria Math" panose="02040503050406030204" pitchFamily="18" charset="0"/>
                              <a:sym typeface="Outfit"/>
                            </a:rPr>
                            <m:t>𝒙</m:t>
                          </m:r>
                          <m:r>
                            <a:rPr lang="it-IT" sz="1000" b="0" i="1" smtClean="0">
                              <a:solidFill>
                                <a:schemeClr val="dk1"/>
                              </a:solidFill>
                              <a:latin typeface="Cambria Math" panose="02040503050406030204" pitchFamily="18" charset="0"/>
                              <a:sym typeface="Outfit"/>
                            </a:rPr>
                            <m:t>−</m:t>
                          </m:r>
                          <m:sSub>
                            <m:sSubPr>
                              <m:ctrlPr>
                                <a:rPr lang="it-IT" sz="1000" b="0" i="1" smtClean="0">
                                  <a:solidFill>
                                    <a:schemeClr val="dk1"/>
                                  </a:solidFill>
                                  <a:latin typeface="Cambria Math" panose="02040503050406030204" pitchFamily="18" charset="0"/>
                                  <a:sym typeface="Outfit"/>
                                </a:rPr>
                              </m:ctrlPr>
                            </m:sSubPr>
                            <m:e>
                              <m:r>
                                <a:rPr lang="it-IT" sz="1000" b="1" i="1" smtClean="0">
                                  <a:solidFill>
                                    <a:schemeClr val="dk1"/>
                                  </a:solidFill>
                                  <a:latin typeface="Cambria Math" panose="02040503050406030204" pitchFamily="18" charset="0"/>
                                  <a:sym typeface="Outfit"/>
                                </a:rPr>
                                <m:t>𝒙</m:t>
                              </m:r>
                            </m:e>
                            <m:sub>
                              <m:r>
                                <a:rPr lang="it-IT" sz="1000" b="0" i="1" smtClean="0">
                                  <a:solidFill>
                                    <a:schemeClr val="dk1"/>
                                  </a:solidFill>
                                  <a:latin typeface="Cambria Math" panose="02040503050406030204" pitchFamily="18" charset="0"/>
                                  <a:sym typeface="Outfit"/>
                                </a:rPr>
                                <m:t>𝑜</m:t>
                              </m:r>
                            </m:sub>
                          </m:sSub>
                        </m:num>
                        <m:den>
                          <m:r>
                            <a:rPr lang="it-IT" sz="1000" b="0" i="1" smtClean="0">
                              <a:solidFill>
                                <a:schemeClr val="dk1"/>
                              </a:solidFill>
                              <a:latin typeface="Cambria Math" panose="02040503050406030204" pitchFamily="18" charset="0"/>
                              <a:sym typeface="Outfit"/>
                            </a:rPr>
                            <m:t>𝜌</m:t>
                          </m:r>
                        </m:den>
                      </m:f>
                    </m:oMath>
                  </m:oMathPara>
                </a14:m>
                <a:endParaRPr lang="it-IT" sz="1000" dirty="0"/>
              </a:p>
            </p:txBody>
          </p:sp>
        </mc:Choice>
        <mc:Fallback xmlns="">
          <p:sp>
            <p:nvSpPr>
              <p:cNvPr id="1910" name="CasellaDiTesto 1909">
                <a:extLst>
                  <a:ext uri="{FF2B5EF4-FFF2-40B4-BE49-F238E27FC236}">
                    <a16:creationId xmlns:a16="http://schemas.microsoft.com/office/drawing/2014/main" id="{1E9C026C-43E2-C66E-2E92-F910F1ACB9D7}"/>
                  </a:ext>
                </a:extLst>
              </p:cNvPr>
              <p:cNvSpPr txBox="1">
                <a:spLocks noRot="1" noChangeAspect="1" noMove="1" noResize="1" noEditPoints="1" noAdjustHandles="1" noChangeArrowheads="1" noChangeShapeType="1" noTextEdit="1"/>
              </p:cNvSpPr>
              <p:nvPr/>
            </p:nvSpPr>
            <p:spPr>
              <a:xfrm>
                <a:off x="-250825" y="3125970"/>
                <a:ext cx="1977231" cy="411010"/>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11" name="CasellaDiTesto 1910">
                <a:extLst>
                  <a:ext uri="{FF2B5EF4-FFF2-40B4-BE49-F238E27FC236}">
                    <a16:creationId xmlns:a16="http://schemas.microsoft.com/office/drawing/2014/main" id="{650596FA-A42F-D2CA-C33B-E4B3AC33E905}"/>
                  </a:ext>
                </a:extLst>
              </p:cNvPr>
              <p:cNvSpPr txBox="1"/>
              <p:nvPr/>
            </p:nvSpPr>
            <p:spPr>
              <a:xfrm>
                <a:off x="-183311" y="2628046"/>
                <a:ext cx="1977231"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1000" b="1" i="1" smtClean="0">
                          <a:solidFill>
                            <a:schemeClr val="dk1"/>
                          </a:solidFill>
                          <a:latin typeface="Cambria Math" panose="02040503050406030204" pitchFamily="18" charset="0"/>
                          <a:sym typeface="Outfit"/>
                        </a:rPr>
                        <m:t>𝒙</m:t>
                      </m:r>
                      <m:r>
                        <a:rPr lang="it-IT" sz="1000" b="0" i="1" smtClean="0">
                          <a:solidFill>
                            <a:schemeClr val="dk1"/>
                          </a:solidFill>
                          <a:latin typeface="Cambria Math" panose="02040503050406030204" pitchFamily="18" charset="0"/>
                          <a:sym typeface="Outfit"/>
                        </a:rPr>
                        <m:t>=</m:t>
                      </m:r>
                      <m:sSup>
                        <m:sSupPr>
                          <m:ctrlPr>
                            <a:rPr lang="it-IT" sz="1000" b="0" i="1" smtClean="0">
                              <a:solidFill>
                                <a:schemeClr val="dk1"/>
                              </a:solidFill>
                              <a:latin typeface="Cambria Math" panose="02040503050406030204" pitchFamily="18" charset="0"/>
                              <a:sym typeface="Outfit"/>
                            </a:rPr>
                          </m:ctrlPr>
                        </m:sSupPr>
                        <m:e>
                          <m:d>
                            <m:dPr>
                              <m:begChr m:val="["/>
                              <m:endChr m:val="]"/>
                              <m:ctrlPr>
                                <a:rPr lang="it-IT" sz="1000" b="0" i="1" smtClean="0">
                                  <a:solidFill>
                                    <a:schemeClr val="dk1"/>
                                  </a:solidFill>
                                  <a:latin typeface="Cambria Math" panose="02040503050406030204" pitchFamily="18" charset="0"/>
                                  <a:sym typeface="Outfit"/>
                                </a:rPr>
                              </m:ctrlPr>
                            </m:dPr>
                            <m:e>
                              <m:r>
                                <a:rPr lang="it-IT" sz="1000" b="0" i="1" smtClean="0">
                                  <a:solidFill>
                                    <a:schemeClr val="dk1"/>
                                  </a:solidFill>
                                  <a:latin typeface="Cambria Math" panose="02040503050406030204" pitchFamily="18" charset="0"/>
                                  <a:sym typeface="Outfit"/>
                                </a:rPr>
                                <m:t>𝑥</m:t>
                              </m:r>
                              <m:r>
                                <a:rPr lang="it-IT" sz="1000" b="0" i="1" smtClean="0">
                                  <a:solidFill>
                                    <a:schemeClr val="dk1"/>
                                  </a:solidFill>
                                  <a:latin typeface="Cambria Math" panose="02040503050406030204" pitchFamily="18" charset="0"/>
                                  <a:sym typeface="Outfit"/>
                                </a:rPr>
                                <m:t>  </m:t>
                              </m:r>
                              <m:r>
                                <a:rPr lang="it-IT" sz="1000" b="0" i="1" smtClean="0">
                                  <a:solidFill>
                                    <a:schemeClr val="dk1"/>
                                  </a:solidFill>
                                  <a:latin typeface="Cambria Math" panose="02040503050406030204" pitchFamily="18" charset="0"/>
                                  <a:sym typeface="Outfit"/>
                                </a:rPr>
                                <m:t>𝑦</m:t>
                              </m:r>
                              <m:r>
                                <a:rPr lang="it-IT" sz="1000" b="0" i="1" smtClean="0">
                                  <a:solidFill>
                                    <a:schemeClr val="dk1"/>
                                  </a:solidFill>
                                  <a:latin typeface="Cambria Math" panose="02040503050406030204" pitchFamily="18" charset="0"/>
                                  <a:sym typeface="Outfit"/>
                                </a:rPr>
                                <m:t>  </m:t>
                              </m:r>
                              <m:r>
                                <a:rPr lang="it-IT" sz="1000" b="0" i="1" smtClean="0">
                                  <a:solidFill>
                                    <a:schemeClr val="dk1"/>
                                  </a:solidFill>
                                  <a:latin typeface="Cambria Math" panose="02040503050406030204" pitchFamily="18" charset="0"/>
                                  <a:sym typeface="Outfit"/>
                                </a:rPr>
                                <m:t>𝑧</m:t>
                              </m:r>
                            </m:e>
                          </m:d>
                        </m:e>
                        <m:sup>
                          <m:r>
                            <a:rPr lang="it-IT" sz="1000" b="0" i="1" smtClean="0">
                              <a:solidFill>
                                <a:schemeClr val="dk1"/>
                              </a:solidFill>
                              <a:latin typeface="Cambria Math" panose="02040503050406030204" pitchFamily="18" charset="0"/>
                              <a:sym typeface="Outfit"/>
                            </a:rPr>
                            <m:t>𝑇</m:t>
                          </m:r>
                        </m:sup>
                      </m:sSup>
                    </m:oMath>
                  </m:oMathPara>
                </a14:m>
                <a:endParaRPr lang="it-IT" sz="1000" b="1" dirty="0"/>
              </a:p>
            </p:txBody>
          </p:sp>
        </mc:Choice>
        <mc:Fallback xmlns="">
          <p:sp>
            <p:nvSpPr>
              <p:cNvPr id="1911" name="CasellaDiTesto 1910">
                <a:extLst>
                  <a:ext uri="{FF2B5EF4-FFF2-40B4-BE49-F238E27FC236}">
                    <a16:creationId xmlns:a16="http://schemas.microsoft.com/office/drawing/2014/main" id="{650596FA-A42F-D2CA-C33B-E4B3AC33E905}"/>
                  </a:ext>
                </a:extLst>
              </p:cNvPr>
              <p:cNvSpPr txBox="1">
                <a:spLocks noRot="1" noChangeAspect="1" noMove="1" noResize="1" noEditPoints="1" noAdjustHandles="1" noChangeArrowheads="1" noChangeShapeType="1" noTextEdit="1"/>
              </p:cNvSpPr>
              <p:nvPr/>
            </p:nvSpPr>
            <p:spPr>
              <a:xfrm>
                <a:off x="-183311" y="2628046"/>
                <a:ext cx="1977231" cy="246221"/>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13" name="CasellaDiTesto 1912">
                <a:extLst>
                  <a:ext uri="{FF2B5EF4-FFF2-40B4-BE49-F238E27FC236}">
                    <a16:creationId xmlns:a16="http://schemas.microsoft.com/office/drawing/2014/main" id="{4C974713-7007-E5CE-5A25-EA68BFA6D3E1}"/>
                  </a:ext>
                </a:extLst>
              </p:cNvPr>
              <p:cNvSpPr txBox="1"/>
              <p:nvPr/>
            </p:nvSpPr>
            <p:spPr>
              <a:xfrm>
                <a:off x="142241" y="2869786"/>
                <a:ext cx="1531616"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000" b="1" i="1" smtClean="0">
                              <a:solidFill>
                                <a:schemeClr val="dk1"/>
                              </a:solidFill>
                              <a:latin typeface="Cambria Math" panose="02040503050406030204" pitchFamily="18" charset="0"/>
                              <a:sym typeface="Outfit"/>
                            </a:rPr>
                          </m:ctrlPr>
                        </m:sSubPr>
                        <m:e>
                          <m:r>
                            <a:rPr lang="it-IT" sz="1000" b="1" i="1" smtClean="0">
                              <a:solidFill>
                                <a:schemeClr val="dk1"/>
                              </a:solidFill>
                              <a:latin typeface="Cambria Math" panose="02040503050406030204" pitchFamily="18" charset="0"/>
                              <a:sym typeface="Outfit"/>
                            </a:rPr>
                            <m:t>𝒙</m:t>
                          </m:r>
                        </m:e>
                        <m:sub>
                          <m:r>
                            <a:rPr lang="it-IT" sz="1000" b="0" i="1" smtClean="0">
                              <a:solidFill>
                                <a:schemeClr val="dk1"/>
                              </a:solidFill>
                              <a:latin typeface="Cambria Math" panose="02040503050406030204" pitchFamily="18" charset="0"/>
                              <a:sym typeface="Outfit"/>
                            </a:rPr>
                            <m:t>𝑜</m:t>
                          </m:r>
                        </m:sub>
                      </m:sSub>
                      <m:r>
                        <a:rPr lang="it-IT" sz="1000" b="0" i="1" smtClean="0">
                          <a:solidFill>
                            <a:schemeClr val="dk1"/>
                          </a:solidFill>
                          <a:latin typeface="Cambria Math" panose="02040503050406030204" pitchFamily="18" charset="0"/>
                          <a:sym typeface="Outfit"/>
                        </a:rPr>
                        <m:t>=</m:t>
                      </m:r>
                      <m:sSup>
                        <m:sSupPr>
                          <m:ctrlPr>
                            <a:rPr lang="it-IT" sz="1000" b="0" i="1" smtClean="0">
                              <a:solidFill>
                                <a:schemeClr val="dk1"/>
                              </a:solidFill>
                              <a:latin typeface="Cambria Math" panose="02040503050406030204" pitchFamily="18" charset="0"/>
                              <a:sym typeface="Outfit"/>
                            </a:rPr>
                          </m:ctrlPr>
                        </m:sSupPr>
                        <m:e>
                          <m:d>
                            <m:dPr>
                              <m:begChr m:val="["/>
                              <m:endChr m:val="]"/>
                              <m:ctrlPr>
                                <a:rPr lang="it-IT" sz="1000" b="0" i="1" smtClean="0">
                                  <a:solidFill>
                                    <a:schemeClr val="dk1"/>
                                  </a:solidFill>
                                  <a:latin typeface="Cambria Math" panose="02040503050406030204" pitchFamily="18" charset="0"/>
                                  <a:sym typeface="Outfit"/>
                                </a:rPr>
                              </m:ctrlPr>
                            </m:dPr>
                            <m:e>
                              <m:sSub>
                                <m:sSubPr>
                                  <m:ctrlPr>
                                    <a:rPr lang="it-IT" sz="1000" b="0" i="1" smtClean="0">
                                      <a:solidFill>
                                        <a:schemeClr val="dk1"/>
                                      </a:solidFill>
                                      <a:latin typeface="Cambria Math" panose="02040503050406030204" pitchFamily="18" charset="0"/>
                                      <a:sym typeface="Outfit"/>
                                    </a:rPr>
                                  </m:ctrlPr>
                                </m:sSubPr>
                                <m:e>
                                  <m:r>
                                    <a:rPr lang="it-IT" sz="1000" b="0" i="1" smtClean="0">
                                      <a:solidFill>
                                        <a:schemeClr val="dk1"/>
                                      </a:solidFill>
                                      <a:latin typeface="Cambria Math" panose="02040503050406030204" pitchFamily="18" charset="0"/>
                                      <a:sym typeface="Outfit"/>
                                    </a:rPr>
                                    <m:t>𝑥</m:t>
                                  </m:r>
                                </m:e>
                                <m:sub>
                                  <m:r>
                                    <a:rPr lang="it-IT" sz="1000" b="0" i="1" smtClean="0">
                                      <a:solidFill>
                                        <a:schemeClr val="dk1"/>
                                      </a:solidFill>
                                      <a:latin typeface="Cambria Math" panose="02040503050406030204" pitchFamily="18" charset="0"/>
                                      <a:sym typeface="Outfit"/>
                                    </a:rPr>
                                    <m:t>𝑜</m:t>
                                  </m:r>
                                </m:sub>
                              </m:sSub>
                              <m:r>
                                <a:rPr lang="it-IT" sz="1000" b="0" i="1" smtClean="0">
                                  <a:solidFill>
                                    <a:schemeClr val="dk1"/>
                                  </a:solidFill>
                                  <a:latin typeface="Cambria Math" panose="02040503050406030204" pitchFamily="18" charset="0"/>
                                  <a:sym typeface="Outfit"/>
                                </a:rPr>
                                <m:t>  </m:t>
                              </m:r>
                              <m:sSub>
                                <m:sSubPr>
                                  <m:ctrlPr>
                                    <a:rPr lang="it-IT" sz="1000" b="0" i="1" smtClean="0">
                                      <a:solidFill>
                                        <a:schemeClr val="dk1"/>
                                      </a:solidFill>
                                      <a:latin typeface="Cambria Math" panose="02040503050406030204" pitchFamily="18" charset="0"/>
                                      <a:sym typeface="Outfit"/>
                                    </a:rPr>
                                  </m:ctrlPr>
                                </m:sSubPr>
                                <m:e>
                                  <m:r>
                                    <a:rPr lang="it-IT" sz="1000" b="0" i="1" smtClean="0">
                                      <a:solidFill>
                                        <a:schemeClr val="dk1"/>
                                      </a:solidFill>
                                      <a:latin typeface="Cambria Math" panose="02040503050406030204" pitchFamily="18" charset="0"/>
                                      <a:sym typeface="Outfit"/>
                                    </a:rPr>
                                    <m:t>𝑦</m:t>
                                  </m:r>
                                </m:e>
                                <m:sub>
                                  <m:r>
                                    <a:rPr lang="it-IT" sz="1000" b="0" i="1" smtClean="0">
                                      <a:solidFill>
                                        <a:schemeClr val="dk1"/>
                                      </a:solidFill>
                                      <a:latin typeface="Cambria Math" panose="02040503050406030204" pitchFamily="18" charset="0"/>
                                      <a:sym typeface="Outfit"/>
                                    </a:rPr>
                                    <m:t>𝑜</m:t>
                                  </m:r>
                                </m:sub>
                              </m:sSub>
                              <m:r>
                                <a:rPr lang="it-IT" sz="1000" b="0" i="1" smtClean="0">
                                  <a:solidFill>
                                    <a:schemeClr val="dk1"/>
                                  </a:solidFill>
                                  <a:latin typeface="Cambria Math" panose="02040503050406030204" pitchFamily="18" charset="0"/>
                                  <a:sym typeface="Outfit"/>
                                </a:rPr>
                                <m:t>  </m:t>
                              </m:r>
                              <m:sSub>
                                <m:sSubPr>
                                  <m:ctrlPr>
                                    <a:rPr lang="it-IT" sz="1000" b="0" i="1" smtClean="0">
                                      <a:solidFill>
                                        <a:schemeClr val="dk1"/>
                                      </a:solidFill>
                                      <a:latin typeface="Cambria Math" panose="02040503050406030204" pitchFamily="18" charset="0"/>
                                      <a:sym typeface="Outfit"/>
                                    </a:rPr>
                                  </m:ctrlPr>
                                </m:sSubPr>
                                <m:e>
                                  <m:r>
                                    <a:rPr lang="it-IT" sz="1000" b="0" i="1" smtClean="0">
                                      <a:solidFill>
                                        <a:schemeClr val="dk1"/>
                                      </a:solidFill>
                                      <a:latin typeface="Cambria Math" panose="02040503050406030204" pitchFamily="18" charset="0"/>
                                      <a:sym typeface="Outfit"/>
                                    </a:rPr>
                                    <m:t>𝑧</m:t>
                                  </m:r>
                                </m:e>
                                <m:sub>
                                  <m:r>
                                    <a:rPr lang="it-IT" sz="1000" b="0" i="1" smtClean="0">
                                      <a:solidFill>
                                        <a:schemeClr val="dk1"/>
                                      </a:solidFill>
                                      <a:latin typeface="Cambria Math" panose="02040503050406030204" pitchFamily="18" charset="0"/>
                                      <a:sym typeface="Outfit"/>
                                    </a:rPr>
                                    <m:t>𝑜</m:t>
                                  </m:r>
                                </m:sub>
                              </m:sSub>
                            </m:e>
                          </m:d>
                        </m:e>
                        <m:sup>
                          <m:r>
                            <a:rPr lang="it-IT" sz="1000" b="0" i="1" smtClean="0">
                              <a:solidFill>
                                <a:schemeClr val="dk1"/>
                              </a:solidFill>
                              <a:latin typeface="Cambria Math" panose="02040503050406030204" pitchFamily="18" charset="0"/>
                              <a:sym typeface="Outfit"/>
                            </a:rPr>
                            <m:t>𝑇</m:t>
                          </m:r>
                        </m:sup>
                      </m:sSup>
                    </m:oMath>
                  </m:oMathPara>
                </a14:m>
                <a:endParaRPr lang="it-IT" sz="1000" b="1" dirty="0"/>
              </a:p>
            </p:txBody>
          </p:sp>
        </mc:Choice>
        <mc:Fallback xmlns="">
          <p:sp>
            <p:nvSpPr>
              <p:cNvPr id="1913" name="CasellaDiTesto 1912">
                <a:extLst>
                  <a:ext uri="{FF2B5EF4-FFF2-40B4-BE49-F238E27FC236}">
                    <a16:creationId xmlns:a16="http://schemas.microsoft.com/office/drawing/2014/main" id="{4C974713-7007-E5CE-5A25-EA68BFA6D3E1}"/>
                  </a:ext>
                </a:extLst>
              </p:cNvPr>
              <p:cNvSpPr txBox="1">
                <a:spLocks noRot="1" noChangeAspect="1" noMove="1" noResize="1" noEditPoints="1" noAdjustHandles="1" noChangeArrowheads="1" noChangeShapeType="1" noTextEdit="1"/>
              </p:cNvSpPr>
              <p:nvPr/>
            </p:nvSpPr>
            <p:spPr>
              <a:xfrm>
                <a:off x="142241" y="2869786"/>
                <a:ext cx="1531616" cy="246221"/>
              </a:xfrm>
              <a:prstGeom prst="rect">
                <a:avLst/>
              </a:prstGeom>
              <a:blipFill>
                <a:blip r:embed="rId11"/>
                <a:stretch>
                  <a:fillRect/>
                </a:stretch>
              </a:blipFill>
            </p:spPr>
            <p:txBody>
              <a:bodyPr/>
              <a:lstStyle/>
              <a:p>
                <a:r>
                  <a:rPr lang="it-IT">
                    <a:noFill/>
                  </a:rPr>
                  <a:t> </a:t>
                </a:r>
              </a:p>
            </p:txBody>
          </p:sp>
        </mc:Fallback>
      </mc:AlternateContent>
      <p:cxnSp>
        <p:nvCxnSpPr>
          <p:cNvPr id="1956" name="Connettore a gomito 1955">
            <a:extLst>
              <a:ext uri="{FF2B5EF4-FFF2-40B4-BE49-F238E27FC236}">
                <a16:creationId xmlns:a16="http://schemas.microsoft.com/office/drawing/2014/main" id="{35F207D2-5696-CAED-2A3F-AAD7F6C14E19}"/>
              </a:ext>
            </a:extLst>
          </p:cNvPr>
          <p:cNvCxnSpPr>
            <a:cxnSpLocks/>
          </p:cNvCxnSpPr>
          <p:nvPr/>
        </p:nvCxnSpPr>
        <p:spPr>
          <a:xfrm rot="16200000" flipH="1">
            <a:off x="2099388" y="3920611"/>
            <a:ext cx="537209" cy="4607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8" name="Connettore a gomito 1957">
            <a:extLst>
              <a:ext uri="{FF2B5EF4-FFF2-40B4-BE49-F238E27FC236}">
                <a16:creationId xmlns:a16="http://schemas.microsoft.com/office/drawing/2014/main" id="{4FDC9377-9C1A-A465-574C-EA0F275B7C69}"/>
              </a:ext>
            </a:extLst>
          </p:cNvPr>
          <p:cNvCxnSpPr>
            <a:cxnSpLocks/>
          </p:cNvCxnSpPr>
          <p:nvPr/>
        </p:nvCxnSpPr>
        <p:spPr>
          <a:xfrm rot="5400000">
            <a:off x="3288232" y="3949226"/>
            <a:ext cx="557423" cy="3833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5" name="CasellaDiTesto 1964">
                <a:extLst>
                  <a:ext uri="{FF2B5EF4-FFF2-40B4-BE49-F238E27FC236}">
                    <a16:creationId xmlns:a16="http://schemas.microsoft.com/office/drawing/2014/main" id="{A70012E0-8196-9521-DFB8-29AD7E8B96A5}"/>
                  </a:ext>
                </a:extLst>
              </p:cNvPr>
              <p:cNvSpPr txBox="1"/>
              <p:nvPr/>
            </p:nvSpPr>
            <p:spPr>
              <a:xfrm>
                <a:off x="2098675" y="4459416"/>
                <a:ext cx="1733550" cy="276614"/>
              </a:xfrm>
              <a:prstGeom prst="rect">
                <a:avLst/>
              </a:prstGeom>
              <a:noFill/>
            </p:spPr>
            <p:txBody>
              <a:bodyPr wrap="square">
                <a:spAutoFit/>
              </a:bodyPr>
              <a:lstStyle/>
              <a:p>
                <a:pPr marL="0" lvl="0" indent="0">
                  <a:buSzPts val="1100"/>
                  <a:buNone/>
                </a:pPr>
                <a14:m>
                  <m:oMathPara xmlns:m="http://schemas.openxmlformats.org/officeDocument/2006/math">
                    <m:oMathParaPr>
                      <m:jc m:val="centerGroup"/>
                    </m:oMathParaPr>
                    <m:oMath xmlns:m="http://schemas.openxmlformats.org/officeDocument/2006/math">
                      <m:sSub>
                        <m:sSubPr>
                          <m:ctrlPr>
                            <a:rPr lang="it-IT" sz="1100" b="0" i="1" smtClean="0">
                              <a:solidFill>
                                <a:schemeClr val="dk1"/>
                              </a:solidFill>
                              <a:latin typeface="Cambria Math" panose="02040503050406030204" pitchFamily="18" charset="0"/>
                              <a:ea typeface="Outfit"/>
                              <a:cs typeface="Outfit"/>
                              <a:sym typeface="Outfit"/>
                            </a:rPr>
                          </m:ctrlPr>
                        </m:sSubPr>
                        <m:e>
                          <m:r>
                            <m:rPr>
                              <m:sty m:val="p"/>
                            </m:rPr>
                            <a:rPr lang="it-IT" sz="1100" b="0" i="0" smtClean="0">
                              <a:solidFill>
                                <a:schemeClr val="dk1"/>
                              </a:solidFill>
                              <a:latin typeface="Cambria Math" panose="02040503050406030204" pitchFamily="18" charset="0"/>
                              <a:ea typeface="Outfit"/>
                              <a:cs typeface="Outfit"/>
                              <a:sym typeface="Outfit"/>
                            </a:rPr>
                            <m:t>F</m:t>
                          </m:r>
                        </m:e>
                        <m:sub>
                          <m:r>
                            <m:rPr>
                              <m:sty m:val="p"/>
                            </m:rPr>
                            <a:rPr lang="it-IT" sz="1100" b="0" i="0" smtClean="0">
                              <a:solidFill>
                                <a:schemeClr val="dk1"/>
                              </a:solidFill>
                              <a:latin typeface="Cambria Math" panose="02040503050406030204" pitchFamily="18" charset="0"/>
                              <a:ea typeface="Outfit"/>
                              <a:cs typeface="Outfit"/>
                              <a:sym typeface="Outfit"/>
                            </a:rPr>
                            <m:t>tot</m:t>
                          </m:r>
                        </m:sub>
                      </m:sSub>
                      <m:r>
                        <a:rPr lang="it-IT" sz="1100">
                          <a:solidFill>
                            <a:schemeClr val="dk1"/>
                          </a:solidFill>
                          <a:latin typeface="Cambria Math" panose="02040503050406030204" pitchFamily="18" charset="0"/>
                          <a:ea typeface="Outfit"/>
                          <a:cs typeface="Outfit"/>
                          <a:sym typeface="Outfit"/>
                        </a:rPr>
                        <m:t>=</m:t>
                      </m:r>
                      <m:sSub>
                        <m:sSubPr>
                          <m:ctrlPr>
                            <a:rPr lang="it-IT" sz="1100" b="0" i="1" smtClean="0">
                              <a:solidFill>
                                <a:schemeClr val="dk1"/>
                              </a:solidFill>
                              <a:latin typeface="Cambria Math" panose="02040503050406030204" pitchFamily="18" charset="0"/>
                              <a:ea typeface="Outfit"/>
                              <a:cs typeface="Outfit"/>
                              <a:sym typeface="Outfit"/>
                            </a:rPr>
                          </m:ctrlPr>
                        </m:sSubPr>
                        <m:e>
                          <m:r>
                            <m:rPr>
                              <m:sty m:val="p"/>
                            </m:rPr>
                            <a:rPr lang="it-IT" sz="1100" b="0" i="0" smtClean="0">
                              <a:solidFill>
                                <a:schemeClr val="dk1"/>
                              </a:solidFill>
                              <a:latin typeface="Cambria Math" panose="02040503050406030204" pitchFamily="18" charset="0"/>
                              <a:ea typeface="Outfit"/>
                              <a:cs typeface="Outfit"/>
                              <a:sym typeface="Outfit"/>
                            </a:rPr>
                            <m:t>F</m:t>
                          </m:r>
                        </m:e>
                        <m:sub>
                          <m:r>
                            <m:rPr>
                              <m:sty m:val="p"/>
                            </m:rPr>
                            <a:rPr lang="it-IT" sz="1100" b="0" i="0" smtClean="0">
                              <a:solidFill>
                                <a:schemeClr val="dk1"/>
                              </a:solidFill>
                              <a:latin typeface="Cambria Math" panose="02040503050406030204" pitchFamily="18" charset="0"/>
                              <a:ea typeface="Outfit"/>
                              <a:cs typeface="Outfit"/>
                              <a:sym typeface="Outfit"/>
                            </a:rPr>
                            <m:t>att</m:t>
                          </m:r>
                        </m:sub>
                      </m:sSub>
                      <m:r>
                        <a:rPr lang="it-IT" sz="1100" b="0" i="0" smtClean="0">
                          <a:solidFill>
                            <a:schemeClr val="dk1"/>
                          </a:solidFill>
                          <a:latin typeface="Cambria Math" panose="02040503050406030204" pitchFamily="18" charset="0"/>
                          <a:ea typeface="Outfit"/>
                          <a:cs typeface="Outfit"/>
                          <a:sym typeface="Outfit"/>
                        </a:rPr>
                        <m:t>+</m:t>
                      </m:r>
                      <m:sSub>
                        <m:sSubPr>
                          <m:ctrlPr>
                            <a:rPr lang="it-IT" sz="1100" b="0" i="1" smtClean="0">
                              <a:solidFill>
                                <a:schemeClr val="dk1"/>
                              </a:solidFill>
                              <a:latin typeface="Cambria Math" panose="02040503050406030204" pitchFamily="18" charset="0"/>
                              <a:ea typeface="Outfit"/>
                              <a:cs typeface="Outfit"/>
                              <a:sym typeface="Outfit"/>
                            </a:rPr>
                          </m:ctrlPr>
                        </m:sSubPr>
                        <m:e>
                          <m:r>
                            <m:rPr>
                              <m:sty m:val="p"/>
                            </m:rPr>
                            <a:rPr lang="it-IT" sz="1100" b="0" i="0" smtClean="0">
                              <a:solidFill>
                                <a:schemeClr val="dk1"/>
                              </a:solidFill>
                              <a:latin typeface="Cambria Math" panose="02040503050406030204" pitchFamily="18" charset="0"/>
                              <a:ea typeface="Outfit"/>
                              <a:cs typeface="Outfit"/>
                              <a:sym typeface="Outfit"/>
                            </a:rPr>
                            <m:t>F</m:t>
                          </m:r>
                        </m:e>
                        <m:sub>
                          <m:r>
                            <m:rPr>
                              <m:sty m:val="p"/>
                            </m:rPr>
                            <a:rPr lang="it-IT" sz="1100" b="0" i="0" smtClean="0">
                              <a:solidFill>
                                <a:schemeClr val="dk1"/>
                              </a:solidFill>
                              <a:latin typeface="Cambria Math" panose="02040503050406030204" pitchFamily="18" charset="0"/>
                              <a:ea typeface="Outfit"/>
                              <a:cs typeface="Outfit"/>
                              <a:sym typeface="Outfit"/>
                            </a:rPr>
                            <m:t>rep</m:t>
                          </m:r>
                        </m:sub>
                      </m:sSub>
                    </m:oMath>
                  </m:oMathPara>
                </a14:m>
                <a:endParaRPr lang="en-US" sz="1100" dirty="0">
                  <a:solidFill>
                    <a:schemeClr val="dk1"/>
                  </a:solidFill>
                  <a:latin typeface="Outfit"/>
                  <a:ea typeface="Outfit"/>
                  <a:cs typeface="Outfit"/>
                  <a:sym typeface="Outfit"/>
                </a:endParaRPr>
              </a:p>
            </p:txBody>
          </p:sp>
        </mc:Choice>
        <mc:Fallback xmlns="">
          <p:sp>
            <p:nvSpPr>
              <p:cNvPr id="1965" name="CasellaDiTesto 1964">
                <a:extLst>
                  <a:ext uri="{FF2B5EF4-FFF2-40B4-BE49-F238E27FC236}">
                    <a16:creationId xmlns:a16="http://schemas.microsoft.com/office/drawing/2014/main" id="{A70012E0-8196-9521-DFB8-29AD7E8B96A5}"/>
                  </a:ext>
                </a:extLst>
              </p:cNvPr>
              <p:cNvSpPr txBox="1">
                <a:spLocks noRot="1" noChangeAspect="1" noMove="1" noResize="1" noEditPoints="1" noAdjustHandles="1" noChangeArrowheads="1" noChangeShapeType="1" noTextEdit="1"/>
              </p:cNvSpPr>
              <p:nvPr/>
            </p:nvSpPr>
            <p:spPr>
              <a:xfrm>
                <a:off x="2098675" y="4459416"/>
                <a:ext cx="1733550" cy="276614"/>
              </a:xfrm>
              <a:prstGeom prst="rect">
                <a:avLst/>
              </a:prstGeom>
              <a:blipFill>
                <a:blip r:embed="rId12"/>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461780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TABLE OF CONTENTS</a:t>
            </a:r>
            <a:endParaRPr sz="2800" dirty="0"/>
          </a:p>
        </p:txBody>
      </p:sp>
      <p:sp>
        <p:nvSpPr>
          <p:cNvPr id="933" name="Google Shape;933;p42"/>
          <p:cNvSpPr txBox="1">
            <a:spLocks noGrp="1"/>
          </p:cNvSpPr>
          <p:nvPr>
            <p:ph type="subTitle" idx="3"/>
          </p:nvPr>
        </p:nvSpPr>
        <p:spPr>
          <a:xfrm>
            <a:off x="719950" y="436160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Standard APF </a:t>
            </a:r>
          </a:p>
          <a:p>
            <a:pPr marL="0" lvl="0" indent="0" algn="l" rtl="0">
              <a:spcBef>
                <a:spcPts val="0"/>
              </a:spcBef>
              <a:spcAft>
                <a:spcPts val="0"/>
              </a:spcAft>
              <a:buNone/>
            </a:pPr>
            <a:r>
              <a:rPr lang="en" sz="1200" dirty="0"/>
              <a:t>Improved APF</a:t>
            </a:r>
            <a:endParaRPr dirty="0">
              <a:solidFill>
                <a:srgbClr val="666666"/>
              </a:solidFill>
            </a:endParaRPr>
          </a:p>
        </p:txBody>
      </p:sp>
      <p:sp>
        <p:nvSpPr>
          <p:cNvPr id="934" name="Google Shape;934;p42"/>
          <p:cNvSpPr txBox="1">
            <a:spLocks noGrp="1"/>
          </p:cNvSpPr>
          <p:nvPr>
            <p:ph type="subTitle" idx="1"/>
          </p:nvPr>
        </p:nvSpPr>
        <p:spPr>
          <a:xfrm>
            <a:off x="719950" y="2244373"/>
            <a:ext cx="2305500" cy="484800"/>
          </a:xfrm>
          <a:prstGeom prst="rect">
            <a:avLst/>
          </a:prstGeom>
        </p:spPr>
        <p:txBody>
          <a:bodyPr spcFirstLastPara="1" wrap="square" lIns="91425" tIns="91425" rIns="91425" bIns="91425" anchor="t" anchorCtr="0">
            <a:noAutofit/>
          </a:bodyPr>
          <a:lstStyle/>
          <a:p>
            <a:pPr marL="0" lvl="0" indent="0"/>
            <a:r>
              <a:rPr lang="en" sz="1200" dirty="0"/>
              <a:t>What should you know first</a:t>
            </a:r>
            <a:endParaRPr sz="1200" dirty="0"/>
          </a:p>
        </p:txBody>
      </p:sp>
      <p:sp>
        <p:nvSpPr>
          <p:cNvPr id="935" name="Google Shape;935;p42"/>
          <p:cNvSpPr txBox="1">
            <a:spLocks noGrp="1"/>
          </p:cNvSpPr>
          <p:nvPr>
            <p:ph type="subTitle" idx="2"/>
          </p:nvPr>
        </p:nvSpPr>
        <p:spPr>
          <a:xfrm>
            <a:off x="3419269" y="2193175"/>
            <a:ext cx="2510476"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Coordinate-Free Dynamic Model</a:t>
            </a:r>
          </a:p>
          <a:p>
            <a:pPr marL="0" lvl="0" indent="0" algn="l" rtl="0">
              <a:spcBef>
                <a:spcPts val="0"/>
              </a:spcBef>
              <a:spcAft>
                <a:spcPts val="0"/>
              </a:spcAft>
              <a:buNone/>
            </a:pPr>
            <a:r>
              <a:rPr lang="en" sz="1200" dirty="0"/>
              <a:t>RPY Dynamic Model</a:t>
            </a:r>
            <a:endParaRPr sz="1200" dirty="0"/>
          </a:p>
        </p:txBody>
      </p:sp>
      <p:sp>
        <p:nvSpPr>
          <p:cNvPr id="936" name="Google Shape;936;p42"/>
          <p:cNvSpPr txBox="1">
            <a:spLocks noGrp="1"/>
          </p:cNvSpPr>
          <p:nvPr>
            <p:ph type="subTitle" idx="4"/>
          </p:nvPr>
        </p:nvSpPr>
        <p:spPr>
          <a:xfrm>
            <a:off x="3419269" y="4067048"/>
            <a:ext cx="2586670" cy="969079"/>
          </a:xfrm>
          <a:prstGeom prst="rect">
            <a:avLst/>
          </a:prstGeom>
        </p:spPr>
        <p:txBody>
          <a:bodyPr spcFirstLastPara="1" wrap="square" lIns="91425" tIns="91425" rIns="91425" bIns="91425" anchor="t" anchorCtr="0">
            <a:noAutofit/>
          </a:bodyPr>
          <a:lstStyle/>
          <a:p>
            <a:pPr marL="0" lvl="0" indent="0"/>
            <a:r>
              <a:rPr lang="en-US" sz="1200" dirty="0"/>
              <a:t>City-Like Scenario</a:t>
            </a:r>
          </a:p>
          <a:p>
            <a:pPr marL="0" lvl="0" indent="0"/>
            <a:r>
              <a:rPr lang="en-US" sz="1200" dirty="0"/>
              <a:t>Three Obstacles and Disturbances</a:t>
            </a:r>
          </a:p>
          <a:p>
            <a:pPr marL="0" lvl="0" indent="0"/>
            <a:r>
              <a:rPr lang="en-US" sz="1200" dirty="0"/>
              <a:t>Hovering</a:t>
            </a:r>
          </a:p>
          <a:p>
            <a:pPr marL="0" lvl="0" indent="0"/>
            <a:r>
              <a:rPr lang="en-US" sz="1200" dirty="0"/>
              <a:t>Ground Effect and Ceiling Effect</a:t>
            </a:r>
          </a:p>
        </p:txBody>
      </p:sp>
      <p:sp>
        <p:nvSpPr>
          <p:cNvPr id="937" name="Google Shape;937;p42"/>
          <p:cNvSpPr txBox="1">
            <a:spLocks noGrp="1"/>
          </p:cNvSpPr>
          <p:nvPr>
            <p:ph type="subTitle" idx="5"/>
          </p:nvPr>
        </p:nvSpPr>
        <p:spPr>
          <a:xfrm>
            <a:off x="6118545" y="217883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Hierarchical Control</a:t>
            </a:r>
          </a:p>
          <a:p>
            <a:pPr marL="0" lvl="0" indent="0" algn="l" rtl="0">
              <a:spcBef>
                <a:spcPts val="0"/>
              </a:spcBef>
              <a:spcAft>
                <a:spcPts val="0"/>
              </a:spcAft>
              <a:buNone/>
            </a:pPr>
            <a:r>
              <a:rPr lang="en" sz="1200" dirty="0"/>
              <a:t>Geometric Control</a:t>
            </a:r>
          </a:p>
          <a:p>
            <a:pPr marL="0" lvl="0" indent="0" algn="l" rtl="0">
              <a:spcBef>
                <a:spcPts val="0"/>
              </a:spcBef>
              <a:spcAft>
                <a:spcPts val="0"/>
              </a:spcAft>
              <a:buNone/>
            </a:pPr>
            <a:r>
              <a:rPr lang="en" sz="1200" dirty="0"/>
              <a:t>Passivity-Based Control</a:t>
            </a:r>
          </a:p>
          <a:p>
            <a:pPr marL="0" lvl="0" indent="0" algn="l" rtl="0">
              <a:spcBef>
                <a:spcPts val="0"/>
              </a:spcBef>
              <a:spcAft>
                <a:spcPts val="0"/>
              </a:spcAft>
              <a:buNone/>
            </a:pPr>
            <a:r>
              <a:rPr lang="en" sz="1200" dirty="0"/>
              <a:t>Momentum-Based Estimator</a:t>
            </a:r>
            <a:endParaRPr sz="1200" dirty="0"/>
          </a:p>
        </p:txBody>
      </p:sp>
      <p:sp>
        <p:nvSpPr>
          <p:cNvPr id="938" name="Google Shape;938;p42"/>
          <p:cNvSpPr txBox="1">
            <a:spLocks noGrp="1"/>
          </p:cNvSpPr>
          <p:nvPr>
            <p:ph type="subTitle" idx="6"/>
          </p:nvPr>
        </p:nvSpPr>
        <p:spPr>
          <a:xfrm>
            <a:off x="6118550" y="4067048"/>
            <a:ext cx="2699314" cy="484800"/>
          </a:xfrm>
          <a:prstGeom prst="rect">
            <a:avLst/>
          </a:prstGeom>
        </p:spPr>
        <p:txBody>
          <a:bodyPr spcFirstLastPara="1" wrap="square" lIns="91425" tIns="91425" rIns="91425" bIns="91425" anchor="t" anchorCtr="0">
            <a:noAutofit/>
          </a:bodyPr>
          <a:lstStyle/>
          <a:p>
            <a:pPr marL="0" lvl="0" indent="0"/>
            <a:r>
              <a:rPr lang="en-US" sz="1200" dirty="0"/>
              <a:t>Future Works</a:t>
            </a:r>
          </a:p>
        </p:txBody>
      </p:sp>
      <p:sp>
        <p:nvSpPr>
          <p:cNvPr id="939" name="Google Shape;939;p42"/>
          <p:cNvSpPr txBox="1">
            <a:spLocks noGrp="1"/>
          </p:cNvSpPr>
          <p:nvPr>
            <p:ph type="title" idx="7"/>
          </p:nvPr>
        </p:nvSpPr>
        <p:spPr>
          <a:xfrm>
            <a:off x="818402" y="13447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40" name="Google Shape;940;p42"/>
          <p:cNvSpPr txBox="1">
            <a:spLocks noGrp="1"/>
          </p:cNvSpPr>
          <p:nvPr>
            <p:ph type="title" idx="8"/>
          </p:nvPr>
        </p:nvSpPr>
        <p:spPr>
          <a:xfrm>
            <a:off x="818402" y="32708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41" name="Google Shape;941;p42"/>
          <p:cNvSpPr txBox="1">
            <a:spLocks noGrp="1"/>
          </p:cNvSpPr>
          <p:nvPr>
            <p:ph type="title" idx="9"/>
          </p:nvPr>
        </p:nvSpPr>
        <p:spPr>
          <a:xfrm>
            <a:off x="3517677" y="13447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42" name="Google Shape;942;p42"/>
          <p:cNvSpPr txBox="1">
            <a:spLocks noGrp="1"/>
          </p:cNvSpPr>
          <p:nvPr>
            <p:ph type="title" idx="13"/>
          </p:nvPr>
        </p:nvSpPr>
        <p:spPr>
          <a:xfrm>
            <a:off x="3517677" y="32708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943" name="Google Shape;943;p42"/>
          <p:cNvSpPr txBox="1">
            <a:spLocks noGrp="1"/>
          </p:cNvSpPr>
          <p:nvPr>
            <p:ph type="title" idx="14"/>
          </p:nvPr>
        </p:nvSpPr>
        <p:spPr>
          <a:xfrm>
            <a:off x="6216952" y="13447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44" name="Google Shape;944;p42"/>
          <p:cNvSpPr txBox="1">
            <a:spLocks noGrp="1"/>
          </p:cNvSpPr>
          <p:nvPr>
            <p:ph type="title" idx="15"/>
          </p:nvPr>
        </p:nvSpPr>
        <p:spPr>
          <a:xfrm>
            <a:off x="6216952" y="32708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945" name="Google Shape;945;p42"/>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Introduction</a:t>
            </a:r>
            <a:endParaRPr sz="1600" dirty="0"/>
          </a:p>
        </p:txBody>
      </p:sp>
      <p:sp>
        <p:nvSpPr>
          <p:cNvPr id="946" name="Google Shape;946;p42"/>
          <p:cNvSpPr txBox="1">
            <a:spLocks noGrp="1"/>
          </p:cNvSpPr>
          <p:nvPr>
            <p:ph type="subTitle" idx="17"/>
          </p:nvPr>
        </p:nvSpPr>
        <p:spPr>
          <a:xfrm>
            <a:off x="3419275" y="190417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Dynamic Model</a:t>
            </a:r>
            <a:endParaRPr sz="1600" dirty="0"/>
          </a:p>
        </p:txBody>
      </p:sp>
      <p:sp>
        <p:nvSpPr>
          <p:cNvPr id="947" name="Google Shape;947;p42"/>
          <p:cNvSpPr txBox="1">
            <a:spLocks noGrp="1"/>
          </p:cNvSpPr>
          <p:nvPr>
            <p:ph type="subTitle" idx="18"/>
          </p:nvPr>
        </p:nvSpPr>
        <p:spPr>
          <a:xfrm>
            <a:off x="6118549" y="1904175"/>
            <a:ext cx="256961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Control and Estimator</a:t>
            </a:r>
            <a:endParaRPr sz="1600" dirty="0"/>
          </a:p>
        </p:txBody>
      </p:sp>
      <p:sp>
        <p:nvSpPr>
          <p:cNvPr id="948" name="Google Shape;948;p42"/>
          <p:cNvSpPr txBox="1">
            <a:spLocks noGrp="1"/>
          </p:cNvSpPr>
          <p:nvPr>
            <p:ph type="subTitle" idx="19"/>
          </p:nvPr>
        </p:nvSpPr>
        <p:spPr>
          <a:xfrm>
            <a:off x="719950" y="4114007"/>
            <a:ext cx="2305500" cy="394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1600" dirty="0"/>
              <a:t>Artificial Potential Field</a:t>
            </a:r>
            <a:endParaRPr sz="1600" dirty="0"/>
          </a:p>
        </p:txBody>
      </p:sp>
      <p:sp>
        <p:nvSpPr>
          <p:cNvPr id="949" name="Google Shape;949;p42"/>
          <p:cNvSpPr txBox="1">
            <a:spLocks noGrp="1"/>
          </p:cNvSpPr>
          <p:nvPr>
            <p:ph type="subTitle" idx="20"/>
          </p:nvPr>
        </p:nvSpPr>
        <p:spPr>
          <a:xfrm>
            <a:off x="3419269" y="3817353"/>
            <a:ext cx="2699314" cy="394500"/>
          </a:xfrm>
          <a:prstGeom prst="rect">
            <a:avLst/>
          </a:prstGeom>
        </p:spPr>
        <p:txBody>
          <a:bodyPr spcFirstLastPara="1" wrap="square" lIns="91425" tIns="91425" rIns="91425" bIns="91425" anchor="b" anchorCtr="0">
            <a:noAutofit/>
          </a:bodyPr>
          <a:lstStyle/>
          <a:p>
            <a:pPr marL="0" lvl="0" indent="0"/>
            <a:r>
              <a:rPr lang="it-IT" sz="1600" dirty="0"/>
              <a:t>Tasks and </a:t>
            </a:r>
            <a:r>
              <a:rPr lang="it-IT" sz="1600" dirty="0" err="1"/>
              <a:t>Simulations</a:t>
            </a:r>
            <a:endParaRPr lang="it-IT" sz="1600" dirty="0"/>
          </a:p>
        </p:txBody>
      </p:sp>
      <p:sp>
        <p:nvSpPr>
          <p:cNvPr id="950" name="Google Shape;950;p42"/>
          <p:cNvSpPr txBox="1">
            <a:spLocks noGrp="1"/>
          </p:cNvSpPr>
          <p:nvPr>
            <p:ph type="subTitle" idx="21"/>
          </p:nvPr>
        </p:nvSpPr>
        <p:spPr>
          <a:xfrm>
            <a:off x="6118550" y="3849092"/>
            <a:ext cx="2962851" cy="394500"/>
          </a:xfrm>
          <a:prstGeom prst="rect">
            <a:avLst/>
          </a:prstGeom>
        </p:spPr>
        <p:txBody>
          <a:bodyPr spcFirstLastPara="1" wrap="square" lIns="91425" tIns="91425" rIns="91425" bIns="91425" anchor="b" anchorCtr="0">
            <a:noAutofit/>
          </a:bodyPr>
          <a:lstStyle/>
          <a:p>
            <a:pPr marL="0" lvl="0" indent="0"/>
            <a:r>
              <a:rPr lang="it-IT" sz="1600" dirty="0" err="1"/>
              <a:t>Conclusion</a:t>
            </a:r>
            <a:endParaRPr lang="it-IT" sz="1600" dirty="0"/>
          </a:p>
        </p:txBody>
      </p:sp>
      <p:grpSp>
        <p:nvGrpSpPr>
          <p:cNvPr id="962" name="Google Shape;959;p43">
            <a:extLst>
              <a:ext uri="{FF2B5EF4-FFF2-40B4-BE49-F238E27FC236}">
                <a16:creationId xmlns:a16="http://schemas.microsoft.com/office/drawing/2014/main" id="{AE27289A-750B-BFD0-657C-CA8DC073029B}"/>
              </a:ext>
            </a:extLst>
          </p:cNvPr>
          <p:cNvGrpSpPr/>
          <p:nvPr/>
        </p:nvGrpSpPr>
        <p:grpSpPr>
          <a:xfrm>
            <a:off x="6803128" y="306103"/>
            <a:ext cx="2278273" cy="1336440"/>
            <a:chOff x="-80164" y="2625556"/>
            <a:chExt cx="3843889" cy="2254834"/>
          </a:xfrm>
        </p:grpSpPr>
        <p:sp>
          <p:nvSpPr>
            <p:cNvPr id="963" name="Google Shape;960;p43">
              <a:extLst>
                <a:ext uri="{FF2B5EF4-FFF2-40B4-BE49-F238E27FC236}">
                  <a16:creationId xmlns:a16="http://schemas.microsoft.com/office/drawing/2014/main" id="{470AB920-EDEB-55A6-CEA9-2A5F07F6FB9D}"/>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1;p43">
              <a:extLst>
                <a:ext uri="{FF2B5EF4-FFF2-40B4-BE49-F238E27FC236}">
                  <a16:creationId xmlns:a16="http://schemas.microsoft.com/office/drawing/2014/main" id="{46CDE61F-6E15-8904-C1A6-3B8F772E3A78}"/>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2;p43">
              <a:extLst>
                <a:ext uri="{FF2B5EF4-FFF2-40B4-BE49-F238E27FC236}">
                  <a16:creationId xmlns:a16="http://schemas.microsoft.com/office/drawing/2014/main" id="{B5AED482-88AC-5075-0F13-FF87A4BA0D67}"/>
                </a:ext>
              </a:extLst>
            </p:cNvPr>
            <p:cNvGrpSpPr/>
            <p:nvPr/>
          </p:nvGrpSpPr>
          <p:grpSpPr>
            <a:xfrm>
              <a:off x="-80164" y="3289706"/>
              <a:ext cx="1254039" cy="659609"/>
              <a:chOff x="-80164" y="3289706"/>
              <a:chExt cx="1254039" cy="659609"/>
            </a:xfrm>
          </p:grpSpPr>
          <p:sp>
            <p:nvSpPr>
              <p:cNvPr id="1003" name="Google Shape;963;p43">
                <a:extLst>
                  <a:ext uri="{FF2B5EF4-FFF2-40B4-BE49-F238E27FC236}">
                    <a16:creationId xmlns:a16="http://schemas.microsoft.com/office/drawing/2014/main" id="{E86AAACB-737C-F575-78E7-5C0382DF9FE9}"/>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964;p43">
                <a:extLst>
                  <a:ext uri="{FF2B5EF4-FFF2-40B4-BE49-F238E27FC236}">
                    <a16:creationId xmlns:a16="http://schemas.microsoft.com/office/drawing/2014/main" id="{083485C9-7AF3-EFA1-5CF6-01D8BC40E2A8}"/>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965;p43">
                <a:extLst>
                  <a:ext uri="{FF2B5EF4-FFF2-40B4-BE49-F238E27FC236}">
                    <a16:creationId xmlns:a16="http://schemas.microsoft.com/office/drawing/2014/main" id="{8CCDE395-58AE-3B9E-6E85-FB8F0CC8E5F1}"/>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966;p43">
                <a:extLst>
                  <a:ext uri="{FF2B5EF4-FFF2-40B4-BE49-F238E27FC236}">
                    <a16:creationId xmlns:a16="http://schemas.microsoft.com/office/drawing/2014/main" id="{744CEC1B-2FAC-F801-8677-7856D7D25AAC}"/>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7;p43">
              <a:extLst>
                <a:ext uri="{FF2B5EF4-FFF2-40B4-BE49-F238E27FC236}">
                  <a16:creationId xmlns:a16="http://schemas.microsoft.com/office/drawing/2014/main" id="{729D4AFF-B073-628E-E463-2F975E89C346}"/>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8;p43">
              <a:extLst>
                <a:ext uri="{FF2B5EF4-FFF2-40B4-BE49-F238E27FC236}">
                  <a16:creationId xmlns:a16="http://schemas.microsoft.com/office/drawing/2014/main" id="{B25035D2-1518-332D-D8E5-0A2270546EE3}"/>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9;p43">
              <a:extLst>
                <a:ext uri="{FF2B5EF4-FFF2-40B4-BE49-F238E27FC236}">
                  <a16:creationId xmlns:a16="http://schemas.microsoft.com/office/drawing/2014/main" id="{775F5AF0-E27B-D669-B521-35199C707F5B}"/>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70;p43">
              <a:extLst>
                <a:ext uri="{FF2B5EF4-FFF2-40B4-BE49-F238E27FC236}">
                  <a16:creationId xmlns:a16="http://schemas.microsoft.com/office/drawing/2014/main" id="{B5A246E8-3B51-A63D-5E76-FA3779475B11}"/>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1;p43">
              <a:extLst>
                <a:ext uri="{FF2B5EF4-FFF2-40B4-BE49-F238E27FC236}">
                  <a16:creationId xmlns:a16="http://schemas.microsoft.com/office/drawing/2014/main" id="{81320E11-7301-8A89-A8C0-49D5606325A5}"/>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2;p43">
              <a:extLst>
                <a:ext uri="{FF2B5EF4-FFF2-40B4-BE49-F238E27FC236}">
                  <a16:creationId xmlns:a16="http://schemas.microsoft.com/office/drawing/2014/main" id="{F04AAE70-94EE-7836-6384-31889674C2E4}"/>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3;p43">
              <a:extLst>
                <a:ext uri="{FF2B5EF4-FFF2-40B4-BE49-F238E27FC236}">
                  <a16:creationId xmlns:a16="http://schemas.microsoft.com/office/drawing/2014/main" id="{BB1B0D7E-0C22-5893-21FC-AF1F31790D27}"/>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4;p43">
              <a:extLst>
                <a:ext uri="{FF2B5EF4-FFF2-40B4-BE49-F238E27FC236}">
                  <a16:creationId xmlns:a16="http://schemas.microsoft.com/office/drawing/2014/main" id="{B240AD3E-1F74-DFE8-A5E7-9D18EF4280F1}"/>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5;p43">
              <a:extLst>
                <a:ext uri="{FF2B5EF4-FFF2-40B4-BE49-F238E27FC236}">
                  <a16:creationId xmlns:a16="http://schemas.microsoft.com/office/drawing/2014/main" id="{01DBA110-7AF5-12AE-6D71-17FB992E59F2}"/>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6;p43">
              <a:extLst>
                <a:ext uri="{FF2B5EF4-FFF2-40B4-BE49-F238E27FC236}">
                  <a16:creationId xmlns:a16="http://schemas.microsoft.com/office/drawing/2014/main" id="{A714D362-8A18-854B-6A0F-BC87A88BDC03}"/>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7;p43">
              <a:extLst>
                <a:ext uri="{FF2B5EF4-FFF2-40B4-BE49-F238E27FC236}">
                  <a16:creationId xmlns:a16="http://schemas.microsoft.com/office/drawing/2014/main" id="{B268BA80-A265-9FED-4A48-434703638020}"/>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8;p43">
              <a:extLst>
                <a:ext uri="{FF2B5EF4-FFF2-40B4-BE49-F238E27FC236}">
                  <a16:creationId xmlns:a16="http://schemas.microsoft.com/office/drawing/2014/main" id="{29A6F818-7230-B096-C745-B7242DD442A0}"/>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9;p43">
              <a:extLst>
                <a:ext uri="{FF2B5EF4-FFF2-40B4-BE49-F238E27FC236}">
                  <a16:creationId xmlns:a16="http://schemas.microsoft.com/office/drawing/2014/main" id="{64B36CBB-B18C-D680-34A9-F7F41A45A479}"/>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80;p43">
              <a:extLst>
                <a:ext uri="{FF2B5EF4-FFF2-40B4-BE49-F238E27FC236}">
                  <a16:creationId xmlns:a16="http://schemas.microsoft.com/office/drawing/2014/main" id="{ACBE5414-0004-1B92-F76B-526FA4A4F94F}"/>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1;p43">
              <a:extLst>
                <a:ext uri="{FF2B5EF4-FFF2-40B4-BE49-F238E27FC236}">
                  <a16:creationId xmlns:a16="http://schemas.microsoft.com/office/drawing/2014/main" id="{15E7F746-815D-7DDF-DFD2-00D365F08B8B}"/>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2;p43">
              <a:extLst>
                <a:ext uri="{FF2B5EF4-FFF2-40B4-BE49-F238E27FC236}">
                  <a16:creationId xmlns:a16="http://schemas.microsoft.com/office/drawing/2014/main" id="{81E5AFB4-20FD-7328-1AD1-B7EA636BAB6E}"/>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3;p43">
              <a:extLst>
                <a:ext uri="{FF2B5EF4-FFF2-40B4-BE49-F238E27FC236}">
                  <a16:creationId xmlns:a16="http://schemas.microsoft.com/office/drawing/2014/main" id="{D9DBDE1D-18F3-1DCC-7610-AB6072C72C20}"/>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4;p43">
              <a:extLst>
                <a:ext uri="{FF2B5EF4-FFF2-40B4-BE49-F238E27FC236}">
                  <a16:creationId xmlns:a16="http://schemas.microsoft.com/office/drawing/2014/main" id="{B1165295-F6B1-5D55-6036-E229B8D38672}"/>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5;p43">
              <a:extLst>
                <a:ext uri="{FF2B5EF4-FFF2-40B4-BE49-F238E27FC236}">
                  <a16:creationId xmlns:a16="http://schemas.microsoft.com/office/drawing/2014/main" id="{68444380-67A8-35F8-37F0-65AF0EAA471D}"/>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6;p43">
              <a:extLst>
                <a:ext uri="{FF2B5EF4-FFF2-40B4-BE49-F238E27FC236}">
                  <a16:creationId xmlns:a16="http://schemas.microsoft.com/office/drawing/2014/main" id="{57BE5AF5-00EF-ADB3-6EE9-55FAF575CDDB}"/>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7;p43">
              <a:extLst>
                <a:ext uri="{FF2B5EF4-FFF2-40B4-BE49-F238E27FC236}">
                  <a16:creationId xmlns:a16="http://schemas.microsoft.com/office/drawing/2014/main" id="{04D11C1F-DD61-ABA2-4306-7A23D8E7C4DA}"/>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8;p43">
              <a:extLst>
                <a:ext uri="{FF2B5EF4-FFF2-40B4-BE49-F238E27FC236}">
                  <a16:creationId xmlns:a16="http://schemas.microsoft.com/office/drawing/2014/main" id="{0CF2F1E3-BF1B-0F09-20D3-232376B532C9}"/>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9;p43">
              <a:extLst>
                <a:ext uri="{FF2B5EF4-FFF2-40B4-BE49-F238E27FC236}">
                  <a16:creationId xmlns:a16="http://schemas.microsoft.com/office/drawing/2014/main" id="{3783E274-F55A-2475-E31D-2DE67DF24569}"/>
                </a:ext>
              </a:extLst>
            </p:cNvPr>
            <p:cNvGrpSpPr/>
            <p:nvPr/>
          </p:nvGrpSpPr>
          <p:grpSpPr>
            <a:xfrm>
              <a:off x="1276286" y="4220781"/>
              <a:ext cx="1254039" cy="659609"/>
              <a:chOff x="-80164" y="3289706"/>
              <a:chExt cx="1254039" cy="659609"/>
            </a:xfrm>
          </p:grpSpPr>
          <p:sp>
            <p:nvSpPr>
              <p:cNvPr id="999" name="Google Shape;990;p43">
                <a:extLst>
                  <a:ext uri="{FF2B5EF4-FFF2-40B4-BE49-F238E27FC236}">
                    <a16:creationId xmlns:a16="http://schemas.microsoft.com/office/drawing/2014/main" id="{5BFACF47-81D7-44CF-4D60-A5D2BE4593DB}"/>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991;p43">
                <a:extLst>
                  <a:ext uri="{FF2B5EF4-FFF2-40B4-BE49-F238E27FC236}">
                    <a16:creationId xmlns:a16="http://schemas.microsoft.com/office/drawing/2014/main" id="{50FFCD83-86B9-0D19-382E-579785068502}"/>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992;p43">
                <a:extLst>
                  <a:ext uri="{FF2B5EF4-FFF2-40B4-BE49-F238E27FC236}">
                    <a16:creationId xmlns:a16="http://schemas.microsoft.com/office/drawing/2014/main" id="{B768A509-2A9E-9037-E823-9C9DAB02B7A5}"/>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993;p43">
                <a:extLst>
                  <a:ext uri="{FF2B5EF4-FFF2-40B4-BE49-F238E27FC236}">
                    <a16:creationId xmlns:a16="http://schemas.microsoft.com/office/drawing/2014/main" id="{5781468F-8054-61DA-5C50-0194B2DC93EC}"/>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94;p43">
              <a:extLst>
                <a:ext uri="{FF2B5EF4-FFF2-40B4-BE49-F238E27FC236}">
                  <a16:creationId xmlns:a16="http://schemas.microsoft.com/office/drawing/2014/main" id="{6DAEEDC5-FEA5-06C6-EEE5-C7F1B31B46C3}"/>
                </a:ext>
              </a:extLst>
            </p:cNvPr>
            <p:cNvGrpSpPr/>
            <p:nvPr/>
          </p:nvGrpSpPr>
          <p:grpSpPr>
            <a:xfrm>
              <a:off x="1180349" y="2625556"/>
              <a:ext cx="1254039" cy="659609"/>
              <a:chOff x="-80164" y="3289706"/>
              <a:chExt cx="1254039" cy="659609"/>
            </a:xfrm>
          </p:grpSpPr>
          <p:sp>
            <p:nvSpPr>
              <p:cNvPr id="995" name="Google Shape;995;p43">
                <a:extLst>
                  <a:ext uri="{FF2B5EF4-FFF2-40B4-BE49-F238E27FC236}">
                    <a16:creationId xmlns:a16="http://schemas.microsoft.com/office/drawing/2014/main" id="{CA54751E-FEA2-B69E-3BA9-30745B3BA697}"/>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a:extLst>
                  <a:ext uri="{FF2B5EF4-FFF2-40B4-BE49-F238E27FC236}">
                    <a16:creationId xmlns:a16="http://schemas.microsoft.com/office/drawing/2014/main" id="{B7498957-305A-33F4-823F-CA408B9AC43B}"/>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a:extLst>
                  <a:ext uri="{FF2B5EF4-FFF2-40B4-BE49-F238E27FC236}">
                    <a16:creationId xmlns:a16="http://schemas.microsoft.com/office/drawing/2014/main" id="{5E54C9E4-A9E7-E97C-0F13-0D73496067B6}"/>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a:extLst>
                  <a:ext uri="{FF2B5EF4-FFF2-40B4-BE49-F238E27FC236}">
                    <a16:creationId xmlns:a16="http://schemas.microsoft.com/office/drawing/2014/main" id="{579BDC89-8644-68F6-B7E4-79B299A6C249}"/>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9;p43">
              <a:extLst>
                <a:ext uri="{FF2B5EF4-FFF2-40B4-BE49-F238E27FC236}">
                  <a16:creationId xmlns:a16="http://schemas.microsoft.com/office/drawing/2014/main" id="{D81A00A2-90BE-68FE-2594-E6485003B910}"/>
                </a:ext>
              </a:extLst>
            </p:cNvPr>
            <p:cNvGrpSpPr/>
            <p:nvPr/>
          </p:nvGrpSpPr>
          <p:grpSpPr>
            <a:xfrm>
              <a:off x="2509686" y="3289706"/>
              <a:ext cx="1254039" cy="659609"/>
              <a:chOff x="-80164" y="3289706"/>
              <a:chExt cx="1254039" cy="659609"/>
            </a:xfrm>
          </p:grpSpPr>
          <p:sp>
            <p:nvSpPr>
              <p:cNvPr id="991" name="Google Shape;1000;p43">
                <a:extLst>
                  <a:ext uri="{FF2B5EF4-FFF2-40B4-BE49-F238E27FC236}">
                    <a16:creationId xmlns:a16="http://schemas.microsoft.com/office/drawing/2014/main" id="{A2E778DE-F98C-2AFD-152D-66CA748A02E5}"/>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1001;p43">
                <a:extLst>
                  <a:ext uri="{FF2B5EF4-FFF2-40B4-BE49-F238E27FC236}">
                    <a16:creationId xmlns:a16="http://schemas.microsoft.com/office/drawing/2014/main" id="{746AA850-827C-5685-5ADB-461724EBEEC1}"/>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1002;p43">
                <a:extLst>
                  <a:ext uri="{FF2B5EF4-FFF2-40B4-BE49-F238E27FC236}">
                    <a16:creationId xmlns:a16="http://schemas.microsoft.com/office/drawing/2014/main" id="{1CBF4E22-E513-4DDB-82D5-519CB78B399C}"/>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1003;p43">
                <a:extLst>
                  <a:ext uri="{FF2B5EF4-FFF2-40B4-BE49-F238E27FC236}">
                    <a16:creationId xmlns:a16="http://schemas.microsoft.com/office/drawing/2014/main" id="{C918DCE0-3D14-19DD-4511-12784696D850}"/>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26012FE2-455D-3684-A77C-7BD4051CDD50}"/>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10DF0B7B-EFF9-6527-95D2-30C925FF91AF}"/>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APF BLOCK SCHEME</a:t>
            </a:r>
            <a:endParaRPr dirty="0"/>
          </a:p>
        </p:txBody>
      </p:sp>
      <p:sp>
        <p:nvSpPr>
          <p:cNvPr id="1228" name="Google Shape;1228;p46">
            <a:extLst>
              <a:ext uri="{FF2B5EF4-FFF2-40B4-BE49-F238E27FC236}">
                <a16:creationId xmlns:a16="http://schemas.microsoft.com/office/drawing/2014/main" id="{05869FBE-B5EC-A6FD-214E-B76ECF53721E}"/>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endParaRPr lang="en-US" i="1" dirty="0">
              <a:solidFill>
                <a:schemeClr val="tx1">
                  <a:lumMod val="60000"/>
                  <a:lumOff val="40000"/>
                </a:schemeClr>
              </a:solidFill>
            </a:endParaRPr>
          </a:p>
          <a:p>
            <a:pPr marL="0" lvl="0" indent="0">
              <a:buSzPts val="1100"/>
              <a:buNone/>
            </a:pPr>
            <a:endParaRPr lang="en-US" i="1" dirty="0">
              <a:solidFill>
                <a:schemeClr val="tx1">
                  <a:lumMod val="60000"/>
                  <a:lumOff val="40000"/>
                </a:schemeClr>
              </a:solidFill>
            </a:endParaRPr>
          </a:p>
          <a:p>
            <a:pPr marL="0" lvl="0" indent="0">
              <a:buSzPts val="1100"/>
              <a:buNone/>
            </a:pPr>
            <a:endParaRPr lang="en-US" i="1" dirty="0">
              <a:solidFill>
                <a:schemeClr val="tx1">
                  <a:lumMod val="60000"/>
                  <a:lumOff val="40000"/>
                </a:schemeClr>
              </a:solidFill>
            </a:endParaRPr>
          </a:p>
          <a:p>
            <a:pPr marL="0" lvl="0" indent="0">
              <a:buSzPts val="1100"/>
              <a:buNone/>
            </a:pPr>
            <a:endParaRPr lang="en-US" i="1" dirty="0">
              <a:solidFill>
                <a:schemeClr val="tx1">
                  <a:lumMod val="60000"/>
                  <a:lumOff val="40000"/>
                </a:schemeClr>
              </a:solidFill>
            </a:endParaRPr>
          </a:p>
          <a:p>
            <a:pPr marL="0" lvl="0" indent="0">
              <a:buSzPts val="1100"/>
              <a:buNone/>
            </a:pPr>
            <a:endParaRPr lang="en-US" i="1" dirty="0">
              <a:solidFill>
                <a:schemeClr val="tx1">
                  <a:lumMod val="60000"/>
                  <a:lumOff val="40000"/>
                </a:schemeClr>
              </a:solidFill>
            </a:endParaRPr>
          </a:p>
          <a:p>
            <a:pPr marL="0" lvl="0" indent="0">
              <a:buSzPts val="1100"/>
              <a:buNone/>
            </a:pPr>
            <a:endParaRPr lang="en-US" i="1" dirty="0">
              <a:solidFill>
                <a:schemeClr val="tx1">
                  <a:lumMod val="60000"/>
                  <a:lumOff val="40000"/>
                </a:schemeClr>
              </a:solidFill>
            </a:endParaRPr>
          </a:p>
        </p:txBody>
      </p:sp>
      <p:sp>
        <p:nvSpPr>
          <p:cNvPr id="1581" name="Google Shape;1581;p46">
            <a:extLst>
              <a:ext uri="{FF2B5EF4-FFF2-40B4-BE49-F238E27FC236}">
                <a16:creationId xmlns:a16="http://schemas.microsoft.com/office/drawing/2014/main" id="{8CF542B3-52C8-53A4-9484-979E6E162575}"/>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161;p51">
            <a:extLst>
              <a:ext uri="{FF2B5EF4-FFF2-40B4-BE49-F238E27FC236}">
                <a16:creationId xmlns:a16="http://schemas.microsoft.com/office/drawing/2014/main" id="{4EC1E913-7944-BC2D-AC5E-08051E741F8E}"/>
              </a:ext>
            </a:extLst>
          </p:cNvPr>
          <p:cNvGrpSpPr/>
          <p:nvPr/>
        </p:nvGrpSpPr>
        <p:grpSpPr>
          <a:xfrm flipH="1">
            <a:off x="7307603" y="2189294"/>
            <a:ext cx="1457593" cy="1069711"/>
            <a:chOff x="746248" y="747560"/>
            <a:chExt cx="3070556" cy="2253447"/>
          </a:xfrm>
        </p:grpSpPr>
        <p:sp>
          <p:nvSpPr>
            <p:cNvPr id="1802" name="Google Shape;2162;p51">
              <a:extLst>
                <a:ext uri="{FF2B5EF4-FFF2-40B4-BE49-F238E27FC236}">
                  <a16:creationId xmlns:a16="http://schemas.microsoft.com/office/drawing/2014/main" id="{54E59A0E-C7FF-114B-737F-92AD60C91BF6}"/>
                </a:ext>
              </a:extLst>
            </p:cNvPr>
            <p:cNvSpPr/>
            <p:nvPr/>
          </p:nvSpPr>
          <p:spPr>
            <a:xfrm>
              <a:off x="1051108" y="1350543"/>
              <a:ext cx="65548" cy="80903"/>
            </a:xfrm>
            <a:custGeom>
              <a:avLst/>
              <a:gdLst/>
              <a:ahLst/>
              <a:cxnLst/>
              <a:rect l="l" t="t" r="r" b="b"/>
              <a:pathLst>
                <a:path w="1430" h="1765" extrusionOk="0">
                  <a:moveTo>
                    <a:pt x="1429" y="297"/>
                  </a:moveTo>
                  <a:lnTo>
                    <a:pt x="1031" y="66"/>
                  </a:lnTo>
                  <a:cubicBezTo>
                    <a:pt x="922" y="0"/>
                    <a:pt x="770" y="9"/>
                    <a:pt x="602" y="106"/>
                  </a:cubicBezTo>
                  <a:cubicBezTo>
                    <a:pt x="270" y="297"/>
                    <a:pt x="0" y="765"/>
                    <a:pt x="0" y="1148"/>
                  </a:cubicBezTo>
                  <a:cubicBezTo>
                    <a:pt x="0" y="1337"/>
                    <a:pt x="67" y="1471"/>
                    <a:pt x="173" y="1534"/>
                  </a:cubicBezTo>
                  <a:lnTo>
                    <a:pt x="571" y="1765"/>
                  </a:lnTo>
                  <a:lnTo>
                    <a:pt x="1429" y="297"/>
                  </a:lnTo>
                  <a:close/>
                </a:path>
              </a:pathLst>
            </a:custGeom>
            <a:solidFill>
              <a:srgbClr val="E2D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2163;p51">
              <a:extLst>
                <a:ext uri="{FF2B5EF4-FFF2-40B4-BE49-F238E27FC236}">
                  <a16:creationId xmlns:a16="http://schemas.microsoft.com/office/drawing/2014/main" id="{45518453-7D38-4E43-0515-1B049C73B5ED}"/>
                </a:ext>
              </a:extLst>
            </p:cNvPr>
            <p:cNvSpPr/>
            <p:nvPr/>
          </p:nvSpPr>
          <p:spPr>
            <a:xfrm>
              <a:off x="746248" y="944842"/>
              <a:ext cx="701864" cy="906070"/>
            </a:xfrm>
            <a:custGeom>
              <a:avLst/>
              <a:gdLst/>
              <a:ahLst/>
              <a:cxnLst/>
              <a:rect l="l" t="t" r="r" b="b"/>
              <a:pathLst>
                <a:path w="15312" h="19767" extrusionOk="0">
                  <a:moveTo>
                    <a:pt x="11078" y="0"/>
                  </a:moveTo>
                  <a:cubicBezTo>
                    <a:pt x="10025" y="0"/>
                    <a:pt x="8855" y="351"/>
                    <a:pt x="7656" y="1043"/>
                  </a:cubicBezTo>
                  <a:cubicBezTo>
                    <a:pt x="5625" y="2215"/>
                    <a:pt x="3678" y="4270"/>
                    <a:pt x="2243" y="6758"/>
                  </a:cubicBezTo>
                  <a:cubicBezTo>
                    <a:pt x="806" y="9245"/>
                    <a:pt x="0" y="11958"/>
                    <a:pt x="0" y="14303"/>
                  </a:cubicBezTo>
                  <a:cubicBezTo>
                    <a:pt x="0" y="16647"/>
                    <a:pt x="806" y="18430"/>
                    <a:pt x="2243" y="19259"/>
                  </a:cubicBezTo>
                  <a:cubicBezTo>
                    <a:pt x="2830" y="19598"/>
                    <a:pt x="3504" y="19766"/>
                    <a:pt x="4233" y="19766"/>
                  </a:cubicBezTo>
                  <a:cubicBezTo>
                    <a:pt x="5286" y="19766"/>
                    <a:pt x="6457" y="19416"/>
                    <a:pt x="7656" y="18723"/>
                  </a:cubicBezTo>
                  <a:cubicBezTo>
                    <a:pt x="9686" y="17551"/>
                    <a:pt x="11634" y="15495"/>
                    <a:pt x="13069" y="13009"/>
                  </a:cubicBezTo>
                  <a:cubicBezTo>
                    <a:pt x="14504" y="10522"/>
                    <a:pt x="15312" y="7808"/>
                    <a:pt x="15312" y="5464"/>
                  </a:cubicBezTo>
                  <a:cubicBezTo>
                    <a:pt x="15312" y="3118"/>
                    <a:pt x="14504" y="1336"/>
                    <a:pt x="13069" y="508"/>
                  </a:cubicBezTo>
                  <a:cubicBezTo>
                    <a:pt x="12481" y="169"/>
                    <a:pt x="11808" y="0"/>
                    <a:pt x="11078"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2164;p51">
              <a:extLst>
                <a:ext uri="{FF2B5EF4-FFF2-40B4-BE49-F238E27FC236}">
                  <a16:creationId xmlns:a16="http://schemas.microsoft.com/office/drawing/2014/main" id="{C4073D89-9682-1BA8-F68C-3AE3C376EA15}"/>
                </a:ext>
              </a:extLst>
            </p:cNvPr>
            <p:cNvSpPr/>
            <p:nvPr/>
          </p:nvSpPr>
          <p:spPr>
            <a:xfrm>
              <a:off x="746294" y="968448"/>
              <a:ext cx="701772" cy="858903"/>
            </a:xfrm>
            <a:custGeom>
              <a:avLst/>
              <a:gdLst/>
              <a:ahLst/>
              <a:cxnLst/>
              <a:rect l="l" t="t" r="r" b="b"/>
              <a:pathLst>
                <a:path w="15310" h="18738" extrusionOk="0">
                  <a:moveTo>
                    <a:pt x="13083" y="1"/>
                  </a:moveTo>
                  <a:lnTo>
                    <a:pt x="7705" y="9316"/>
                  </a:lnTo>
                  <a:lnTo>
                    <a:pt x="7705" y="9316"/>
                  </a:lnTo>
                  <a:lnTo>
                    <a:pt x="15309" y="4926"/>
                  </a:lnTo>
                  <a:cubicBezTo>
                    <a:pt x="15303" y="2505"/>
                    <a:pt x="14455" y="801"/>
                    <a:pt x="13083" y="1"/>
                  </a:cubicBezTo>
                  <a:close/>
                  <a:moveTo>
                    <a:pt x="7705" y="9316"/>
                  </a:moveTo>
                  <a:lnTo>
                    <a:pt x="7703" y="9318"/>
                  </a:lnTo>
                  <a:lnTo>
                    <a:pt x="7704" y="9318"/>
                  </a:lnTo>
                  <a:lnTo>
                    <a:pt x="7705" y="9316"/>
                  </a:lnTo>
                  <a:close/>
                  <a:moveTo>
                    <a:pt x="7635" y="542"/>
                  </a:moveTo>
                  <a:cubicBezTo>
                    <a:pt x="5534" y="1760"/>
                    <a:pt x="3634" y="3837"/>
                    <a:pt x="2256" y="6218"/>
                  </a:cubicBezTo>
                  <a:lnTo>
                    <a:pt x="7635" y="9324"/>
                  </a:lnTo>
                  <a:lnTo>
                    <a:pt x="7635" y="542"/>
                  </a:lnTo>
                  <a:close/>
                  <a:moveTo>
                    <a:pt x="7675" y="9413"/>
                  </a:moveTo>
                  <a:lnTo>
                    <a:pt x="7675" y="18196"/>
                  </a:lnTo>
                  <a:cubicBezTo>
                    <a:pt x="9775" y="16976"/>
                    <a:pt x="11674" y="14900"/>
                    <a:pt x="13054" y="12520"/>
                  </a:cubicBezTo>
                  <a:lnTo>
                    <a:pt x="7675" y="9413"/>
                  </a:lnTo>
                  <a:close/>
                  <a:moveTo>
                    <a:pt x="7606" y="9421"/>
                  </a:moveTo>
                  <a:lnTo>
                    <a:pt x="1" y="13811"/>
                  </a:lnTo>
                  <a:cubicBezTo>
                    <a:pt x="5" y="16233"/>
                    <a:pt x="854" y="17938"/>
                    <a:pt x="2227" y="18738"/>
                  </a:cubicBezTo>
                  <a:lnTo>
                    <a:pt x="7606" y="942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2165;p51">
              <a:extLst>
                <a:ext uri="{FF2B5EF4-FFF2-40B4-BE49-F238E27FC236}">
                  <a16:creationId xmlns:a16="http://schemas.microsoft.com/office/drawing/2014/main" id="{48C04090-9F22-5D26-AE3C-796873C23D3F}"/>
                </a:ext>
              </a:extLst>
            </p:cNvPr>
            <p:cNvSpPr/>
            <p:nvPr/>
          </p:nvSpPr>
          <p:spPr>
            <a:xfrm>
              <a:off x="1066738" y="1360672"/>
              <a:ext cx="148559" cy="127749"/>
            </a:xfrm>
            <a:custGeom>
              <a:avLst/>
              <a:gdLst/>
              <a:ahLst/>
              <a:cxnLst/>
              <a:rect l="l" t="t" r="r" b="b"/>
              <a:pathLst>
                <a:path w="3241" h="2787" extrusionOk="0">
                  <a:moveTo>
                    <a:pt x="871" y="0"/>
                  </a:moveTo>
                  <a:cubicBezTo>
                    <a:pt x="791" y="0"/>
                    <a:pt x="700" y="27"/>
                    <a:pt x="602" y="82"/>
                  </a:cubicBezTo>
                  <a:cubicBezTo>
                    <a:pt x="270" y="275"/>
                    <a:pt x="1" y="741"/>
                    <a:pt x="1" y="1124"/>
                  </a:cubicBezTo>
                  <a:cubicBezTo>
                    <a:pt x="1" y="1313"/>
                    <a:pt x="67" y="1447"/>
                    <a:pt x="173" y="1511"/>
                  </a:cubicBezTo>
                  <a:lnTo>
                    <a:pt x="2382" y="2786"/>
                  </a:lnTo>
                  <a:lnTo>
                    <a:pt x="3240" y="1317"/>
                  </a:lnTo>
                  <a:lnTo>
                    <a:pt x="1032" y="42"/>
                  </a:lnTo>
                  <a:cubicBezTo>
                    <a:pt x="985" y="15"/>
                    <a:pt x="931" y="0"/>
                    <a:pt x="871" y="0"/>
                  </a:cubicBezTo>
                  <a:close/>
                </a:path>
              </a:pathLst>
            </a:custGeom>
            <a:solidFill>
              <a:srgbClr val="383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2166;p51">
              <a:extLst>
                <a:ext uri="{FF2B5EF4-FFF2-40B4-BE49-F238E27FC236}">
                  <a16:creationId xmlns:a16="http://schemas.microsoft.com/office/drawing/2014/main" id="{11F41AD0-FD43-9976-3A88-B5782387067A}"/>
                </a:ext>
              </a:extLst>
            </p:cNvPr>
            <p:cNvSpPr/>
            <p:nvPr/>
          </p:nvSpPr>
          <p:spPr>
            <a:xfrm>
              <a:off x="1643135" y="801556"/>
              <a:ext cx="222724" cy="752377"/>
            </a:xfrm>
            <a:custGeom>
              <a:avLst/>
              <a:gdLst/>
              <a:ahLst/>
              <a:cxnLst/>
              <a:rect l="l" t="t" r="r" b="b"/>
              <a:pathLst>
                <a:path w="4859" h="16414" extrusionOk="0">
                  <a:moveTo>
                    <a:pt x="4599" y="1"/>
                  </a:moveTo>
                  <a:lnTo>
                    <a:pt x="1" y="16263"/>
                  </a:lnTo>
                  <a:lnTo>
                    <a:pt x="259" y="16413"/>
                  </a:lnTo>
                  <a:lnTo>
                    <a:pt x="4858" y="152"/>
                  </a:lnTo>
                  <a:lnTo>
                    <a:pt x="4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2167;p51">
              <a:extLst>
                <a:ext uri="{FF2B5EF4-FFF2-40B4-BE49-F238E27FC236}">
                  <a16:creationId xmlns:a16="http://schemas.microsoft.com/office/drawing/2014/main" id="{112C6B4B-520E-F7A6-13B1-E682917222A3}"/>
                </a:ext>
              </a:extLst>
            </p:cNvPr>
            <p:cNvSpPr/>
            <p:nvPr/>
          </p:nvSpPr>
          <p:spPr>
            <a:xfrm>
              <a:off x="1386633" y="747560"/>
              <a:ext cx="467313" cy="799452"/>
            </a:xfrm>
            <a:custGeom>
              <a:avLst/>
              <a:gdLst/>
              <a:ahLst/>
              <a:cxnLst/>
              <a:rect l="l" t="t" r="r" b="b"/>
              <a:pathLst>
                <a:path w="10195" h="17441" extrusionOk="0">
                  <a:moveTo>
                    <a:pt x="8069" y="1"/>
                  </a:moveTo>
                  <a:lnTo>
                    <a:pt x="1" y="14340"/>
                  </a:lnTo>
                  <a:lnTo>
                    <a:pt x="5597" y="17441"/>
                  </a:lnTo>
                  <a:lnTo>
                    <a:pt x="10195" y="1179"/>
                  </a:lnTo>
                  <a:lnTo>
                    <a:pt x="806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2168;p51">
              <a:extLst>
                <a:ext uri="{FF2B5EF4-FFF2-40B4-BE49-F238E27FC236}">
                  <a16:creationId xmlns:a16="http://schemas.microsoft.com/office/drawing/2014/main" id="{ADE6D2A5-8FD9-2654-5E48-BC752E2EAFA7}"/>
                </a:ext>
              </a:extLst>
            </p:cNvPr>
            <p:cNvSpPr/>
            <p:nvPr/>
          </p:nvSpPr>
          <p:spPr>
            <a:xfrm>
              <a:off x="1429994" y="1823394"/>
              <a:ext cx="93188" cy="269112"/>
            </a:xfrm>
            <a:custGeom>
              <a:avLst/>
              <a:gdLst/>
              <a:ahLst/>
              <a:cxnLst/>
              <a:rect l="l" t="t" r="r" b="b"/>
              <a:pathLst>
                <a:path w="2033" h="5871" extrusionOk="0">
                  <a:moveTo>
                    <a:pt x="2033" y="1"/>
                  </a:moveTo>
                  <a:lnTo>
                    <a:pt x="1679" y="207"/>
                  </a:lnTo>
                  <a:lnTo>
                    <a:pt x="1" y="5871"/>
                  </a:lnTo>
                  <a:lnTo>
                    <a:pt x="353" y="5665"/>
                  </a:lnTo>
                  <a:lnTo>
                    <a:pt x="2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2169;p51">
              <a:extLst>
                <a:ext uri="{FF2B5EF4-FFF2-40B4-BE49-F238E27FC236}">
                  <a16:creationId xmlns:a16="http://schemas.microsoft.com/office/drawing/2014/main" id="{761BD3F6-045D-EF1A-D39D-B0820AA80D69}"/>
                </a:ext>
              </a:extLst>
            </p:cNvPr>
            <p:cNvSpPr/>
            <p:nvPr/>
          </p:nvSpPr>
          <p:spPr>
            <a:xfrm>
              <a:off x="1285838" y="1695739"/>
              <a:ext cx="237347" cy="137192"/>
            </a:xfrm>
            <a:custGeom>
              <a:avLst/>
              <a:gdLst/>
              <a:ahLst/>
              <a:cxnLst/>
              <a:rect l="l" t="t" r="r" b="b"/>
              <a:pathLst>
                <a:path w="5178" h="2993" extrusionOk="0">
                  <a:moveTo>
                    <a:pt x="352" y="0"/>
                  </a:moveTo>
                  <a:lnTo>
                    <a:pt x="0" y="206"/>
                  </a:lnTo>
                  <a:lnTo>
                    <a:pt x="4824" y="2992"/>
                  </a:lnTo>
                  <a:lnTo>
                    <a:pt x="5178" y="2786"/>
                  </a:lnTo>
                  <a:lnTo>
                    <a:pt x="352" y="0"/>
                  </a:lnTo>
                  <a:close/>
                </a:path>
              </a:pathLst>
            </a:custGeom>
            <a:solidFill>
              <a:srgbClr val="99A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2170;p51">
              <a:extLst>
                <a:ext uri="{FF2B5EF4-FFF2-40B4-BE49-F238E27FC236}">
                  <a16:creationId xmlns:a16="http://schemas.microsoft.com/office/drawing/2014/main" id="{BB82718E-7BA0-70A7-D678-BAACD20DC7E2}"/>
                </a:ext>
              </a:extLst>
            </p:cNvPr>
            <p:cNvSpPr/>
            <p:nvPr/>
          </p:nvSpPr>
          <p:spPr>
            <a:xfrm>
              <a:off x="1285700" y="1705181"/>
              <a:ext cx="221258" cy="387327"/>
            </a:xfrm>
            <a:custGeom>
              <a:avLst/>
              <a:gdLst/>
              <a:ahLst/>
              <a:cxnLst/>
              <a:rect l="l" t="t" r="r" b="b"/>
              <a:pathLst>
                <a:path w="4827" h="8450" extrusionOk="0">
                  <a:moveTo>
                    <a:pt x="3" y="0"/>
                  </a:moveTo>
                  <a:lnTo>
                    <a:pt x="0" y="6633"/>
                  </a:lnTo>
                  <a:lnTo>
                    <a:pt x="3149" y="8450"/>
                  </a:lnTo>
                  <a:lnTo>
                    <a:pt x="4827" y="2786"/>
                  </a:lnTo>
                  <a:lnTo>
                    <a:pt x="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2171;p51">
              <a:extLst>
                <a:ext uri="{FF2B5EF4-FFF2-40B4-BE49-F238E27FC236}">
                  <a16:creationId xmlns:a16="http://schemas.microsoft.com/office/drawing/2014/main" id="{24316AD4-9589-A2CD-E574-7ABA5D0AFE60}"/>
                </a:ext>
              </a:extLst>
            </p:cNvPr>
            <p:cNvSpPr/>
            <p:nvPr/>
          </p:nvSpPr>
          <p:spPr>
            <a:xfrm>
              <a:off x="2684179" y="1439145"/>
              <a:ext cx="1038128" cy="793905"/>
            </a:xfrm>
            <a:custGeom>
              <a:avLst/>
              <a:gdLst/>
              <a:ahLst/>
              <a:cxnLst/>
              <a:rect l="l" t="t" r="r" b="b"/>
              <a:pathLst>
                <a:path w="22648" h="17320" extrusionOk="0">
                  <a:moveTo>
                    <a:pt x="22648" y="1"/>
                  </a:moveTo>
                  <a:lnTo>
                    <a:pt x="2" y="16870"/>
                  </a:lnTo>
                  <a:lnTo>
                    <a:pt x="0" y="17319"/>
                  </a:lnTo>
                  <a:lnTo>
                    <a:pt x="22646" y="451"/>
                  </a:lnTo>
                  <a:lnTo>
                    <a:pt x="226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2172;p51">
              <a:extLst>
                <a:ext uri="{FF2B5EF4-FFF2-40B4-BE49-F238E27FC236}">
                  <a16:creationId xmlns:a16="http://schemas.microsoft.com/office/drawing/2014/main" id="{1912644F-2F6A-F7C1-4F46-8E7602211E77}"/>
                </a:ext>
              </a:extLst>
            </p:cNvPr>
            <p:cNvSpPr/>
            <p:nvPr/>
          </p:nvSpPr>
          <p:spPr>
            <a:xfrm>
              <a:off x="2408654" y="2053357"/>
              <a:ext cx="275621" cy="179683"/>
            </a:xfrm>
            <a:custGeom>
              <a:avLst/>
              <a:gdLst/>
              <a:ahLst/>
              <a:cxnLst/>
              <a:rect l="l" t="t" r="r" b="b"/>
              <a:pathLst>
                <a:path w="6013" h="3920" extrusionOk="0">
                  <a:moveTo>
                    <a:pt x="2" y="0"/>
                  </a:moveTo>
                  <a:lnTo>
                    <a:pt x="0" y="449"/>
                  </a:lnTo>
                  <a:lnTo>
                    <a:pt x="6011" y="3919"/>
                  </a:lnTo>
                  <a:lnTo>
                    <a:pt x="6013" y="3470"/>
                  </a:lnTo>
                  <a:lnTo>
                    <a:pt x="2" y="0"/>
                  </a:lnTo>
                  <a:close/>
                </a:path>
              </a:pathLst>
            </a:custGeom>
            <a:solidFill>
              <a:srgbClr val="CBC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2173;p51">
              <a:extLst>
                <a:ext uri="{FF2B5EF4-FFF2-40B4-BE49-F238E27FC236}">
                  <a16:creationId xmlns:a16="http://schemas.microsoft.com/office/drawing/2014/main" id="{8DD2405E-A645-A541-D0EE-5DBF62594B53}"/>
                </a:ext>
              </a:extLst>
            </p:cNvPr>
            <p:cNvSpPr/>
            <p:nvPr/>
          </p:nvSpPr>
          <p:spPr>
            <a:xfrm>
              <a:off x="2408700" y="1364844"/>
              <a:ext cx="1313611" cy="847627"/>
            </a:xfrm>
            <a:custGeom>
              <a:avLst/>
              <a:gdLst/>
              <a:ahLst/>
              <a:cxnLst/>
              <a:rect l="l" t="t" r="r" b="b"/>
              <a:pathLst>
                <a:path w="28658" h="18492" extrusionOk="0">
                  <a:moveTo>
                    <a:pt x="25847" y="0"/>
                  </a:moveTo>
                  <a:lnTo>
                    <a:pt x="1" y="15021"/>
                  </a:lnTo>
                  <a:lnTo>
                    <a:pt x="6012" y="18491"/>
                  </a:lnTo>
                  <a:lnTo>
                    <a:pt x="28658" y="1622"/>
                  </a:lnTo>
                  <a:lnTo>
                    <a:pt x="258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2174;p51">
              <a:extLst>
                <a:ext uri="{FF2B5EF4-FFF2-40B4-BE49-F238E27FC236}">
                  <a16:creationId xmlns:a16="http://schemas.microsoft.com/office/drawing/2014/main" id="{63225624-767F-6013-1277-D84230936699}"/>
                </a:ext>
              </a:extLst>
            </p:cNvPr>
            <p:cNvSpPr/>
            <p:nvPr/>
          </p:nvSpPr>
          <p:spPr>
            <a:xfrm>
              <a:off x="1075860" y="1344538"/>
              <a:ext cx="164190" cy="213878"/>
            </a:xfrm>
            <a:custGeom>
              <a:avLst/>
              <a:gdLst/>
              <a:ahLst/>
              <a:cxnLst/>
              <a:rect l="l" t="t" r="r" b="b"/>
              <a:pathLst>
                <a:path w="3582" h="4666" extrusionOk="0">
                  <a:moveTo>
                    <a:pt x="3577" y="108"/>
                  </a:moveTo>
                  <a:lnTo>
                    <a:pt x="3581" y="108"/>
                  </a:lnTo>
                  <a:cubicBezTo>
                    <a:pt x="3580" y="108"/>
                    <a:pt x="3579" y="108"/>
                    <a:pt x="3577" y="108"/>
                  </a:cubicBezTo>
                  <a:close/>
                  <a:moveTo>
                    <a:pt x="2209" y="0"/>
                  </a:moveTo>
                  <a:cubicBezTo>
                    <a:pt x="2012" y="0"/>
                    <a:pt x="1789" y="62"/>
                    <a:pt x="1554" y="194"/>
                  </a:cubicBezTo>
                  <a:cubicBezTo>
                    <a:pt x="709" y="665"/>
                    <a:pt x="16" y="1839"/>
                    <a:pt x="3" y="2817"/>
                  </a:cubicBezTo>
                  <a:cubicBezTo>
                    <a:pt x="0" y="3141"/>
                    <a:pt x="71" y="3405"/>
                    <a:pt x="200" y="3592"/>
                  </a:cubicBezTo>
                  <a:lnTo>
                    <a:pt x="933" y="4666"/>
                  </a:lnTo>
                  <a:cubicBezTo>
                    <a:pt x="769" y="4426"/>
                    <a:pt x="679" y="4094"/>
                    <a:pt x="683" y="3680"/>
                  </a:cubicBezTo>
                  <a:cubicBezTo>
                    <a:pt x="699" y="2439"/>
                    <a:pt x="1580" y="948"/>
                    <a:pt x="2651" y="351"/>
                  </a:cubicBezTo>
                  <a:cubicBezTo>
                    <a:pt x="2950" y="184"/>
                    <a:pt x="3233" y="104"/>
                    <a:pt x="3485" y="104"/>
                  </a:cubicBezTo>
                  <a:cubicBezTo>
                    <a:pt x="3516" y="104"/>
                    <a:pt x="3547" y="105"/>
                    <a:pt x="3577" y="108"/>
                  </a:cubicBezTo>
                  <a:lnTo>
                    <a:pt x="3577" y="108"/>
                  </a:lnTo>
                  <a:lnTo>
                    <a:pt x="2286" y="2"/>
                  </a:lnTo>
                  <a:lnTo>
                    <a:pt x="2286" y="4"/>
                  </a:lnTo>
                  <a:cubicBezTo>
                    <a:pt x="2261" y="1"/>
                    <a:pt x="2235" y="0"/>
                    <a:pt x="2209" y="0"/>
                  </a:cubicBezTo>
                  <a:close/>
                </a:path>
              </a:pathLst>
            </a:custGeom>
            <a:solidFill>
              <a:srgbClr val="383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2175;p51">
              <a:extLst>
                <a:ext uri="{FF2B5EF4-FFF2-40B4-BE49-F238E27FC236}">
                  <a16:creationId xmlns:a16="http://schemas.microsoft.com/office/drawing/2014/main" id="{83FA73C2-B18B-D163-BC19-9E7BF3141B85}"/>
                </a:ext>
              </a:extLst>
            </p:cNvPr>
            <p:cNvSpPr/>
            <p:nvPr/>
          </p:nvSpPr>
          <p:spPr>
            <a:xfrm>
              <a:off x="1323699" y="1695006"/>
              <a:ext cx="2492781" cy="1306002"/>
            </a:xfrm>
            <a:custGeom>
              <a:avLst/>
              <a:gdLst/>
              <a:ahLst/>
              <a:cxnLst/>
              <a:rect l="l" t="t" r="r" b="b"/>
              <a:pathLst>
                <a:path w="54383" h="28492" extrusionOk="0">
                  <a:moveTo>
                    <a:pt x="12" y="1"/>
                  </a:moveTo>
                  <a:lnTo>
                    <a:pt x="12" y="1"/>
                  </a:lnTo>
                  <a:cubicBezTo>
                    <a:pt x="0" y="979"/>
                    <a:pt x="339" y="1670"/>
                    <a:pt x="889" y="1991"/>
                  </a:cubicBezTo>
                  <a:lnTo>
                    <a:pt x="34911" y="21722"/>
                  </a:lnTo>
                  <a:cubicBezTo>
                    <a:pt x="36053" y="22383"/>
                    <a:pt x="37174" y="23082"/>
                    <a:pt x="38299" y="23775"/>
                  </a:cubicBezTo>
                  <a:cubicBezTo>
                    <a:pt x="42260" y="26223"/>
                    <a:pt x="47652" y="28492"/>
                    <a:pt x="52146" y="28492"/>
                  </a:cubicBezTo>
                  <a:cubicBezTo>
                    <a:pt x="52246" y="28492"/>
                    <a:pt x="52346" y="28491"/>
                    <a:pt x="52445" y="28488"/>
                  </a:cubicBezTo>
                  <a:cubicBezTo>
                    <a:pt x="52790" y="28471"/>
                    <a:pt x="53247" y="28392"/>
                    <a:pt x="53588" y="28342"/>
                  </a:cubicBezTo>
                  <a:lnTo>
                    <a:pt x="54382" y="28133"/>
                  </a:lnTo>
                  <a:lnTo>
                    <a:pt x="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2176;p51">
              <a:extLst>
                <a:ext uri="{FF2B5EF4-FFF2-40B4-BE49-F238E27FC236}">
                  <a16:creationId xmlns:a16="http://schemas.microsoft.com/office/drawing/2014/main" id="{460E6783-B3FA-72A0-D86A-8361A528029C}"/>
                </a:ext>
              </a:extLst>
            </p:cNvPr>
            <p:cNvSpPr/>
            <p:nvPr/>
          </p:nvSpPr>
          <p:spPr>
            <a:xfrm>
              <a:off x="1107166" y="1349305"/>
              <a:ext cx="2709638" cy="1635299"/>
            </a:xfrm>
            <a:custGeom>
              <a:avLst/>
              <a:gdLst/>
              <a:ahLst/>
              <a:cxnLst/>
              <a:rect l="l" t="t" r="r" b="b"/>
              <a:pathLst>
                <a:path w="59114" h="35676" extrusionOk="0">
                  <a:moveTo>
                    <a:pt x="9638" y="2067"/>
                  </a:moveTo>
                  <a:cubicBezTo>
                    <a:pt x="9638" y="2067"/>
                    <a:pt x="9699" y="2103"/>
                    <a:pt x="9819" y="2173"/>
                  </a:cubicBezTo>
                  <a:lnTo>
                    <a:pt x="9819" y="2173"/>
                  </a:lnTo>
                  <a:cubicBezTo>
                    <a:pt x="9834" y="2181"/>
                    <a:pt x="9849" y="2189"/>
                    <a:pt x="9863" y="2198"/>
                  </a:cubicBezTo>
                  <a:cubicBezTo>
                    <a:pt x="9713" y="2111"/>
                    <a:pt x="9638" y="2067"/>
                    <a:pt x="9638" y="2067"/>
                  </a:cubicBezTo>
                  <a:close/>
                  <a:moveTo>
                    <a:pt x="2805" y="1"/>
                  </a:moveTo>
                  <a:cubicBezTo>
                    <a:pt x="2552" y="1"/>
                    <a:pt x="2268" y="80"/>
                    <a:pt x="1968" y="247"/>
                  </a:cubicBezTo>
                  <a:cubicBezTo>
                    <a:pt x="897" y="844"/>
                    <a:pt x="16" y="2335"/>
                    <a:pt x="0" y="3577"/>
                  </a:cubicBezTo>
                  <a:lnTo>
                    <a:pt x="4736" y="7543"/>
                  </a:lnTo>
                  <a:lnTo>
                    <a:pt x="40898" y="28515"/>
                  </a:lnTo>
                  <a:cubicBezTo>
                    <a:pt x="41392" y="28839"/>
                    <a:pt x="50794" y="35011"/>
                    <a:pt x="59106" y="35675"/>
                  </a:cubicBezTo>
                  <a:cubicBezTo>
                    <a:pt x="59114" y="35666"/>
                    <a:pt x="59014" y="34458"/>
                    <a:pt x="57666" y="32462"/>
                  </a:cubicBezTo>
                  <a:cubicBezTo>
                    <a:pt x="57280" y="31891"/>
                    <a:pt x="56928" y="31294"/>
                    <a:pt x="56583" y="30697"/>
                  </a:cubicBezTo>
                  <a:cubicBezTo>
                    <a:pt x="55540" y="28889"/>
                    <a:pt x="52538" y="25043"/>
                    <a:pt x="47774" y="23545"/>
                  </a:cubicBezTo>
                  <a:cubicBezTo>
                    <a:pt x="46322" y="23088"/>
                    <a:pt x="44907" y="22522"/>
                    <a:pt x="43590" y="21757"/>
                  </a:cubicBezTo>
                  <a:lnTo>
                    <a:pt x="9873" y="2204"/>
                  </a:lnTo>
                  <a:cubicBezTo>
                    <a:pt x="9854" y="2193"/>
                    <a:pt x="9836" y="2182"/>
                    <a:pt x="9819" y="2173"/>
                  </a:cubicBezTo>
                  <a:lnTo>
                    <a:pt x="9819" y="2173"/>
                  </a:lnTo>
                  <a:cubicBezTo>
                    <a:pt x="7558" y="900"/>
                    <a:pt x="5420" y="230"/>
                    <a:pt x="2895" y="4"/>
                  </a:cubicBezTo>
                  <a:cubicBezTo>
                    <a:pt x="2866" y="2"/>
                    <a:pt x="2835" y="1"/>
                    <a:pt x="2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2177;p51">
              <a:extLst>
                <a:ext uri="{FF2B5EF4-FFF2-40B4-BE49-F238E27FC236}">
                  <a16:creationId xmlns:a16="http://schemas.microsoft.com/office/drawing/2014/main" id="{A0DF259F-154D-1CE5-2ABD-463B5D68DD07}"/>
                </a:ext>
              </a:extLst>
            </p:cNvPr>
            <p:cNvSpPr/>
            <p:nvPr/>
          </p:nvSpPr>
          <p:spPr>
            <a:xfrm>
              <a:off x="1137739" y="2337270"/>
              <a:ext cx="1331534" cy="624444"/>
            </a:xfrm>
            <a:custGeom>
              <a:avLst/>
              <a:gdLst/>
              <a:ahLst/>
              <a:cxnLst/>
              <a:rect l="l" t="t" r="r" b="b"/>
              <a:pathLst>
                <a:path w="29049" h="13623" extrusionOk="0">
                  <a:moveTo>
                    <a:pt x="29048" y="0"/>
                  </a:moveTo>
                  <a:lnTo>
                    <a:pt x="1" y="13172"/>
                  </a:lnTo>
                  <a:lnTo>
                    <a:pt x="1" y="13623"/>
                  </a:lnTo>
                  <a:lnTo>
                    <a:pt x="29048" y="450"/>
                  </a:lnTo>
                  <a:lnTo>
                    <a:pt x="29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2178;p51">
              <a:extLst>
                <a:ext uri="{FF2B5EF4-FFF2-40B4-BE49-F238E27FC236}">
                  <a16:creationId xmlns:a16="http://schemas.microsoft.com/office/drawing/2014/main" id="{7AEA4772-AAFC-9201-DC36-210754EF1D2C}"/>
                </a:ext>
              </a:extLst>
            </p:cNvPr>
            <p:cNvSpPr/>
            <p:nvPr/>
          </p:nvSpPr>
          <p:spPr>
            <a:xfrm>
              <a:off x="1008938" y="2866638"/>
              <a:ext cx="128849" cy="95067"/>
            </a:xfrm>
            <a:custGeom>
              <a:avLst/>
              <a:gdLst/>
              <a:ahLst/>
              <a:cxnLst/>
              <a:rect l="l" t="t" r="r" b="b"/>
              <a:pathLst>
                <a:path w="2811" h="2074" extrusionOk="0">
                  <a:moveTo>
                    <a:pt x="1" y="0"/>
                  </a:moveTo>
                  <a:lnTo>
                    <a:pt x="1" y="451"/>
                  </a:lnTo>
                  <a:lnTo>
                    <a:pt x="2811" y="2074"/>
                  </a:lnTo>
                  <a:lnTo>
                    <a:pt x="2811" y="1623"/>
                  </a:lnTo>
                  <a:lnTo>
                    <a:pt x="1" y="0"/>
                  </a:lnTo>
                  <a:close/>
                </a:path>
              </a:pathLst>
            </a:custGeom>
            <a:solidFill>
              <a:srgbClr val="CBC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2179;p51">
              <a:extLst>
                <a:ext uri="{FF2B5EF4-FFF2-40B4-BE49-F238E27FC236}">
                  <a16:creationId xmlns:a16="http://schemas.microsoft.com/office/drawing/2014/main" id="{4BA72C98-FFCD-C343-8192-98DFAF0C8AFD}"/>
                </a:ext>
              </a:extLst>
            </p:cNvPr>
            <p:cNvSpPr/>
            <p:nvPr/>
          </p:nvSpPr>
          <p:spPr>
            <a:xfrm>
              <a:off x="1008938" y="2178125"/>
              <a:ext cx="1460337" cy="762919"/>
            </a:xfrm>
            <a:custGeom>
              <a:avLst/>
              <a:gdLst/>
              <a:ahLst/>
              <a:cxnLst/>
              <a:rect l="l" t="t" r="r" b="b"/>
              <a:pathLst>
                <a:path w="31859" h="16644" extrusionOk="0">
                  <a:moveTo>
                    <a:pt x="25849" y="1"/>
                  </a:moveTo>
                  <a:lnTo>
                    <a:pt x="1" y="15021"/>
                  </a:lnTo>
                  <a:lnTo>
                    <a:pt x="2811" y="16644"/>
                  </a:lnTo>
                  <a:lnTo>
                    <a:pt x="31858" y="3472"/>
                  </a:lnTo>
                  <a:lnTo>
                    <a:pt x="258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2180;p51">
              <a:extLst>
                <a:ext uri="{FF2B5EF4-FFF2-40B4-BE49-F238E27FC236}">
                  <a16:creationId xmlns:a16="http://schemas.microsoft.com/office/drawing/2014/main" id="{38F326D7-5CE4-689B-1BCB-C5218C7B47CB}"/>
                </a:ext>
              </a:extLst>
            </p:cNvPr>
            <p:cNvSpPr/>
            <p:nvPr/>
          </p:nvSpPr>
          <p:spPr>
            <a:xfrm>
              <a:off x="1106937" y="1513263"/>
              <a:ext cx="257561" cy="273054"/>
            </a:xfrm>
            <a:custGeom>
              <a:avLst/>
              <a:gdLst/>
              <a:ahLst/>
              <a:cxnLst/>
              <a:rect l="l" t="t" r="r" b="b"/>
              <a:pathLst>
                <a:path w="5619" h="5957" extrusionOk="0">
                  <a:moveTo>
                    <a:pt x="5" y="0"/>
                  </a:moveTo>
                  <a:cubicBezTo>
                    <a:pt x="1" y="411"/>
                    <a:pt x="91" y="743"/>
                    <a:pt x="261" y="993"/>
                  </a:cubicBezTo>
                  <a:cubicBezTo>
                    <a:pt x="1717" y="3086"/>
                    <a:pt x="3371" y="4617"/>
                    <a:pt x="5618" y="5956"/>
                  </a:cubicBezTo>
                  <a:lnTo>
                    <a:pt x="4741" y="3967"/>
                  </a:lnTo>
                  <a:lnTo>
                    <a:pt x="4741" y="3966"/>
                  </a:lnTo>
                  <a:lnTo>
                    <a:pt x="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2181;p51">
              <a:extLst>
                <a:ext uri="{FF2B5EF4-FFF2-40B4-BE49-F238E27FC236}">
                  <a16:creationId xmlns:a16="http://schemas.microsoft.com/office/drawing/2014/main" id="{5C09004A-4BB9-1E1B-6F51-891A0ED62107}"/>
                </a:ext>
              </a:extLst>
            </p:cNvPr>
            <p:cNvSpPr/>
            <p:nvPr/>
          </p:nvSpPr>
          <p:spPr>
            <a:xfrm>
              <a:off x="1017464" y="1286142"/>
              <a:ext cx="481110" cy="385860"/>
            </a:xfrm>
            <a:custGeom>
              <a:avLst/>
              <a:gdLst/>
              <a:ahLst/>
              <a:cxnLst/>
              <a:rect l="l" t="t" r="r" b="b"/>
              <a:pathLst>
                <a:path w="10496" h="8418" extrusionOk="0">
                  <a:moveTo>
                    <a:pt x="228" y="1"/>
                  </a:moveTo>
                  <a:lnTo>
                    <a:pt x="1" y="368"/>
                  </a:lnTo>
                  <a:lnTo>
                    <a:pt x="10268" y="8418"/>
                  </a:lnTo>
                  <a:lnTo>
                    <a:pt x="10496" y="8050"/>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2182;p51">
              <a:extLst>
                <a:ext uri="{FF2B5EF4-FFF2-40B4-BE49-F238E27FC236}">
                  <a16:creationId xmlns:a16="http://schemas.microsoft.com/office/drawing/2014/main" id="{9FFCDFFC-53BF-9453-87F8-532112BB4344}"/>
                </a:ext>
              </a:extLst>
            </p:cNvPr>
            <p:cNvSpPr/>
            <p:nvPr/>
          </p:nvSpPr>
          <p:spPr>
            <a:xfrm>
              <a:off x="919282" y="1233980"/>
              <a:ext cx="108681" cy="69077"/>
            </a:xfrm>
            <a:custGeom>
              <a:avLst/>
              <a:gdLst/>
              <a:ahLst/>
              <a:cxnLst/>
              <a:rect l="l" t="t" r="r" b="b"/>
              <a:pathLst>
                <a:path w="2371" h="1507" extrusionOk="0">
                  <a:moveTo>
                    <a:pt x="228" y="1"/>
                  </a:moveTo>
                  <a:lnTo>
                    <a:pt x="0" y="367"/>
                  </a:lnTo>
                  <a:lnTo>
                    <a:pt x="2143" y="1506"/>
                  </a:lnTo>
                  <a:lnTo>
                    <a:pt x="2370" y="1139"/>
                  </a:lnTo>
                  <a:lnTo>
                    <a:pt x="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2183;p51">
              <a:extLst>
                <a:ext uri="{FF2B5EF4-FFF2-40B4-BE49-F238E27FC236}">
                  <a16:creationId xmlns:a16="http://schemas.microsoft.com/office/drawing/2014/main" id="{3EAD2459-6186-B92B-31C9-B92D74A694F6}"/>
                </a:ext>
              </a:extLst>
            </p:cNvPr>
            <p:cNvSpPr/>
            <p:nvPr/>
          </p:nvSpPr>
          <p:spPr>
            <a:xfrm>
              <a:off x="919282" y="1250756"/>
              <a:ext cx="568889" cy="421247"/>
            </a:xfrm>
            <a:custGeom>
              <a:avLst/>
              <a:gdLst/>
              <a:ahLst/>
              <a:cxnLst/>
              <a:rect l="l" t="t" r="r" b="b"/>
              <a:pathLst>
                <a:path w="12411" h="9190" extrusionOk="0">
                  <a:moveTo>
                    <a:pt x="0" y="1"/>
                  </a:moveTo>
                  <a:lnTo>
                    <a:pt x="6762" y="6186"/>
                  </a:lnTo>
                  <a:lnTo>
                    <a:pt x="12410" y="9190"/>
                  </a:lnTo>
                  <a:lnTo>
                    <a:pt x="12410" y="9190"/>
                  </a:lnTo>
                  <a:lnTo>
                    <a:pt x="2143" y="1140"/>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2184;p51">
              <a:extLst>
                <a:ext uri="{FF2B5EF4-FFF2-40B4-BE49-F238E27FC236}">
                  <a16:creationId xmlns:a16="http://schemas.microsoft.com/office/drawing/2014/main" id="{2794FC6A-28F9-2953-CEEB-37C8FC0C6312}"/>
                </a:ext>
              </a:extLst>
            </p:cNvPr>
            <p:cNvSpPr/>
            <p:nvPr/>
          </p:nvSpPr>
          <p:spPr>
            <a:xfrm>
              <a:off x="1283088" y="1364935"/>
              <a:ext cx="605834" cy="386043"/>
            </a:xfrm>
            <a:custGeom>
              <a:avLst/>
              <a:gdLst/>
              <a:ahLst/>
              <a:cxnLst/>
              <a:rect l="l" t="t" r="r" b="b"/>
              <a:pathLst>
                <a:path w="13217" h="8422" extrusionOk="0">
                  <a:moveTo>
                    <a:pt x="2824" y="145"/>
                  </a:moveTo>
                  <a:cubicBezTo>
                    <a:pt x="2574" y="0"/>
                    <a:pt x="0" y="1246"/>
                    <a:pt x="3" y="2124"/>
                  </a:cubicBezTo>
                  <a:lnTo>
                    <a:pt x="6" y="2393"/>
                  </a:lnTo>
                  <a:lnTo>
                    <a:pt x="10398" y="8422"/>
                  </a:lnTo>
                  <a:lnTo>
                    <a:pt x="13216" y="4498"/>
                  </a:lnTo>
                  <a:lnTo>
                    <a:pt x="9909" y="2575"/>
                  </a:lnTo>
                  <a:cubicBezTo>
                    <a:pt x="8706" y="1877"/>
                    <a:pt x="7416" y="1344"/>
                    <a:pt x="6071" y="992"/>
                  </a:cubicBezTo>
                  <a:lnTo>
                    <a:pt x="2824" y="1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2185;p51">
              <a:extLst>
                <a:ext uri="{FF2B5EF4-FFF2-40B4-BE49-F238E27FC236}">
                  <a16:creationId xmlns:a16="http://schemas.microsoft.com/office/drawing/2014/main" id="{ADC09FA2-74BB-96B3-5130-33939976A0D0}"/>
                </a:ext>
              </a:extLst>
            </p:cNvPr>
            <p:cNvSpPr/>
            <p:nvPr/>
          </p:nvSpPr>
          <p:spPr>
            <a:xfrm>
              <a:off x="1759423" y="1566800"/>
              <a:ext cx="148193" cy="184175"/>
            </a:xfrm>
            <a:custGeom>
              <a:avLst/>
              <a:gdLst/>
              <a:ahLst/>
              <a:cxnLst/>
              <a:rect l="l" t="t" r="r" b="b"/>
              <a:pathLst>
                <a:path w="3233" h="4018" extrusionOk="0">
                  <a:moveTo>
                    <a:pt x="2462" y="0"/>
                  </a:moveTo>
                  <a:cubicBezTo>
                    <a:pt x="2276" y="0"/>
                    <a:pt x="2066" y="61"/>
                    <a:pt x="1843" y="189"/>
                  </a:cubicBezTo>
                  <a:lnTo>
                    <a:pt x="1379" y="458"/>
                  </a:lnTo>
                  <a:cubicBezTo>
                    <a:pt x="619" y="897"/>
                    <a:pt x="0" y="1967"/>
                    <a:pt x="3" y="2844"/>
                  </a:cubicBezTo>
                  <a:lnTo>
                    <a:pt x="6" y="4018"/>
                  </a:lnTo>
                  <a:cubicBezTo>
                    <a:pt x="6" y="4018"/>
                    <a:pt x="1615" y="1990"/>
                    <a:pt x="3228" y="1990"/>
                  </a:cubicBezTo>
                  <a:cubicBezTo>
                    <a:pt x="3230" y="1990"/>
                    <a:pt x="3231" y="1990"/>
                    <a:pt x="3232" y="1990"/>
                  </a:cubicBezTo>
                  <a:lnTo>
                    <a:pt x="3229" y="983"/>
                  </a:lnTo>
                  <a:cubicBezTo>
                    <a:pt x="3227" y="360"/>
                    <a:pt x="2915" y="0"/>
                    <a:pt x="2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2186;p51">
              <a:extLst>
                <a:ext uri="{FF2B5EF4-FFF2-40B4-BE49-F238E27FC236}">
                  <a16:creationId xmlns:a16="http://schemas.microsoft.com/office/drawing/2014/main" id="{30FCD864-0212-7C98-2535-C43C48F32180}"/>
                </a:ext>
              </a:extLst>
            </p:cNvPr>
            <p:cNvSpPr/>
            <p:nvPr/>
          </p:nvSpPr>
          <p:spPr>
            <a:xfrm>
              <a:off x="1772120" y="1579405"/>
              <a:ext cx="122799" cy="157177"/>
            </a:xfrm>
            <a:custGeom>
              <a:avLst/>
              <a:gdLst/>
              <a:ahLst/>
              <a:cxnLst/>
              <a:rect l="l" t="t" r="r" b="b"/>
              <a:pathLst>
                <a:path w="2679" h="3429" extrusionOk="0">
                  <a:moveTo>
                    <a:pt x="2186" y="0"/>
                  </a:moveTo>
                  <a:cubicBezTo>
                    <a:pt x="2043" y="0"/>
                    <a:pt x="1877" y="54"/>
                    <a:pt x="1705" y="154"/>
                  </a:cubicBezTo>
                  <a:lnTo>
                    <a:pt x="1240" y="422"/>
                  </a:lnTo>
                  <a:cubicBezTo>
                    <a:pt x="566" y="811"/>
                    <a:pt x="0" y="1794"/>
                    <a:pt x="2" y="2569"/>
                  </a:cubicBezTo>
                  <a:lnTo>
                    <a:pt x="3" y="3429"/>
                  </a:lnTo>
                  <a:cubicBezTo>
                    <a:pt x="489" y="2903"/>
                    <a:pt x="1560" y="1886"/>
                    <a:pt x="2678" y="1735"/>
                  </a:cubicBezTo>
                  <a:lnTo>
                    <a:pt x="2675" y="708"/>
                  </a:lnTo>
                  <a:cubicBezTo>
                    <a:pt x="2675" y="496"/>
                    <a:pt x="2626" y="0"/>
                    <a:pt x="2186"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2187;p51">
              <a:extLst>
                <a:ext uri="{FF2B5EF4-FFF2-40B4-BE49-F238E27FC236}">
                  <a16:creationId xmlns:a16="http://schemas.microsoft.com/office/drawing/2014/main" id="{8C8A65C3-9D56-7FF2-9A19-41F2EF521C60}"/>
                </a:ext>
              </a:extLst>
            </p:cNvPr>
            <p:cNvSpPr/>
            <p:nvPr/>
          </p:nvSpPr>
          <p:spPr>
            <a:xfrm>
              <a:off x="1893220" y="1719207"/>
              <a:ext cx="1074248" cy="620227"/>
            </a:xfrm>
            <a:custGeom>
              <a:avLst/>
              <a:gdLst/>
              <a:ahLst/>
              <a:cxnLst/>
              <a:rect l="l" t="t" r="r" b="b"/>
              <a:pathLst>
                <a:path w="23436" h="13531" extrusionOk="0">
                  <a:moveTo>
                    <a:pt x="399" y="0"/>
                  </a:moveTo>
                  <a:lnTo>
                    <a:pt x="1" y="230"/>
                  </a:lnTo>
                  <a:lnTo>
                    <a:pt x="23039" y="13531"/>
                  </a:lnTo>
                  <a:lnTo>
                    <a:pt x="23435" y="13300"/>
                  </a:lnTo>
                  <a:lnTo>
                    <a:pt x="3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2188;p51">
              <a:extLst>
                <a:ext uri="{FF2B5EF4-FFF2-40B4-BE49-F238E27FC236}">
                  <a16:creationId xmlns:a16="http://schemas.microsoft.com/office/drawing/2014/main" id="{1542293E-A4D7-1687-A3DE-A2120031A5FE}"/>
                </a:ext>
              </a:extLst>
            </p:cNvPr>
            <p:cNvSpPr/>
            <p:nvPr/>
          </p:nvSpPr>
          <p:spPr>
            <a:xfrm>
              <a:off x="3284915" y="2450441"/>
              <a:ext cx="321871" cy="220433"/>
            </a:xfrm>
            <a:custGeom>
              <a:avLst/>
              <a:gdLst/>
              <a:ahLst/>
              <a:cxnLst/>
              <a:rect l="l" t="t" r="r" b="b"/>
              <a:pathLst>
                <a:path w="7022" h="4809" extrusionOk="0">
                  <a:moveTo>
                    <a:pt x="301" y="0"/>
                  </a:moveTo>
                  <a:cubicBezTo>
                    <a:pt x="245" y="0"/>
                    <a:pt x="191" y="3"/>
                    <a:pt x="138" y="8"/>
                  </a:cubicBezTo>
                  <a:cubicBezTo>
                    <a:pt x="62" y="14"/>
                    <a:pt x="0" y="86"/>
                    <a:pt x="5" y="163"/>
                  </a:cubicBezTo>
                  <a:cubicBezTo>
                    <a:pt x="108" y="2172"/>
                    <a:pt x="5224" y="4776"/>
                    <a:pt x="6800" y="4809"/>
                  </a:cubicBezTo>
                  <a:cubicBezTo>
                    <a:pt x="6802" y="4809"/>
                    <a:pt x="6804" y="4809"/>
                    <a:pt x="6805" y="4809"/>
                  </a:cubicBezTo>
                  <a:cubicBezTo>
                    <a:pt x="6928" y="4809"/>
                    <a:pt x="7022" y="4698"/>
                    <a:pt x="6994" y="4578"/>
                  </a:cubicBezTo>
                  <a:cubicBezTo>
                    <a:pt x="6665" y="3167"/>
                    <a:pt x="2324" y="0"/>
                    <a:pt x="30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2941;p60">
            <a:extLst>
              <a:ext uri="{FF2B5EF4-FFF2-40B4-BE49-F238E27FC236}">
                <a16:creationId xmlns:a16="http://schemas.microsoft.com/office/drawing/2014/main" id="{AA267BD1-A0F6-0209-5B96-07A43F8E69D5}"/>
              </a:ext>
            </a:extLst>
          </p:cNvPr>
          <p:cNvGrpSpPr/>
          <p:nvPr/>
        </p:nvGrpSpPr>
        <p:grpSpPr>
          <a:xfrm>
            <a:off x="5834731" y="3444856"/>
            <a:ext cx="1712875" cy="1038244"/>
            <a:chOff x="-2606365" y="928847"/>
            <a:chExt cx="1290885" cy="782458"/>
          </a:xfrm>
        </p:grpSpPr>
        <p:grpSp>
          <p:nvGrpSpPr>
            <p:cNvPr id="1233" name="Google Shape;2942;p60">
              <a:extLst>
                <a:ext uri="{FF2B5EF4-FFF2-40B4-BE49-F238E27FC236}">
                  <a16:creationId xmlns:a16="http://schemas.microsoft.com/office/drawing/2014/main" id="{CF0DA4B7-FD88-D4B7-C440-F047FE302504}"/>
                </a:ext>
              </a:extLst>
            </p:cNvPr>
            <p:cNvGrpSpPr/>
            <p:nvPr/>
          </p:nvGrpSpPr>
          <p:grpSpPr>
            <a:xfrm flipH="1">
              <a:off x="-1657968" y="928847"/>
              <a:ext cx="328872" cy="216021"/>
              <a:chOff x="-2592190" y="928847"/>
              <a:chExt cx="328872" cy="216021"/>
            </a:xfrm>
          </p:grpSpPr>
          <p:sp>
            <p:nvSpPr>
              <p:cNvPr id="1885" name="Google Shape;2943;p60">
                <a:extLst>
                  <a:ext uri="{FF2B5EF4-FFF2-40B4-BE49-F238E27FC236}">
                    <a16:creationId xmlns:a16="http://schemas.microsoft.com/office/drawing/2014/main" id="{7DE822EA-11DC-69EF-8479-D9782C661251}"/>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2944;p60">
                <a:extLst>
                  <a:ext uri="{FF2B5EF4-FFF2-40B4-BE49-F238E27FC236}">
                    <a16:creationId xmlns:a16="http://schemas.microsoft.com/office/drawing/2014/main" id="{D168E4E6-7814-2CAA-4A24-64B18E14D157}"/>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2945;p60">
                <a:extLst>
                  <a:ext uri="{FF2B5EF4-FFF2-40B4-BE49-F238E27FC236}">
                    <a16:creationId xmlns:a16="http://schemas.microsoft.com/office/drawing/2014/main" id="{48EC5A3B-387A-5EAD-3DE6-40A5F4D7217C}"/>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2946;p60">
                <a:extLst>
                  <a:ext uri="{FF2B5EF4-FFF2-40B4-BE49-F238E27FC236}">
                    <a16:creationId xmlns:a16="http://schemas.microsoft.com/office/drawing/2014/main" id="{735EB563-1218-49F4-A042-8F8970473E97}"/>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2947;p60">
                <a:extLst>
                  <a:ext uri="{FF2B5EF4-FFF2-40B4-BE49-F238E27FC236}">
                    <a16:creationId xmlns:a16="http://schemas.microsoft.com/office/drawing/2014/main" id="{19672A4D-6A73-14D2-8F57-AA7099E93281}"/>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2948;p60">
                <a:extLst>
                  <a:ext uri="{FF2B5EF4-FFF2-40B4-BE49-F238E27FC236}">
                    <a16:creationId xmlns:a16="http://schemas.microsoft.com/office/drawing/2014/main" id="{8B8B708C-D972-4540-04FF-063BAFB9DF74}"/>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2949;p60">
                <a:extLst>
                  <a:ext uri="{FF2B5EF4-FFF2-40B4-BE49-F238E27FC236}">
                    <a16:creationId xmlns:a16="http://schemas.microsoft.com/office/drawing/2014/main" id="{22183557-B964-16A0-AAB8-F497CB98DC01}"/>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2950;p60">
                <a:extLst>
                  <a:ext uri="{FF2B5EF4-FFF2-40B4-BE49-F238E27FC236}">
                    <a16:creationId xmlns:a16="http://schemas.microsoft.com/office/drawing/2014/main" id="{D9CA03AC-B720-77C1-A198-148E6B518AF3}"/>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2951;p60">
                <a:extLst>
                  <a:ext uri="{FF2B5EF4-FFF2-40B4-BE49-F238E27FC236}">
                    <a16:creationId xmlns:a16="http://schemas.microsoft.com/office/drawing/2014/main" id="{53332206-C35D-1FD3-9578-8D299783298E}"/>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2952;p60">
                <a:extLst>
                  <a:ext uri="{FF2B5EF4-FFF2-40B4-BE49-F238E27FC236}">
                    <a16:creationId xmlns:a16="http://schemas.microsoft.com/office/drawing/2014/main" id="{1E914B4F-DCF3-FA7F-4BDB-2434206ADCF2}"/>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2953;p60">
                <a:extLst>
                  <a:ext uri="{FF2B5EF4-FFF2-40B4-BE49-F238E27FC236}">
                    <a16:creationId xmlns:a16="http://schemas.microsoft.com/office/drawing/2014/main" id="{728446F6-A85A-A0E3-C9E7-CDC56D3E90A2}"/>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2954;p60">
                <a:extLst>
                  <a:ext uri="{FF2B5EF4-FFF2-40B4-BE49-F238E27FC236}">
                    <a16:creationId xmlns:a16="http://schemas.microsoft.com/office/drawing/2014/main" id="{1D407AEE-BBFC-163F-1BDD-80159D8AFEF6}"/>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2955;p60">
                <a:extLst>
                  <a:ext uri="{FF2B5EF4-FFF2-40B4-BE49-F238E27FC236}">
                    <a16:creationId xmlns:a16="http://schemas.microsoft.com/office/drawing/2014/main" id="{127ADEA7-C030-E3FA-05CA-85C4866A8F63}"/>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2956;p60">
              <a:extLst>
                <a:ext uri="{FF2B5EF4-FFF2-40B4-BE49-F238E27FC236}">
                  <a16:creationId xmlns:a16="http://schemas.microsoft.com/office/drawing/2014/main" id="{E4C95B5F-BE98-763E-4394-50CB409841D9}"/>
                </a:ext>
              </a:extLst>
            </p:cNvPr>
            <p:cNvSpPr/>
            <p:nvPr/>
          </p:nvSpPr>
          <p:spPr>
            <a:xfrm>
              <a:off x="-2179305" y="1358176"/>
              <a:ext cx="429328" cy="239517"/>
            </a:xfrm>
            <a:custGeom>
              <a:avLst/>
              <a:gdLst/>
              <a:ahLst/>
              <a:cxnLst/>
              <a:rect l="l" t="t" r="r" b="b"/>
              <a:pathLst>
                <a:path w="10287" h="5739" extrusionOk="0">
                  <a:moveTo>
                    <a:pt x="5074" y="1"/>
                  </a:moveTo>
                  <a:cubicBezTo>
                    <a:pt x="5015" y="1"/>
                    <a:pt x="4964" y="2"/>
                    <a:pt x="4878" y="6"/>
                  </a:cubicBezTo>
                  <a:cubicBezTo>
                    <a:pt x="4507" y="18"/>
                    <a:pt x="4233" y="56"/>
                    <a:pt x="4232" y="58"/>
                  </a:cubicBezTo>
                  <a:cubicBezTo>
                    <a:pt x="3840" y="170"/>
                    <a:pt x="3804" y="119"/>
                    <a:pt x="3581" y="170"/>
                  </a:cubicBezTo>
                  <a:cubicBezTo>
                    <a:pt x="3315" y="232"/>
                    <a:pt x="3286" y="239"/>
                    <a:pt x="2926" y="355"/>
                  </a:cubicBezTo>
                  <a:cubicBezTo>
                    <a:pt x="2812" y="390"/>
                    <a:pt x="2663" y="447"/>
                    <a:pt x="2554" y="496"/>
                  </a:cubicBezTo>
                  <a:cubicBezTo>
                    <a:pt x="2383" y="572"/>
                    <a:pt x="2158" y="679"/>
                    <a:pt x="1994" y="767"/>
                  </a:cubicBezTo>
                  <a:cubicBezTo>
                    <a:pt x="1837" y="852"/>
                    <a:pt x="1491" y="1072"/>
                    <a:pt x="1234" y="1299"/>
                  </a:cubicBezTo>
                  <a:cubicBezTo>
                    <a:pt x="1151" y="1373"/>
                    <a:pt x="1042" y="1473"/>
                    <a:pt x="968" y="1556"/>
                  </a:cubicBezTo>
                  <a:cubicBezTo>
                    <a:pt x="778" y="1771"/>
                    <a:pt x="772" y="1775"/>
                    <a:pt x="638" y="1974"/>
                  </a:cubicBezTo>
                  <a:cubicBezTo>
                    <a:pt x="0" y="2940"/>
                    <a:pt x="360" y="4090"/>
                    <a:pt x="1695" y="4889"/>
                  </a:cubicBezTo>
                  <a:cubicBezTo>
                    <a:pt x="2641" y="5454"/>
                    <a:pt x="3898" y="5738"/>
                    <a:pt x="5155" y="5738"/>
                  </a:cubicBezTo>
                  <a:cubicBezTo>
                    <a:pt x="6356" y="5738"/>
                    <a:pt x="7557" y="5479"/>
                    <a:pt x="8486" y="4957"/>
                  </a:cubicBezTo>
                  <a:cubicBezTo>
                    <a:pt x="9892" y="4170"/>
                    <a:pt x="10286" y="3000"/>
                    <a:pt x="9646" y="2001"/>
                  </a:cubicBezTo>
                  <a:cubicBezTo>
                    <a:pt x="9229" y="1350"/>
                    <a:pt x="8620" y="981"/>
                    <a:pt x="8391" y="841"/>
                  </a:cubicBezTo>
                  <a:cubicBezTo>
                    <a:pt x="8000" y="601"/>
                    <a:pt x="7587" y="447"/>
                    <a:pt x="7430" y="389"/>
                  </a:cubicBezTo>
                  <a:cubicBezTo>
                    <a:pt x="7164" y="290"/>
                    <a:pt x="6787" y="187"/>
                    <a:pt x="6481" y="130"/>
                  </a:cubicBezTo>
                  <a:cubicBezTo>
                    <a:pt x="5951" y="30"/>
                    <a:pt x="5590" y="15"/>
                    <a:pt x="5522" y="12"/>
                  </a:cubicBezTo>
                  <a:cubicBezTo>
                    <a:pt x="5265" y="4"/>
                    <a:pt x="5162" y="1"/>
                    <a:pt x="5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2957;p60">
              <a:extLst>
                <a:ext uri="{FF2B5EF4-FFF2-40B4-BE49-F238E27FC236}">
                  <a16:creationId xmlns:a16="http://schemas.microsoft.com/office/drawing/2014/main" id="{B9F35DE0-050A-75FF-A205-ECF9AC45AECB}"/>
                </a:ext>
              </a:extLst>
            </p:cNvPr>
            <p:cNvSpPr/>
            <p:nvPr/>
          </p:nvSpPr>
          <p:spPr>
            <a:xfrm>
              <a:off x="-2127887" y="1456670"/>
              <a:ext cx="14649" cy="78170"/>
            </a:xfrm>
            <a:custGeom>
              <a:avLst/>
              <a:gdLst/>
              <a:ahLst/>
              <a:cxnLst/>
              <a:rect l="l" t="t" r="r" b="b"/>
              <a:pathLst>
                <a:path w="351" h="1873" extrusionOk="0">
                  <a:moveTo>
                    <a:pt x="150" y="1"/>
                  </a:moveTo>
                  <a:cubicBezTo>
                    <a:pt x="137" y="1"/>
                    <a:pt x="127" y="6"/>
                    <a:pt x="120" y="14"/>
                  </a:cubicBezTo>
                  <a:cubicBezTo>
                    <a:pt x="117" y="16"/>
                    <a:pt x="116" y="17"/>
                    <a:pt x="114" y="21"/>
                  </a:cubicBezTo>
                  <a:cubicBezTo>
                    <a:pt x="111" y="27"/>
                    <a:pt x="108" y="36"/>
                    <a:pt x="108" y="47"/>
                  </a:cubicBezTo>
                  <a:lnTo>
                    <a:pt x="3" y="1599"/>
                  </a:lnTo>
                  <a:cubicBezTo>
                    <a:pt x="0" y="1642"/>
                    <a:pt x="28" y="1696"/>
                    <a:pt x="65" y="1725"/>
                  </a:cubicBezTo>
                  <a:lnTo>
                    <a:pt x="242" y="1856"/>
                  </a:lnTo>
                  <a:cubicBezTo>
                    <a:pt x="246" y="1859"/>
                    <a:pt x="249" y="1862"/>
                    <a:pt x="253" y="1863"/>
                  </a:cubicBezTo>
                  <a:cubicBezTo>
                    <a:pt x="263" y="1868"/>
                    <a:pt x="273" y="1871"/>
                    <a:pt x="280" y="1873"/>
                  </a:cubicBezTo>
                  <a:cubicBezTo>
                    <a:pt x="283" y="1873"/>
                    <a:pt x="285" y="1871"/>
                    <a:pt x="288" y="1871"/>
                  </a:cubicBezTo>
                  <a:cubicBezTo>
                    <a:pt x="292" y="1871"/>
                    <a:pt x="297" y="1871"/>
                    <a:pt x="302" y="1868"/>
                  </a:cubicBezTo>
                  <a:cubicBezTo>
                    <a:pt x="312" y="1863"/>
                    <a:pt x="322" y="1854"/>
                    <a:pt x="325" y="1839"/>
                  </a:cubicBezTo>
                  <a:lnTo>
                    <a:pt x="334" y="1802"/>
                  </a:lnTo>
                  <a:lnTo>
                    <a:pt x="351" y="1730"/>
                  </a:lnTo>
                  <a:lnTo>
                    <a:pt x="222" y="1634"/>
                  </a:lnTo>
                  <a:cubicBezTo>
                    <a:pt x="183" y="1606"/>
                    <a:pt x="156" y="1551"/>
                    <a:pt x="159" y="1508"/>
                  </a:cubicBezTo>
                  <a:lnTo>
                    <a:pt x="256" y="65"/>
                  </a:lnTo>
                  <a:lnTo>
                    <a:pt x="191" y="17"/>
                  </a:lnTo>
                  <a:cubicBezTo>
                    <a:pt x="188" y="14"/>
                    <a:pt x="185" y="11"/>
                    <a:pt x="180" y="10"/>
                  </a:cubicBezTo>
                  <a:cubicBezTo>
                    <a:pt x="179" y="8"/>
                    <a:pt x="177" y="8"/>
                    <a:pt x="174" y="7"/>
                  </a:cubicBezTo>
                  <a:cubicBezTo>
                    <a:pt x="165" y="3"/>
                    <a:pt x="157" y="1"/>
                    <a:pt x="150" y="1"/>
                  </a:cubicBez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2958;p60">
              <a:extLst>
                <a:ext uri="{FF2B5EF4-FFF2-40B4-BE49-F238E27FC236}">
                  <a16:creationId xmlns:a16="http://schemas.microsoft.com/office/drawing/2014/main" id="{9AF3E0F6-ADA6-9138-0861-1D6E036B5A6A}"/>
                </a:ext>
              </a:extLst>
            </p:cNvPr>
            <p:cNvSpPr/>
            <p:nvPr/>
          </p:nvSpPr>
          <p:spPr>
            <a:xfrm>
              <a:off x="-2120625" y="1378709"/>
              <a:ext cx="26335" cy="80757"/>
            </a:xfrm>
            <a:custGeom>
              <a:avLst/>
              <a:gdLst/>
              <a:ahLst/>
              <a:cxnLst/>
              <a:rect l="l" t="t" r="r" b="b"/>
              <a:pathLst>
                <a:path w="631" h="1935" extrusionOk="0">
                  <a:moveTo>
                    <a:pt x="429" y="1"/>
                  </a:moveTo>
                  <a:cubicBezTo>
                    <a:pt x="417" y="1"/>
                    <a:pt x="408" y="5"/>
                    <a:pt x="400" y="12"/>
                  </a:cubicBezTo>
                  <a:cubicBezTo>
                    <a:pt x="398" y="14"/>
                    <a:pt x="397" y="15"/>
                    <a:pt x="395" y="17"/>
                  </a:cubicBezTo>
                  <a:cubicBezTo>
                    <a:pt x="391" y="21"/>
                    <a:pt x="386" y="27"/>
                    <a:pt x="385" y="37"/>
                  </a:cubicBezTo>
                  <a:lnTo>
                    <a:pt x="12" y="1376"/>
                  </a:lnTo>
                  <a:cubicBezTo>
                    <a:pt x="0" y="1419"/>
                    <a:pt x="26" y="1489"/>
                    <a:pt x="71" y="1529"/>
                  </a:cubicBezTo>
                  <a:lnTo>
                    <a:pt x="497" y="1909"/>
                  </a:lnTo>
                  <a:lnTo>
                    <a:pt x="498" y="1909"/>
                  </a:lnTo>
                  <a:cubicBezTo>
                    <a:pt x="506" y="1915"/>
                    <a:pt x="512" y="1921"/>
                    <a:pt x="520" y="1924"/>
                  </a:cubicBezTo>
                  <a:cubicBezTo>
                    <a:pt x="531" y="1932"/>
                    <a:pt x="542" y="1933"/>
                    <a:pt x="549" y="1935"/>
                  </a:cubicBezTo>
                  <a:lnTo>
                    <a:pt x="558" y="1935"/>
                  </a:lnTo>
                  <a:cubicBezTo>
                    <a:pt x="565" y="1935"/>
                    <a:pt x="571" y="1933"/>
                    <a:pt x="575" y="1932"/>
                  </a:cubicBezTo>
                  <a:cubicBezTo>
                    <a:pt x="588" y="1925"/>
                    <a:pt x="597" y="1916"/>
                    <a:pt x="601" y="1899"/>
                  </a:cubicBezTo>
                  <a:lnTo>
                    <a:pt x="618" y="1838"/>
                  </a:lnTo>
                  <a:lnTo>
                    <a:pt x="631" y="1796"/>
                  </a:lnTo>
                  <a:lnTo>
                    <a:pt x="226" y="1438"/>
                  </a:lnTo>
                  <a:cubicBezTo>
                    <a:pt x="183" y="1396"/>
                    <a:pt x="155" y="1329"/>
                    <a:pt x="169" y="1286"/>
                  </a:cubicBezTo>
                  <a:lnTo>
                    <a:pt x="514" y="41"/>
                  </a:lnTo>
                  <a:lnTo>
                    <a:pt x="468" y="12"/>
                  </a:lnTo>
                  <a:cubicBezTo>
                    <a:pt x="458" y="7"/>
                    <a:pt x="451" y="4"/>
                    <a:pt x="443" y="3"/>
                  </a:cubicBezTo>
                  <a:cubicBezTo>
                    <a:pt x="438" y="1"/>
                    <a:pt x="434" y="1"/>
                    <a:pt x="429" y="1"/>
                  </a:cubicBez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2959;p60">
              <a:extLst>
                <a:ext uri="{FF2B5EF4-FFF2-40B4-BE49-F238E27FC236}">
                  <a16:creationId xmlns:a16="http://schemas.microsoft.com/office/drawing/2014/main" id="{9C1C2076-BAC6-5FBA-2006-344EB6CB7289}"/>
                </a:ext>
              </a:extLst>
            </p:cNvPr>
            <p:cNvSpPr/>
            <p:nvPr/>
          </p:nvSpPr>
          <p:spPr>
            <a:xfrm>
              <a:off x="-2102929" y="1330672"/>
              <a:ext cx="319732" cy="184636"/>
            </a:xfrm>
            <a:custGeom>
              <a:avLst/>
              <a:gdLst/>
              <a:ahLst/>
              <a:cxnLst/>
              <a:rect l="l" t="t" r="r" b="b"/>
              <a:pathLst>
                <a:path w="7661" h="4424" extrusionOk="0">
                  <a:moveTo>
                    <a:pt x="156" y="0"/>
                  </a:moveTo>
                  <a:lnTo>
                    <a:pt x="1" y="91"/>
                  </a:lnTo>
                  <a:lnTo>
                    <a:pt x="1140" y="749"/>
                  </a:lnTo>
                  <a:lnTo>
                    <a:pt x="1953" y="2157"/>
                  </a:lnTo>
                  <a:lnTo>
                    <a:pt x="5547" y="4232"/>
                  </a:lnTo>
                  <a:lnTo>
                    <a:pt x="6364" y="3766"/>
                  </a:lnTo>
                  <a:lnTo>
                    <a:pt x="7506" y="4424"/>
                  </a:lnTo>
                  <a:lnTo>
                    <a:pt x="7661" y="4333"/>
                  </a:lnTo>
                  <a:lnTo>
                    <a:pt x="6521" y="3675"/>
                  </a:lnTo>
                  <a:lnTo>
                    <a:pt x="5703" y="4141"/>
                  </a:lnTo>
                  <a:lnTo>
                    <a:pt x="2109" y="2066"/>
                  </a:lnTo>
                  <a:lnTo>
                    <a:pt x="1297" y="658"/>
                  </a:lnTo>
                  <a:lnTo>
                    <a:pt x="15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2960;p60">
              <a:extLst>
                <a:ext uri="{FF2B5EF4-FFF2-40B4-BE49-F238E27FC236}">
                  <a16:creationId xmlns:a16="http://schemas.microsoft.com/office/drawing/2014/main" id="{D944DFD0-9771-EBF8-994A-12F8E72AD2C1}"/>
                </a:ext>
              </a:extLst>
            </p:cNvPr>
            <p:cNvSpPr/>
            <p:nvPr/>
          </p:nvSpPr>
          <p:spPr>
            <a:xfrm>
              <a:off x="-1840917" y="1461804"/>
              <a:ext cx="51251" cy="53504"/>
            </a:xfrm>
            <a:custGeom>
              <a:avLst/>
              <a:gdLst/>
              <a:ahLst/>
              <a:cxnLst/>
              <a:rect l="l" t="t" r="r" b="b"/>
              <a:pathLst>
                <a:path w="1228" h="1282" extrusionOk="0">
                  <a:moveTo>
                    <a:pt x="981" y="1"/>
                  </a:moveTo>
                  <a:lnTo>
                    <a:pt x="0" y="176"/>
                  </a:lnTo>
                  <a:lnTo>
                    <a:pt x="86" y="624"/>
                  </a:lnTo>
                  <a:lnTo>
                    <a:pt x="1228" y="1282"/>
                  </a:lnTo>
                  <a:lnTo>
                    <a:pt x="981" y="1"/>
                  </a:lnTo>
                  <a:close/>
                </a:path>
              </a:pathLst>
            </a:custGeom>
            <a:solidFill>
              <a:srgbClr val="DDE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2961;p60">
              <a:extLst>
                <a:ext uri="{FF2B5EF4-FFF2-40B4-BE49-F238E27FC236}">
                  <a16:creationId xmlns:a16="http://schemas.microsoft.com/office/drawing/2014/main" id="{326937D9-5F6B-BA75-9F29-1B4899965FDE}"/>
                </a:ext>
              </a:extLst>
            </p:cNvPr>
            <p:cNvSpPr/>
            <p:nvPr/>
          </p:nvSpPr>
          <p:spPr>
            <a:xfrm>
              <a:off x="-1799641" y="1461804"/>
              <a:ext cx="16444" cy="53504"/>
            </a:xfrm>
            <a:custGeom>
              <a:avLst/>
              <a:gdLst/>
              <a:ahLst/>
              <a:cxnLst/>
              <a:rect l="l" t="t" r="r" b="b"/>
              <a:pathLst>
                <a:path w="394" h="1282" extrusionOk="0">
                  <a:moveTo>
                    <a:pt x="143" y="1"/>
                  </a:moveTo>
                  <a:lnTo>
                    <a:pt x="0" y="67"/>
                  </a:lnTo>
                  <a:lnTo>
                    <a:pt x="239" y="1282"/>
                  </a:lnTo>
                  <a:lnTo>
                    <a:pt x="394" y="1191"/>
                  </a:lnTo>
                  <a:lnTo>
                    <a:pt x="143"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2962;p60">
              <a:extLst>
                <a:ext uri="{FF2B5EF4-FFF2-40B4-BE49-F238E27FC236}">
                  <a16:creationId xmlns:a16="http://schemas.microsoft.com/office/drawing/2014/main" id="{7EFFCD93-EEDF-2215-1DC9-3D8EE8859059}"/>
                </a:ext>
              </a:extLst>
            </p:cNvPr>
            <p:cNvSpPr/>
            <p:nvPr/>
          </p:nvSpPr>
          <p:spPr>
            <a:xfrm>
              <a:off x="-2156142" y="1363017"/>
              <a:ext cx="319815" cy="184677"/>
            </a:xfrm>
            <a:custGeom>
              <a:avLst/>
              <a:gdLst/>
              <a:ahLst/>
              <a:cxnLst/>
              <a:rect l="l" t="t" r="r" b="b"/>
              <a:pathLst>
                <a:path w="7663" h="4425" extrusionOk="0">
                  <a:moveTo>
                    <a:pt x="157" y="0"/>
                  </a:moveTo>
                  <a:lnTo>
                    <a:pt x="0" y="91"/>
                  </a:lnTo>
                  <a:lnTo>
                    <a:pt x="1142" y="749"/>
                  </a:lnTo>
                  <a:lnTo>
                    <a:pt x="1954" y="2157"/>
                  </a:lnTo>
                  <a:lnTo>
                    <a:pt x="5549" y="4233"/>
                  </a:lnTo>
                  <a:lnTo>
                    <a:pt x="6366" y="3766"/>
                  </a:lnTo>
                  <a:lnTo>
                    <a:pt x="7505" y="4424"/>
                  </a:lnTo>
                  <a:lnTo>
                    <a:pt x="7662" y="4333"/>
                  </a:lnTo>
                  <a:lnTo>
                    <a:pt x="6521" y="3675"/>
                  </a:lnTo>
                  <a:lnTo>
                    <a:pt x="5704" y="4141"/>
                  </a:lnTo>
                  <a:lnTo>
                    <a:pt x="2109" y="2066"/>
                  </a:lnTo>
                  <a:lnTo>
                    <a:pt x="1297" y="659"/>
                  </a:lnTo>
                  <a:lnTo>
                    <a:pt x="15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2963;p60">
              <a:extLst>
                <a:ext uri="{FF2B5EF4-FFF2-40B4-BE49-F238E27FC236}">
                  <a16:creationId xmlns:a16="http://schemas.microsoft.com/office/drawing/2014/main" id="{77A82EA9-8458-5607-B8C9-DBB1B9A44F56}"/>
                </a:ext>
              </a:extLst>
            </p:cNvPr>
            <p:cNvSpPr/>
            <p:nvPr/>
          </p:nvSpPr>
          <p:spPr>
            <a:xfrm>
              <a:off x="-1894087" y="1494149"/>
              <a:ext cx="51209" cy="53546"/>
            </a:xfrm>
            <a:custGeom>
              <a:avLst/>
              <a:gdLst/>
              <a:ahLst/>
              <a:cxnLst/>
              <a:rect l="l" t="t" r="r" b="b"/>
              <a:pathLst>
                <a:path w="1227" h="1283" extrusionOk="0">
                  <a:moveTo>
                    <a:pt x="982" y="1"/>
                  </a:moveTo>
                  <a:lnTo>
                    <a:pt x="0" y="176"/>
                  </a:lnTo>
                  <a:lnTo>
                    <a:pt x="87" y="624"/>
                  </a:lnTo>
                  <a:lnTo>
                    <a:pt x="1226" y="1282"/>
                  </a:lnTo>
                  <a:lnTo>
                    <a:pt x="982" y="1"/>
                  </a:lnTo>
                  <a:close/>
                </a:path>
              </a:pathLst>
            </a:custGeom>
            <a:solidFill>
              <a:srgbClr val="DDE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2964;p60">
              <a:extLst>
                <a:ext uri="{FF2B5EF4-FFF2-40B4-BE49-F238E27FC236}">
                  <a16:creationId xmlns:a16="http://schemas.microsoft.com/office/drawing/2014/main" id="{F2ABF840-6341-D131-42FB-8A84946CB141}"/>
                </a:ext>
              </a:extLst>
            </p:cNvPr>
            <p:cNvSpPr/>
            <p:nvPr/>
          </p:nvSpPr>
          <p:spPr>
            <a:xfrm>
              <a:off x="-1852811" y="1494149"/>
              <a:ext cx="16485" cy="53546"/>
            </a:xfrm>
            <a:custGeom>
              <a:avLst/>
              <a:gdLst/>
              <a:ahLst/>
              <a:cxnLst/>
              <a:rect l="l" t="t" r="r" b="b"/>
              <a:pathLst>
                <a:path w="395" h="1283" extrusionOk="0">
                  <a:moveTo>
                    <a:pt x="142" y="1"/>
                  </a:moveTo>
                  <a:lnTo>
                    <a:pt x="0" y="69"/>
                  </a:lnTo>
                  <a:lnTo>
                    <a:pt x="237" y="1282"/>
                  </a:lnTo>
                  <a:lnTo>
                    <a:pt x="394" y="1191"/>
                  </a:lnTo>
                  <a:lnTo>
                    <a:pt x="142"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2965;p60">
              <a:extLst>
                <a:ext uri="{FF2B5EF4-FFF2-40B4-BE49-F238E27FC236}">
                  <a16:creationId xmlns:a16="http://schemas.microsoft.com/office/drawing/2014/main" id="{8A8F20EE-E371-DBF5-9101-517ABCCEE666}"/>
                </a:ext>
              </a:extLst>
            </p:cNvPr>
            <p:cNvSpPr/>
            <p:nvPr/>
          </p:nvSpPr>
          <p:spPr>
            <a:xfrm>
              <a:off x="-1847427" y="1119910"/>
              <a:ext cx="339055" cy="208007"/>
            </a:xfrm>
            <a:custGeom>
              <a:avLst/>
              <a:gdLst/>
              <a:ahLst/>
              <a:cxnLst/>
              <a:rect l="l" t="t" r="r" b="b"/>
              <a:pathLst>
                <a:path w="8124" h="4984" extrusionOk="0">
                  <a:moveTo>
                    <a:pt x="8124" y="0"/>
                  </a:moveTo>
                  <a:lnTo>
                    <a:pt x="1" y="4721"/>
                  </a:lnTo>
                  <a:lnTo>
                    <a:pt x="1" y="4984"/>
                  </a:lnTo>
                  <a:lnTo>
                    <a:pt x="8122" y="263"/>
                  </a:lnTo>
                  <a:lnTo>
                    <a:pt x="81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2966;p60">
              <a:extLst>
                <a:ext uri="{FF2B5EF4-FFF2-40B4-BE49-F238E27FC236}">
                  <a16:creationId xmlns:a16="http://schemas.microsoft.com/office/drawing/2014/main" id="{081FDC3B-47C1-B0B0-55E0-AE0325A524D9}"/>
                </a:ext>
              </a:extLst>
            </p:cNvPr>
            <p:cNvSpPr/>
            <p:nvPr/>
          </p:nvSpPr>
          <p:spPr>
            <a:xfrm>
              <a:off x="-1856985" y="1114359"/>
              <a:ext cx="348612" cy="202582"/>
            </a:xfrm>
            <a:custGeom>
              <a:avLst/>
              <a:gdLst/>
              <a:ahLst/>
              <a:cxnLst/>
              <a:rect l="l" t="t" r="r" b="b"/>
              <a:pathLst>
                <a:path w="8353" h="4854" extrusionOk="0">
                  <a:moveTo>
                    <a:pt x="8124" y="1"/>
                  </a:moveTo>
                  <a:lnTo>
                    <a:pt x="0" y="4722"/>
                  </a:lnTo>
                  <a:lnTo>
                    <a:pt x="230" y="4854"/>
                  </a:lnTo>
                  <a:lnTo>
                    <a:pt x="8353" y="133"/>
                  </a:lnTo>
                  <a:lnTo>
                    <a:pt x="81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2967;p60">
              <a:extLst>
                <a:ext uri="{FF2B5EF4-FFF2-40B4-BE49-F238E27FC236}">
                  <a16:creationId xmlns:a16="http://schemas.microsoft.com/office/drawing/2014/main" id="{93DF269B-ACDB-53FE-5FB0-5D48761B60BB}"/>
                </a:ext>
              </a:extLst>
            </p:cNvPr>
            <p:cNvSpPr/>
            <p:nvPr/>
          </p:nvSpPr>
          <p:spPr>
            <a:xfrm>
              <a:off x="-1856985" y="1311391"/>
              <a:ext cx="9599" cy="16527"/>
            </a:xfrm>
            <a:custGeom>
              <a:avLst/>
              <a:gdLst/>
              <a:ahLst/>
              <a:cxnLst/>
              <a:rect l="l" t="t" r="r" b="b"/>
              <a:pathLst>
                <a:path w="230" h="396" extrusionOk="0">
                  <a:moveTo>
                    <a:pt x="0" y="1"/>
                  </a:moveTo>
                  <a:lnTo>
                    <a:pt x="0" y="264"/>
                  </a:lnTo>
                  <a:lnTo>
                    <a:pt x="230" y="396"/>
                  </a:lnTo>
                  <a:lnTo>
                    <a:pt x="230" y="133"/>
                  </a:lnTo>
                  <a:lnTo>
                    <a:pt x="0"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2968;p60">
              <a:extLst>
                <a:ext uri="{FF2B5EF4-FFF2-40B4-BE49-F238E27FC236}">
                  <a16:creationId xmlns:a16="http://schemas.microsoft.com/office/drawing/2014/main" id="{366D0950-A56F-D5BF-2F80-5EB398F625EB}"/>
                </a:ext>
              </a:extLst>
            </p:cNvPr>
            <p:cNvSpPr/>
            <p:nvPr/>
          </p:nvSpPr>
          <p:spPr>
            <a:xfrm>
              <a:off x="-1847344" y="1093784"/>
              <a:ext cx="339055" cy="208007"/>
            </a:xfrm>
            <a:custGeom>
              <a:avLst/>
              <a:gdLst/>
              <a:ahLst/>
              <a:cxnLst/>
              <a:rect l="l" t="t" r="r" b="b"/>
              <a:pathLst>
                <a:path w="8124" h="4984" extrusionOk="0">
                  <a:moveTo>
                    <a:pt x="8123" y="0"/>
                  </a:moveTo>
                  <a:lnTo>
                    <a:pt x="0" y="4721"/>
                  </a:lnTo>
                  <a:lnTo>
                    <a:pt x="0" y="4984"/>
                  </a:lnTo>
                  <a:lnTo>
                    <a:pt x="8122" y="263"/>
                  </a:lnTo>
                  <a:lnTo>
                    <a:pt x="81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2969;p60">
              <a:extLst>
                <a:ext uri="{FF2B5EF4-FFF2-40B4-BE49-F238E27FC236}">
                  <a16:creationId xmlns:a16="http://schemas.microsoft.com/office/drawing/2014/main" id="{F312CDEC-D970-D97A-3B45-6089FBF2E79D}"/>
                </a:ext>
              </a:extLst>
            </p:cNvPr>
            <p:cNvSpPr/>
            <p:nvPr/>
          </p:nvSpPr>
          <p:spPr>
            <a:xfrm>
              <a:off x="-1856859" y="1088233"/>
              <a:ext cx="348571" cy="202582"/>
            </a:xfrm>
            <a:custGeom>
              <a:avLst/>
              <a:gdLst/>
              <a:ahLst/>
              <a:cxnLst/>
              <a:rect l="l" t="t" r="r" b="b"/>
              <a:pathLst>
                <a:path w="8352" h="4854" extrusionOk="0">
                  <a:moveTo>
                    <a:pt x="8122" y="1"/>
                  </a:moveTo>
                  <a:lnTo>
                    <a:pt x="1" y="4720"/>
                  </a:lnTo>
                  <a:lnTo>
                    <a:pt x="228" y="4854"/>
                  </a:lnTo>
                  <a:lnTo>
                    <a:pt x="8351" y="133"/>
                  </a:lnTo>
                  <a:lnTo>
                    <a:pt x="81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2970;p60">
              <a:extLst>
                <a:ext uri="{FF2B5EF4-FFF2-40B4-BE49-F238E27FC236}">
                  <a16:creationId xmlns:a16="http://schemas.microsoft.com/office/drawing/2014/main" id="{22250970-7BC1-E72B-E344-29E74062A60D}"/>
                </a:ext>
              </a:extLst>
            </p:cNvPr>
            <p:cNvSpPr/>
            <p:nvPr/>
          </p:nvSpPr>
          <p:spPr>
            <a:xfrm>
              <a:off x="-1856901" y="1285223"/>
              <a:ext cx="9599" cy="16569"/>
            </a:xfrm>
            <a:custGeom>
              <a:avLst/>
              <a:gdLst/>
              <a:ahLst/>
              <a:cxnLst/>
              <a:rect l="l" t="t" r="r" b="b"/>
              <a:pathLst>
                <a:path w="230" h="397" extrusionOk="0">
                  <a:moveTo>
                    <a:pt x="2" y="0"/>
                  </a:moveTo>
                  <a:lnTo>
                    <a:pt x="0" y="265"/>
                  </a:lnTo>
                  <a:lnTo>
                    <a:pt x="229" y="397"/>
                  </a:lnTo>
                  <a:lnTo>
                    <a:pt x="229" y="134"/>
                  </a:lnTo>
                  <a:lnTo>
                    <a:pt x="2" y="0"/>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2971;p60">
              <a:extLst>
                <a:ext uri="{FF2B5EF4-FFF2-40B4-BE49-F238E27FC236}">
                  <a16:creationId xmlns:a16="http://schemas.microsoft.com/office/drawing/2014/main" id="{661B349F-2E42-DCCC-8758-0711CB3284C6}"/>
                </a:ext>
              </a:extLst>
            </p:cNvPr>
            <p:cNvSpPr/>
            <p:nvPr/>
          </p:nvSpPr>
          <p:spPr>
            <a:xfrm>
              <a:off x="-2319284" y="931226"/>
              <a:ext cx="55967" cy="42862"/>
            </a:xfrm>
            <a:custGeom>
              <a:avLst/>
              <a:gdLst/>
              <a:ahLst/>
              <a:cxnLst/>
              <a:rect l="l" t="t" r="r" b="b"/>
              <a:pathLst>
                <a:path w="1341" h="1027" extrusionOk="0">
                  <a:moveTo>
                    <a:pt x="1341" y="0"/>
                  </a:moveTo>
                  <a:lnTo>
                    <a:pt x="1" y="936"/>
                  </a:lnTo>
                  <a:lnTo>
                    <a:pt x="1" y="1026"/>
                  </a:lnTo>
                  <a:lnTo>
                    <a:pt x="1341" y="91"/>
                  </a:lnTo>
                  <a:lnTo>
                    <a:pt x="1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 name="Google Shape;2972;p60">
              <a:extLst>
                <a:ext uri="{FF2B5EF4-FFF2-40B4-BE49-F238E27FC236}">
                  <a16:creationId xmlns:a16="http://schemas.microsoft.com/office/drawing/2014/main" id="{22BA623B-E9CA-FC2D-EE43-0E07A48D4BC2}"/>
                </a:ext>
              </a:extLst>
            </p:cNvPr>
            <p:cNvGrpSpPr/>
            <p:nvPr/>
          </p:nvGrpSpPr>
          <p:grpSpPr>
            <a:xfrm>
              <a:off x="-2592190" y="928847"/>
              <a:ext cx="328872" cy="216021"/>
              <a:chOff x="-2592190" y="928847"/>
              <a:chExt cx="328872" cy="216021"/>
            </a:xfrm>
          </p:grpSpPr>
          <p:sp>
            <p:nvSpPr>
              <p:cNvPr id="1872" name="Google Shape;2973;p60">
                <a:extLst>
                  <a:ext uri="{FF2B5EF4-FFF2-40B4-BE49-F238E27FC236}">
                    <a16:creationId xmlns:a16="http://schemas.microsoft.com/office/drawing/2014/main" id="{7443B112-942A-51B5-61A4-25CA6BE5A2C9}"/>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2974;p60">
                <a:extLst>
                  <a:ext uri="{FF2B5EF4-FFF2-40B4-BE49-F238E27FC236}">
                    <a16:creationId xmlns:a16="http://schemas.microsoft.com/office/drawing/2014/main" id="{7367D4DE-C964-290A-E1F9-36490ED1C294}"/>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2975;p60">
                <a:extLst>
                  <a:ext uri="{FF2B5EF4-FFF2-40B4-BE49-F238E27FC236}">
                    <a16:creationId xmlns:a16="http://schemas.microsoft.com/office/drawing/2014/main" id="{2FAF227D-060B-3131-3FDE-4AA1B1719306}"/>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2976;p60">
                <a:extLst>
                  <a:ext uri="{FF2B5EF4-FFF2-40B4-BE49-F238E27FC236}">
                    <a16:creationId xmlns:a16="http://schemas.microsoft.com/office/drawing/2014/main" id="{7E2C8FF0-3FD2-063B-13F9-4E48D879E48B}"/>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2977;p60">
                <a:extLst>
                  <a:ext uri="{FF2B5EF4-FFF2-40B4-BE49-F238E27FC236}">
                    <a16:creationId xmlns:a16="http://schemas.microsoft.com/office/drawing/2014/main" id="{08A6CC87-F477-CDEC-2CB7-CB1B86B36B40}"/>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2978;p60">
                <a:extLst>
                  <a:ext uri="{FF2B5EF4-FFF2-40B4-BE49-F238E27FC236}">
                    <a16:creationId xmlns:a16="http://schemas.microsoft.com/office/drawing/2014/main" id="{FA10E109-7D32-898E-8050-EF454A452160}"/>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2979;p60">
                <a:extLst>
                  <a:ext uri="{FF2B5EF4-FFF2-40B4-BE49-F238E27FC236}">
                    <a16:creationId xmlns:a16="http://schemas.microsoft.com/office/drawing/2014/main" id="{67BAE4EE-1A29-1397-9F45-BF97B8058379}"/>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2980;p60">
                <a:extLst>
                  <a:ext uri="{FF2B5EF4-FFF2-40B4-BE49-F238E27FC236}">
                    <a16:creationId xmlns:a16="http://schemas.microsoft.com/office/drawing/2014/main" id="{1B68CB12-F319-F078-DCFA-139B090FDBC8}"/>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2981;p60">
                <a:extLst>
                  <a:ext uri="{FF2B5EF4-FFF2-40B4-BE49-F238E27FC236}">
                    <a16:creationId xmlns:a16="http://schemas.microsoft.com/office/drawing/2014/main" id="{7FE5023E-3433-FCAC-BF19-36A558EF9558}"/>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2982;p60">
                <a:extLst>
                  <a:ext uri="{FF2B5EF4-FFF2-40B4-BE49-F238E27FC236}">
                    <a16:creationId xmlns:a16="http://schemas.microsoft.com/office/drawing/2014/main" id="{28470539-0E56-02C2-4CD3-F1730E3B5BAB}"/>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2983;p60">
                <a:extLst>
                  <a:ext uri="{FF2B5EF4-FFF2-40B4-BE49-F238E27FC236}">
                    <a16:creationId xmlns:a16="http://schemas.microsoft.com/office/drawing/2014/main" id="{08B486CF-6318-01C6-E589-2CD2DDB25A41}"/>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2984;p60">
                <a:extLst>
                  <a:ext uri="{FF2B5EF4-FFF2-40B4-BE49-F238E27FC236}">
                    <a16:creationId xmlns:a16="http://schemas.microsoft.com/office/drawing/2014/main" id="{4837B246-9D6A-2E78-C66A-87C981E6B85C}"/>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2985;p60">
                <a:extLst>
                  <a:ext uri="{FF2B5EF4-FFF2-40B4-BE49-F238E27FC236}">
                    <a16:creationId xmlns:a16="http://schemas.microsoft.com/office/drawing/2014/main" id="{B0BEDC3D-D925-C8A1-70DE-B09508A77FE1}"/>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2986;p60">
              <a:extLst>
                <a:ext uri="{FF2B5EF4-FFF2-40B4-BE49-F238E27FC236}">
                  <a16:creationId xmlns:a16="http://schemas.microsoft.com/office/drawing/2014/main" id="{178F9B3A-27CA-452F-2C2E-E39868DBE3B7}"/>
                </a:ext>
              </a:extLst>
            </p:cNvPr>
            <p:cNvSpPr/>
            <p:nvPr/>
          </p:nvSpPr>
          <p:spPr>
            <a:xfrm>
              <a:off x="-2410475" y="1119910"/>
              <a:ext cx="338972" cy="208007"/>
            </a:xfrm>
            <a:custGeom>
              <a:avLst/>
              <a:gdLst/>
              <a:ahLst/>
              <a:cxnLst/>
              <a:rect l="l" t="t" r="r" b="b"/>
              <a:pathLst>
                <a:path w="8122" h="4984" extrusionOk="0">
                  <a:moveTo>
                    <a:pt x="0" y="0"/>
                  </a:moveTo>
                  <a:lnTo>
                    <a:pt x="0" y="263"/>
                  </a:lnTo>
                  <a:lnTo>
                    <a:pt x="8122" y="4984"/>
                  </a:lnTo>
                  <a:lnTo>
                    <a:pt x="8122" y="472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2987;p60">
              <a:extLst>
                <a:ext uri="{FF2B5EF4-FFF2-40B4-BE49-F238E27FC236}">
                  <a16:creationId xmlns:a16="http://schemas.microsoft.com/office/drawing/2014/main" id="{4459BEB1-8DB8-B39E-18FC-EF5FA64CD857}"/>
                </a:ext>
              </a:extLst>
            </p:cNvPr>
            <p:cNvSpPr/>
            <p:nvPr/>
          </p:nvSpPr>
          <p:spPr>
            <a:xfrm>
              <a:off x="-2410475" y="1114359"/>
              <a:ext cx="348529" cy="202582"/>
            </a:xfrm>
            <a:custGeom>
              <a:avLst/>
              <a:gdLst/>
              <a:ahLst/>
              <a:cxnLst/>
              <a:rect l="l" t="t" r="r" b="b"/>
              <a:pathLst>
                <a:path w="8351" h="4854" extrusionOk="0">
                  <a:moveTo>
                    <a:pt x="229" y="1"/>
                  </a:moveTo>
                  <a:lnTo>
                    <a:pt x="0" y="133"/>
                  </a:lnTo>
                  <a:lnTo>
                    <a:pt x="8122" y="4854"/>
                  </a:lnTo>
                  <a:lnTo>
                    <a:pt x="8351" y="4722"/>
                  </a:lnTo>
                  <a:lnTo>
                    <a:pt x="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2988;p60">
              <a:extLst>
                <a:ext uri="{FF2B5EF4-FFF2-40B4-BE49-F238E27FC236}">
                  <a16:creationId xmlns:a16="http://schemas.microsoft.com/office/drawing/2014/main" id="{F5F1322A-E23F-EC39-857F-7CED6FE809F7}"/>
                </a:ext>
              </a:extLst>
            </p:cNvPr>
            <p:cNvSpPr/>
            <p:nvPr/>
          </p:nvSpPr>
          <p:spPr>
            <a:xfrm>
              <a:off x="-2071545" y="1311391"/>
              <a:ext cx="9599" cy="16527"/>
            </a:xfrm>
            <a:custGeom>
              <a:avLst/>
              <a:gdLst/>
              <a:ahLst/>
              <a:cxnLst/>
              <a:rect l="l" t="t" r="r" b="b"/>
              <a:pathLst>
                <a:path w="230" h="396" extrusionOk="0">
                  <a:moveTo>
                    <a:pt x="230" y="1"/>
                  </a:moveTo>
                  <a:lnTo>
                    <a:pt x="1" y="133"/>
                  </a:lnTo>
                  <a:lnTo>
                    <a:pt x="1" y="396"/>
                  </a:lnTo>
                  <a:lnTo>
                    <a:pt x="230" y="264"/>
                  </a:lnTo>
                  <a:lnTo>
                    <a:pt x="230" y="1"/>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2989;p60">
              <a:extLst>
                <a:ext uri="{FF2B5EF4-FFF2-40B4-BE49-F238E27FC236}">
                  <a16:creationId xmlns:a16="http://schemas.microsoft.com/office/drawing/2014/main" id="{286D9E46-0211-29F0-A637-02CD9EE56B8B}"/>
                </a:ext>
              </a:extLst>
            </p:cNvPr>
            <p:cNvSpPr/>
            <p:nvPr/>
          </p:nvSpPr>
          <p:spPr>
            <a:xfrm>
              <a:off x="-2410642" y="1093784"/>
              <a:ext cx="339097" cy="208007"/>
            </a:xfrm>
            <a:custGeom>
              <a:avLst/>
              <a:gdLst/>
              <a:ahLst/>
              <a:cxnLst/>
              <a:rect l="l" t="t" r="r" b="b"/>
              <a:pathLst>
                <a:path w="8125" h="4984" extrusionOk="0">
                  <a:moveTo>
                    <a:pt x="1" y="0"/>
                  </a:moveTo>
                  <a:lnTo>
                    <a:pt x="3" y="263"/>
                  </a:lnTo>
                  <a:lnTo>
                    <a:pt x="8124" y="4984"/>
                  </a:lnTo>
                  <a:lnTo>
                    <a:pt x="8124" y="472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2990;p60">
              <a:extLst>
                <a:ext uri="{FF2B5EF4-FFF2-40B4-BE49-F238E27FC236}">
                  <a16:creationId xmlns:a16="http://schemas.microsoft.com/office/drawing/2014/main" id="{805A3EC4-078D-B47E-D424-ACBB39E7C285}"/>
                </a:ext>
              </a:extLst>
            </p:cNvPr>
            <p:cNvSpPr/>
            <p:nvPr/>
          </p:nvSpPr>
          <p:spPr>
            <a:xfrm>
              <a:off x="-2410642" y="1088233"/>
              <a:ext cx="348571" cy="202582"/>
            </a:xfrm>
            <a:custGeom>
              <a:avLst/>
              <a:gdLst/>
              <a:ahLst/>
              <a:cxnLst/>
              <a:rect l="l" t="t" r="r" b="b"/>
              <a:pathLst>
                <a:path w="8352" h="4854" extrusionOk="0">
                  <a:moveTo>
                    <a:pt x="232" y="1"/>
                  </a:moveTo>
                  <a:lnTo>
                    <a:pt x="1" y="133"/>
                  </a:lnTo>
                  <a:lnTo>
                    <a:pt x="8124" y="4854"/>
                  </a:lnTo>
                  <a:lnTo>
                    <a:pt x="8352" y="4720"/>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2991;p60">
              <a:extLst>
                <a:ext uri="{FF2B5EF4-FFF2-40B4-BE49-F238E27FC236}">
                  <a16:creationId xmlns:a16="http://schemas.microsoft.com/office/drawing/2014/main" id="{7F30DE15-5DCF-FBEB-B027-22503F30218A}"/>
                </a:ext>
              </a:extLst>
            </p:cNvPr>
            <p:cNvSpPr/>
            <p:nvPr/>
          </p:nvSpPr>
          <p:spPr>
            <a:xfrm>
              <a:off x="-2071586" y="1285223"/>
              <a:ext cx="9599" cy="16569"/>
            </a:xfrm>
            <a:custGeom>
              <a:avLst/>
              <a:gdLst/>
              <a:ahLst/>
              <a:cxnLst/>
              <a:rect l="l" t="t" r="r" b="b"/>
              <a:pathLst>
                <a:path w="230" h="397" extrusionOk="0">
                  <a:moveTo>
                    <a:pt x="228" y="0"/>
                  </a:moveTo>
                  <a:lnTo>
                    <a:pt x="0" y="134"/>
                  </a:lnTo>
                  <a:lnTo>
                    <a:pt x="0" y="397"/>
                  </a:lnTo>
                  <a:lnTo>
                    <a:pt x="229" y="265"/>
                  </a:lnTo>
                  <a:lnTo>
                    <a:pt x="228" y="0"/>
                  </a:lnTo>
                  <a:close/>
                </a:path>
              </a:pathLst>
            </a:custGeom>
            <a:solidFill>
              <a:srgbClr val="7A8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2992;p60">
              <a:extLst>
                <a:ext uri="{FF2B5EF4-FFF2-40B4-BE49-F238E27FC236}">
                  <a16:creationId xmlns:a16="http://schemas.microsoft.com/office/drawing/2014/main" id="{03F85B67-E55F-FB6D-7070-3952AF2A71B6}"/>
                </a:ext>
              </a:extLst>
            </p:cNvPr>
            <p:cNvSpPr/>
            <p:nvPr/>
          </p:nvSpPr>
          <p:spPr>
            <a:xfrm>
              <a:off x="-2178887" y="1227587"/>
              <a:ext cx="428785" cy="239392"/>
            </a:xfrm>
            <a:custGeom>
              <a:avLst/>
              <a:gdLst/>
              <a:ahLst/>
              <a:cxnLst/>
              <a:rect l="l" t="t" r="r" b="b"/>
              <a:pathLst>
                <a:path w="10274" h="5736" extrusionOk="0">
                  <a:moveTo>
                    <a:pt x="5049" y="0"/>
                  </a:moveTo>
                  <a:cubicBezTo>
                    <a:pt x="4980" y="0"/>
                    <a:pt x="4919" y="1"/>
                    <a:pt x="4868" y="3"/>
                  </a:cubicBezTo>
                  <a:cubicBezTo>
                    <a:pt x="4497" y="15"/>
                    <a:pt x="4223" y="54"/>
                    <a:pt x="4222" y="54"/>
                  </a:cubicBezTo>
                  <a:cubicBezTo>
                    <a:pt x="3819" y="114"/>
                    <a:pt x="3794" y="117"/>
                    <a:pt x="3571" y="167"/>
                  </a:cubicBezTo>
                  <a:cubicBezTo>
                    <a:pt x="3305" y="229"/>
                    <a:pt x="3276" y="238"/>
                    <a:pt x="2916" y="352"/>
                  </a:cubicBezTo>
                  <a:cubicBezTo>
                    <a:pt x="2802" y="387"/>
                    <a:pt x="2653" y="444"/>
                    <a:pt x="2544" y="492"/>
                  </a:cubicBezTo>
                  <a:cubicBezTo>
                    <a:pt x="2373" y="569"/>
                    <a:pt x="2148" y="677"/>
                    <a:pt x="1984" y="764"/>
                  </a:cubicBezTo>
                  <a:cubicBezTo>
                    <a:pt x="1827" y="849"/>
                    <a:pt x="1481" y="1067"/>
                    <a:pt x="1224" y="1296"/>
                  </a:cubicBezTo>
                  <a:cubicBezTo>
                    <a:pt x="1141" y="1370"/>
                    <a:pt x="1032" y="1470"/>
                    <a:pt x="958" y="1553"/>
                  </a:cubicBezTo>
                  <a:cubicBezTo>
                    <a:pt x="768" y="1769"/>
                    <a:pt x="764" y="1773"/>
                    <a:pt x="628" y="1972"/>
                  </a:cubicBezTo>
                  <a:cubicBezTo>
                    <a:pt x="1" y="2945"/>
                    <a:pt x="350" y="4087"/>
                    <a:pt x="1685" y="4885"/>
                  </a:cubicBezTo>
                  <a:cubicBezTo>
                    <a:pt x="2631" y="5451"/>
                    <a:pt x="3889" y="5735"/>
                    <a:pt x="5146" y="5735"/>
                  </a:cubicBezTo>
                  <a:cubicBezTo>
                    <a:pt x="6347" y="5735"/>
                    <a:pt x="7548" y="5476"/>
                    <a:pt x="8476" y="4954"/>
                  </a:cubicBezTo>
                  <a:cubicBezTo>
                    <a:pt x="9882" y="4165"/>
                    <a:pt x="10273" y="2999"/>
                    <a:pt x="9636" y="1996"/>
                  </a:cubicBezTo>
                  <a:cubicBezTo>
                    <a:pt x="9216" y="1349"/>
                    <a:pt x="8610" y="978"/>
                    <a:pt x="8381" y="838"/>
                  </a:cubicBezTo>
                  <a:cubicBezTo>
                    <a:pt x="7990" y="598"/>
                    <a:pt x="7577" y="444"/>
                    <a:pt x="7420" y="386"/>
                  </a:cubicBezTo>
                  <a:cubicBezTo>
                    <a:pt x="7154" y="287"/>
                    <a:pt x="6777" y="184"/>
                    <a:pt x="6471" y="127"/>
                  </a:cubicBezTo>
                  <a:cubicBezTo>
                    <a:pt x="5941" y="27"/>
                    <a:pt x="5580" y="12"/>
                    <a:pt x="5512" y="9"/>
                  </a:cubicBezTo>
                  <a:cubicBezTo>
                    <a:pt x="5328" y="3"/>
                    <a:pt x="5174" y="0"/>
                    <a:pt x="504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2993;p60">
              <a:extLst>
                <a:ext uri="{FF2B5EF4-FFF2-40B4-BE49-F238E27FC236}">
                  <a16:creationId xmlns:a16="http://schemas.microsoft.com/office/drawing/2014/main" id="{A9C52B10-ACEA-E05A-1528-722C3CD85570}"/>
                </a:ext>
              </a:extLst>
            </p:cNvPr>
            <p:cNvSpPr/>
            <p:nvPr/>
          </p:nvSpPr>
          <p:spPr>
            <a:xfrm>
              <a:off x="-2178887" y="1196369"/>
              <a:ext cx="428785" cy="239350"/>
            </a:xfrm>
            <a:custGeom>
              <a:avLst/>
              <a:gdLst/>
              <a:ahLst/>
              <a:cxnLst/>
              <a:rect l="l" t="t" r="r" b="b"/>
              <a:pathLst>
                <a:path w="10274" h="5735" extrusionOk="0">
                  <a:moveTo>
                    <a:pt x="5047" y="0"/>
                  </a:moveTo>
                  <a:cubicBezTo>
                    <a:pt x="4978" y="0"/>
                    <a:pt x="4918" y="1"/>
                    <a:pt x="4868" y="3"/>
                  </a:cubicBezTo>
                  <a:cubicBezTo>
                    <a:pt x="4497" y="16"/>
                    <a:pt x="4223" y="54"/>
                    <a:pt x="4222" y="54"/>
                  </a:cubicBezTo>
                  <a:cubicBezTo>
                    <a:pt x="3819" y="114"/>
                    <a:pt x="3794" y="117"/>
                    <a:pt x="3571" y="168"/>
                  </a:cubicBezTo>
                  <a:cubicBezTo>
                    <a:pt x="3305" y="228"/>
                    <a:pt x="3276" y="237"/>
                    <a:pt x="2916" y="352"/>
                  </a:cubicBezTo>
                  <a:cubicBezTo>
                    <a:pt x="2802" y="388"/>
                    <a:pt x="2653" y="445"/>
                    <a:pt x="2544" y="492"/>
                  </a:cubicBezTo>
                  <a:cubicBezTo>
                    <a:pt x="2373" y="569"/>
                    <a:pt x="2148" y="677"/>
                    <a:pt x="1984" y="765"/>
                  </a:cubicBezTo>
                  <a:cubicBezTo>
                    <a:pt x="1827" y="849"/>
                    <a:pt x="1481" y="1068"/>
                    <a:pt x="1224" y="1297"/>
                  </a:cubicBezTo>
                  <a:cubicBezTo>
                    <a:pt x="1141" y="1369"/>
                    <a:pt x="1032" y="1469"/>
                    <a:pt x="958" y="1552"/>
                  </a:cubicBezTo>
                  <a:cubicBezTo>
                    <a:pt x="768" y="1769"/>
                    <a:pt x="764" y="1772"/>
                    <a:pt x="628" y="1972"/>
                  </a:cubicBezTo>
                  <a:cubicBezTo>
                    <a:pt x="1" y="2946"/>
                    <a:pt x="350" y="4087"/>
                    <a:pt x="1685" y="4885"/>
                  </a:cubicBezTo>
                  <a:cubicBezTo>
                    <a:pt x="2631" y="5451"/>
                    <a:pt x="3888" y="5735"/>
                    <a:pt x="5145" y="5735"/>
                  </a:cubicBezTo>
                  <a:cubicBezTo>
                    <a:pt x="6346" y="5735"/>
                    <a:pt x="7547" y="5476"/>
                    <a:pt x="8476" y="4955"/>
                  </a:cubicBezTo>
                  <a:cubicBezTo>
                    <a:pt x="9882" y="4166"/>
                    <a:pt x="10273" y="3000"/>
                    <a:pt x="9636" y="1997"/>
                  </a:cubicBezTo>
                  <a:cubicBezTo>
                    <a:pt x="9216" y="1349"/>
                    <a:pt x="8610" y="978"/>
                    <a:pt x="8381" y="837"/>
                  </a:cubicBezTo>
                  <a:cubicBezTo>
                    <a:pt x="7990" y="599"/>
                    <a:pt x="7577" y="445"/>
                    <a:pt x="7420" y="386"/>
                  </a:cubicBezTo>
                  <a:cubicBezTo>
                    <a:pt x="7154" y="288"/>
                    <a:pt x="6777" y="185"/>
                    <a:pt x="6471" y="126"/>
                  </a:cubicBezTo>
                  <a:cubicBezTo>
                    <a:pt x="5941" y="28"/>
                    <a:pt x="5580" y="11"/>
                    <a:pt x="5512" y="9"/>
                  </a:cubicBezTo>
                  <a:cubicBezTo>
                    <a:pt x="5327" y="3"/>
                    <a:pt x="5172" y="0"/>
                    <a:pt x="504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2994;p60">
              <a:extLst>
                <a:ext uri="{FF2B5EF4-FFF2-40B4-BE49-F238E27FC236}">
                  <a16:creationId xmlns:a16="http://schemas.microsoft.com/office/drawing/2014/main" id="{6A9655CA-F0EB-8E4F-3809-09785E97766D}"/>
                </a:ext>
              </a:extLst>
            </p:cNvPr>
            <p:cNvSpPr/>
            <p:nvPr/>
          </p:nvSpPr>
          <p:spPr>
            <a:xfrm>
              <a:off x="-2179305" y="1205884"/>
              <a:ext cx="429328" cy="239392"/>
            </a:xfrm>
            <a:custGeom>
              <a:avLst/>
              <a:gdLst/>
              <a:ahLst/>
              <a:cxnLst/>
              <a:rect l="l" t="t" r="r" b="b"/>
              <a:pathLst>
                <a:path w="10287" h="5736" extrusionOk="0">
                  <a:moveTo>
                    <a:pt x="5059" y="0"/>
                  </a:moveTo>
                  <a:cubicBezTo>
                    <a:pt x="4990" y="0"/>
                    <a:pt x="4929" y="1"/>
                    <a:pt x="4878" y="3"/>
                  </a:cubicBezTo>
                  <a:cubicBezTo>
                    <a:pt x="4507" y="17"/>
                    <a:pt x="4233" y="54"/>
                    <a:pt x="4232" y="55"/>
                  </a:cubicBezTo>
                  <a:cubicBezTo>
                    <a:pt x="3829" y="117"/>
                    <a:pt x="3804" y="118"/>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7"/>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6"/>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2995;p60">
              <a:extLst>
                <a:ext uri="{FF2B5EF4-FFF2-40B4-BE49-F238E27FC236}">
                  <a16:creationId xmlns:a16="http://schemas.microsoft.com/office/drawing/2014/main" id="{9264BC1A-28D0-1C58-FDDE-8B486B5C93DF}"/>
                </a:ext>
              </a:extLst>
            </p:cNvPr>
            <p:cNvSpPr/>
            <p:nvPr/>
          </p:nvSpPr>
          <p:spPr>
            <a:xfrm>
              <a:off x="-2179305" y="1215400"/>
              <a:ext cx="429328" cy="239392"/>
            </a:xfrm>
            <a:custGeom>
              <a:avLst/>
              <a:gdLst/>
              <a:ahLst/>
              <a:cxnLst/>
              <a:rect l="l" t="t" r="r" b="b"/>
              <a:pathLst>
                <a:path w="10287" h="5736" extrusionOk="0">
                  <a:moveTo>
                    <a:pt x="5057" y="1"/>
                  </a:moveTo>
                  <a:cubicBezTo>
                    <a:pt x="4988" y="1"/>
                    <a:pt x="4928" y="2"/>
                    <a:pt x="4878" y="4"/>
                  </a:cubicBezTo>
                  <a:cubicBezTo>
                    <a:pt x="4507" y="16"/>
                    <a:pt x="4233" y="55"/>
                    <a:pt x="4232" y="55"/>
                  </a:cubicBezTo>
                  <a:cubicBezTo>
                    <a:pt x="3829" y="119"/>
                    <a:pt x="3804" y="118"/>
                    <a:pt x="3581" y="169"/>
                  </a:cubicBezTo>
                  <a:cubicBezTo>
                    <a:pt x="3315" y="229"/>
                    <a:pt x="3286" y="238"/>
                    <a:pt x="2926" y="353"/>
                  </a:cubicBezTo>
                  <a:cubicBezTo>
                    <a:pt x="2812" y="389"/>
                    <a:pt x="2663" y="446"/>
                    <a:pt x="2554" y="493"/>
                  </a:cubicBezTo>
                  <a:cubicBezTo>
                    <a:pt x="2383" y="569"/>
                    <a:pt x="2158" y="678"/>
                    <a:pt x="1994" y="765"/>
                  </a:cubicBezTo>
                  <a:cubicBezTo>
                    <a:pt x="1837" y="850"/>
                    <a:pt x="1491" y="1069"/>
                    <a:pt x="1234" y="1298"/>
                  </a:cubicBezTo>
                  <a:cubicBezTo>
                    <a:pt x="1151" y="1370"/>
                    <a:pt x="1042" y="1470"/>
                    <a:pt x="968" y="1553"/>
                  </a:cubicBezTo>
                  <a:cubicBezTo>
                    <a:pt x="778" y="1770"/>
                    <a:pt x="772" y="1771"/>
                    <a:pt x="638" y="1971"/>
                  </a:cubicBezTo>
                  <a:cubicBezTo>
                    <a:pt x="0" y="2937"/>
                    <a:pt x="360" y="4088"/>
                    <a:pt x="1695" y="4886"/>
                  </a:cubicBezTo>
                  <a:cubicBezTo>
                    <a:pt x="2641" y="5451"/>
                    <a:pt x="3899" y="5735"/>
                    <a:pt x="5156" y="5735"/>
                  </a:cubicBezTo>
                  <a:cubicBezTo>
                    <a:pt x="6357" y="5735"/>
                    <a:pt x="7558" y="5476"/>
                    <a:pt x="8486" y="4956"/>
                  </a:cubicBezTo>
                  <a:cubicBezTo>
                    <a:pt x="9892" y="4166"/>
                    <a:pt x="10286" y="2997"/>
                    <a:pt x="9646" y="1998"/>
                  </a:cubicBezTo>
                  <a:cubicBezTo>
                    <a:pt x="9229" y="1347"/>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2996;p60">
              <a:extLst>
                <a:ext uri="{FF2B5EF4-FFF2-40B4-BE49-F238E27FC236}">
                  <a16:creationId xmlns:a16="http://schemas.microsoft.com/office/drawing/2014/main" id="{3FA3BFB7-AB6F-7645-9C6C-14AC760ECB17}"/>
                </a:ext>
              </a:extLst>
            </p:cNvPr>
            <p:cNvSpPr/>
            <p:nvPr/>
          </p:nvSpPr>
          <p:spPr>
            <a:xfrm>
              <a:off x="-2179305" y="1224957"/>
              <a:ext cx="429328" cy="239392"/>
            </a:xfrm>
            <a:custGeom>
              <a:avLst/>
              <a:gdLst/>
              <a:ahLst/>
              <a:cxnLst/>
              <a:rect l="l" t="t" r="r" b="b"/>
              <a:pathLst>
                <a:path w="10287" h="5736" extrusionOk="0">
                  <a:moveTo>
                    <a:pt x="5059" y="0"/>
                  </a:moveTo>
                  <a:cubicBezTo>
                    <a:pt x="4990" y="0"/>
                    <a:pt x="4929" y="1"/>
                    <a:pt x="4878" y="3"/>
                  </a:cubicBezTo>
                  <a:cubicBezTo>
                    <a:pt x="4507" y="17"/>
                    <a:pt x="4233" y="53"/>
                    <a:pt x="4232" y="53"/>
                  </a:cubicBezTo>
                  <a:cubicBezTo>
                    <a:pt x="3830" y="123"/>
                    <a:pt x="3804" y="117"/>
                    <a:pt x="3581" y="167"/>
                  </a:cubicBezTo>
                  <a:cubicBezTo>
                    <a:pt x="3315" y="229"/>
                    <a:pt x="3286" y="238"/>
                    <a:pt x="2926" y="352"/>
                  </a:cubicBezTo>
                  <a:cubicBezTo>
                    <a:pt x="2812" y="387"/>
                    <a:pt x="2663" y="444"/>
                    <a:pt x="2554" y="493"/>
                  </a:cubicBezTo>
                  <a:cubicBezTo>
                    <a:pt x="2383" y="569"/>
                    <a:pt x="2158" y="676"/>
                    <a:pt x="1994" y="766"/>
                  </a:cubicBezTo>
                  <a:cubicBezTo>
                    <a:pt x="1837" y="849"/>
                    <a:pt x="1491" y="1067"/>
                    <a:pt x="1234" y="1296"/>
                  </a:cubicBezTo>
                  <a:cubicBezTo>
                    <a:pt x="1151" y="1370"/>
                    <a:pt x="1042" y="1470"/>
                    <a:pt x="968" y="1553"/>
                  </a:cubicBezTo>
                  <a:cubicBezTo>
                    <a:pt x="778" y="1769"/>
                    <a:pt x="772" y="1772"/>
                    <a:pt x="638" y="1972"/>
                  </a:cubicBezTo>
                  <a:cubicBezTo>
                    <a:pt x="0" y="2938"/>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8"/>
                  </a:cubicBezTo>
                  <a:cubicBezTo>
                    <a:pt x="8000" y="598"/>
                    <a:pt x="7587" y="444"/>
                    <a:pt x="7430" y="386"/>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2997;p60">
              <a:extLst>
                <a:ext uri="{FF2B5EF4-FFF2-40B4-BE49-F238E27FC236}">
                  <a16:creationId xmlns:a16="http://schemas.microsoft.com/office/drawing/2014/main" id="{B9021463-434B-3004-9503-0663521366FF}"/>
                </a:ext>
              </a:extLst>
            </p:cNvPr>
            <p:cNvSpPr/>
            <p:nvPr/>
          </p:nvSpPr>
          <p:spPr>
            <a:xfrm>
              <a:off x="-2179305" y="1234431"/>
              <a:ext cx="429328" cy="239434"/>
            </a:xfrm>
            <a:custGeom>
              <a:avLst/>
              <a:gdLst/>
              <a:ahLst/>
              <a:cxnLst/>
              <a:rect l="l" t="t" r="r" b="b"/>
              <a:pathLst>
                <a:path w="10287" h="5737" extrusionOk="0">
                  <a:moveTo>
                    <a:pt x="5051" y="1"/>
                  </a:moveTo>
                  <a:cubicBezTo>
                    <a:pt x="4985" y="1"/>
                    <a:pt x="4927" y="2"/>
                    <a:pt x="4878" y="3"/>
                  </a:cubicBezTo>
                  <a:cubicBezTo>
                    <a:pt x="4507" y="17"/>
                    <a:pt x="4233" y="56"/>
                    <a:pt x="4232" y="56"/>
                  </a:cubicBezTo>
                  <a:cubicBezTo>
                    <a:pt x="3830" y="126"/>
                    <a:pt x="3804" y="119"/>
                    <a:pt x="3581" y="168"/>
                  </a:cubicBezTo>
                  <a:cubicBezTo>
                    <a:pt x="3315" y="230"/>
                    <a:pt x="3286" y="239"/>
                    <a:pt x="2926" y="353"/>
                  </a:cubicBezTo>
                  <a:cubicBezTo>
                    <a:pt x="2812" y="389"/>
                    <a:pt x="2663" y="445"/>
                    <a:pt x="2554" y="494"/>
                  </a:cubicBezTo>
                  <a:cubicBezTo>
                    <a:pt x="2383" y="569"/>
                    <a:pt x="2158" y="679"/>
                    <a:pt x="1994" y="766"/>
                  </a:cubicBezTo>
                  <a:cubicBezTo>
                    <a:pt x="1837" y="851"/>
                    <a:pt x="1491" y="1069"/>
                    <a:pt x="1234" y="1299"/>
                  </a:cubicBezTo>
                  <a:cubicBezTo>
                    <a:pt x="1151" y="1371"/>
                    <a:pt x="1042" y="1471"/>
                    <a:pt x="968" y="1554"/>
                  </a:cubicBezTo>
                  <a:cubicBezTo>
                    <a:pt x="778" y="1771"/>
                    <a:pt x="772" y="1772"/>
                    <a:pt x="638" y="1972"/>
                  </a:cubicBezTo>
                  <a:cubicBezTo>
                    <a:pt x="0" y="2938"/>
                    <a:pt x="360" y="4089"/>
                    <a:pt x="1695" y="4887"/>
                  </a:cubicBezTo>
                  <a:cubicBezTo>
                    <a:pt x="2641" y="5452"/>
                    <a:pt x="3899" y="5736"/>
                    <a:pt x="5156" y="5736"/>
                  </a:cubicBezTo>
                  <a:cubicBezTo>
                    <a:pt x="6357" y="5736"/>
                    <a:pt x="7558" y="5477"/>
                    <a:pt x="8486" y="4956"/>
                  </a:cubicBezTo>
                  <a:cubicBezTo>
                    <a:pt x="9892" y="4167"/>
                    <a:pt x="10286" y="2998"/>
                    <a:pt x="9646" y="1998"/>
                  </a:cubicBezTo>
                  <a:cubicBezTo>
                    <a:pt x="9229" y="1348"/>
                    <a:pt x="8620" y="979"/>
                    <a:pt x="8391" y="839"/>
                  </a:cubicBezTo>
                  <a:cubicBezTo>
                    <a:pt x="8000" y="600"/>
                    <a:pt x="7587" y="445"/>
                    <a:pt x="7430" y="388"/>
                  </a:cubicBezTo>
                  <a:cubicBezTo>
                    <a:pt x="7164" y="288"/>
                    <a:pt x="6787" y="186"/>
                    <a:pt x="6481" y="128"/>
                  </a:cubicBezTo>
                  <a:cubicBezTo>
                    <a:pt x="5951" y="28"/>
                    <a:pt x="5590" y="13"/>
                    <a:pt x="5522" y="11"/>
                  </a:cubicBezTo>
                  <a:cubicBezTo>
                    <a:pt x="5334" y="4"/>
                    <a:pt x="5177" y="1"/>
                    <a:pt x="5051"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2998;p60">
              <a:extLst>
                <a:ext uri="{FF2B5EF4-FFF2-40B4-BE49-F238E27FC236}">
                  <a16:creationId xmlns:a16="http://schemas.microsoft.com/office/drawing/2014/main" id="{9C6245AF-EEA6-213A-19DB-41CAC358548C}"/>
                </a:ext>
              </a:extLst>
            </p:cNvPr>
            <p:cNvSpPr/>
            <p:nvPr/>
          </p:nvSpPr>
          <p:spPr>
            <a:xfrm>
              <a:off x="-2179305" y="1243988"/>
              <a:ext cx="429328" cy="239392"/>
            </a:xfrm>
            <a:custGeom>
              <a:avLst/>
              <a:gdLst/>
              <a:ahLst/>
              <a:cxnLst/>
              <a:rect l="l" t="t" r="r" b="b"/>
              <a:pathLst>
                <a:path w="10287" h="5736" extrusionOk="0">
                  <a:moveTo>
                    <a:pt x="5057" y="0"/>
                  </a:moveTo>
                  <a:cubicBezTo>
                    <a:pt x="4988" y="0"/>
                    <a:pt x="4928" y="1"/>
                    <a:pt x="4878" y="4"/>
                  </a:cubicBezTo>
                  <a:cubicBezTo>
                    <a:pt x="4507" y="16"/>
                    <a:pt x="4233" y="54"/>
                    <a:pt x="4232" y="54"/>
                  </a:cubicBezTo>
                  <a:cubicBezTo>
                    <a:pt x="3830" y="130"/>
                    <a:pt x="3804" y="117"/>
                    <a:pt x="3581" y="168"/>
                  </a:cubicBezTo>
                  <a:cubicBezTo>
                    <a:pt x="3315" y="228"/>
                    <a:pt x="3286" y="237"/>
                    <a:pt x="2926" y="353"/>
                  </a:cubicBezTo>
                  <a:cubicBezTo>
                    <a:pt x="2812" y="388"/>
                    <a:pt x="2663" y="445"/>
                    <a:pt x="2554" y="494"/>
                  </a:cubicBezTo>
                  <a:cubicBezTo>
                    <a:pt x="2383" y="570"/>
                    <a:pt x="2158" y="677"/>
                    <a:pt x="1994" y="765"/>
                  </a:cubicBezTo>
                  <a:cubicBezTo>
                    <a:pt x="1837" y="850"/>
                    <a:pt x="1491" y="1068"/>
                    <a:pt x="1234" y="1297"/>
                  </a:cubicBezTo>
                  <a:cubicBezTo>
                    <a:pt x="1151" y="1371"/>
                    <a:pt x="1042" y="1471"/>
                    <a:pt x="968" y="1554"/>
                  </a:cubicBezTo>
                  <a:cubicBezTo>
                    <a:pt x="778" y="1769"/>
                    <a:pt x="772" y="1773"/>
                    <a:pt x="638" y="1972"/>
                  </a:cubicBezTo>
                  <a:cubicBezTo>
                    <a:pt x="0" y="2938"/>
                    <a:pt x="360" y="4088"/>
                    <a:pt x="1695" y="4886"/>
                  </a:cubicBezTo>
                  <a:cubicBezTo>
                    <a:pt x="2641" y="5452"/>
                    <a:pt x="3899" y="5736"/>
                    <a:pt x="5156" y="5736"/>
                  </a:cubicBezTo>
                  <a:cubicBezTo>
                    <a:pt x="6357" y="5736"/>
                    <a:pt x="7558" y="5477"/>
                    <a:pt x="8486" y="4955"/>
                  </a:cubicBezTo>
                  <a:cubicBezTo>
                    <a:pt x="9892" y="4166"/>
                    <a:pt x="10286" y="2997"/>
                    <a:pt x="9646" y="1999"/>
                  </a:cubicBezTo>
                  <a:lnTo>
                    <a:pt x="9646" y="1997"/>
                  </a:lnTo>
                  <a:cubicBezTo>
                    <a:pt x="9229" y="1348"/>
                    <a:pt x="8620" y="977"/>
                    <a:pt x="8391" y="837"/>
                  </a:cubicBezTo>
                  <a:cubicBezTo>
                    <a:pt x="8000" y="599"/>
                    <a:pt x="7587" y="445"/>
                    <a:pt x="7430" y="387"/>
                  </a:cubicBezTo>
                  <a:cubicBezTo>
                    <a:pt x="7164" y="288"/>
                    <a:pt x="6787" y="185"/>
                    <a:pt x="6481" y="127"/>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2999;p60">
              <a:extLst>
                <a:ext uri="{FF2B5EF4-FFF2-40B4-BE49-F238E27FC236}">
                  <a16:creationId xmlns:a16="http://schemas.microsoft.com/office/drawing/2014/main" id="{073A5A51-7EAA-EDC0-F5B2-B3FAFA01F25E}"/>
                </a:ext>
              </a:extLst>
            </p:cNvPr>
            <p:cNvSpPr/>
            <p:nvPr/>
          </p:nvSpPr>
          <p:spPr>
            <a:xfrm>
              <a:off x="-2179305" y="1253504"/>
              <a:ext cx="429328" cy="239392"/>
            </a:xfrm>
            <a:custGeom>
              <a:avLst/>
              <a:gdLst/>
              <a:ahLst/>
              <a:cxnLst/>
              <a:rect l="l" t="t" r="r" b="b"/>
              <a:pathLst>
                <a:path w="10287" h="5736" extrusionOk="0">
                  <a:moveTo>
                    <a:pt x="5059" y="1"/>
                  </a:moveTo>
                  <a:cubicBezTo>
                    <a:pt x="4990" y="1"/>
                    <a:pt x="4929" y="2"/>
                    <a:pt x="4878" y="3"/>
                  </a:cubicBezTo>
                  <a:cubicBezTo>
                    <a:pt x="4507" y="16"/>
                    <a:pt x="4233" y="54"/>
                    <a:pt x="4232" y="54"/>
                  </a:cubicBezTo>
                  <a:cubicBezTo>
                    <a:pt x="3832" y="132"/>
                    <a:pt x="3804" y="117"/>
                    <a:pt x="3581" y="168"/>
                  </a:cubicBezTo>
                  <a:cubicBezTo>
                    <a:pt x="3315" y="228"/>
                    <a:pt x="3286" y="237"/>
                    <a:pt x="2926" y="352"/>
                  </a:cubicBezTo>
                  <a:cubicBezTo>
                    <a:pt x="2812" y="388"/>
                    <a:pt x="2663" y="445"/>
                    <a:pt x="2554" y="494"/>
                  </a:cubicBezTo>
                  <a:cubicBezTo>
                    <a:pt x="2383" y="569"/>
                    <a:pt x="2158" y="677"/>
                    <a:pt x="1994" y="766"/>
                  </a:cubicBezTo>
                  <a:cubicBezTo>
                    <a:pt x="1837" y="849"/>
                    <a:pt x="1491" y="1068"/>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6"/>
                    <a:pt x="10286" y="2997"/>
                    <a:pt x="9646" y="1998"/>
                  </a:cubicBezTo>
                  <a:cubicBezTo>
                    <a:pt x="9229" y="1348"/>
                    <a:pt x="8620" y="978"/>
                    <a:pt x="8391" y="838"/>
                  </a:cubicBezTo>
                  <a:cubicBezTo>
                    <a:pt x="8000" y="599"/>
                    <a:pt x="7587" y="445"/>
                    <a:pt x="7430" y="386"/>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000;p60">
              <a:extLst>
                <a:ext uri="{FF2B5EF4-FFF2-40B4-BE49-F238E27FC236}">
                  <a16:creationId xmlns:a16="http://schemas.microsoft.com/office/drawing/2014/main" id="{E95A20A9-5AA0-B8C6-2A76-2F2D4452A1FD}"/>
                </a:ext>
              </a:extLst>
            </p:cNvPr>
            <p:cNvSpPr/>
            <p:nvPr/>
          </p:nvSpPr>
          <p:spPr>
            <a:xfrm>
              <a:off x="-2179305" y="1263020"/>
              <a:ext cx="429328" cy="239392"/>
            </a:xfrm>
            <a:custGeom>
              <a:avLst/>
              <a:gdLst/>
              <a:ahLst/>
              <a:cxnLst/>
              <a:rect l="l" t="t" r="r" b="b"/>
              <a:pathLst>
                <a:path w="10287" h="5736" extrusionOk="0">
                  <a:moveTo>
                    <a:pt x="5059" y="0"/>
                  </a:moveTo>
                  <a:cubicBezTo>
                    <a:pt x="4990" y="0"/>
                    <a:pt x="4929" y="1"/>
                    <a:pt x="4878" y="3"/>
                  </a:cubicBezTo>
                  <a:cubicBezTo>
                    <a:pt x="4507" y="17"/>
                    <a:pt x="4233" y="55"/>
                    <a:pt x="4232" y="55"/>
                  </a:cubicBezTo>
                  <a:cubicBezTo>
                    <a:pt x="3832" y="137"/>
                    <a:pt x="3804" y="117"/>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8"/>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001;p60">
              <a:extLst>
                <a:ext uri="{FF2B5EF4-FFF2-40B4-BE49-F238E27FC236}">
                  <a16:creationId xmlns:a16="http://schemas.microsoft.com/office/drawing/2014/main" id="{DBFB1351-1FB9-6EBE-966F-50A6FAD68467}"/>
                </a:ext>
              </a:extLst>
            </p:cNvPr>
            <p:cNvSpPr/>
            <p:nvPr/>
          </p:nvSpPr>
          <p:spPr>
            <a:xfrm>
              <a:off x="-2179305" y="1272535"/>
              <a:ext cx="429328" cy="239434"/>
            </a:xfrm>
            <a:custGeom>
              <a:avLst/>
              <a:gdLst/>
              <a:ahLst/>
              <a:cxnLst/>
              <a:rect l="l" t="t" r="r" b="b"/>
              <a:pathLst>
                <a:path w="10287" h="5737" extrusionOk="0">
                  <a:moveTo>
                    <a:pt x="5057" y="1"/>
                  </a:moveTo>
                  <a:cubicBezTo>
                    <a:pt x="4988" y="1"/>
                    <a:pt x="4928" y="2"/>
                    <a:pt x="4878" y="4"/>
                  </a:cubicBezTo>
                  <a:cubicBezTo>
                    <a:pt x="4507" y="16"/>
                    <a:pt x="4233" y="55"/>
                    <a:pt x="4232" y="55"/>
                  </a:cubicBezTo>
                  <a:cubicBezTo>
                    <a:pt x="3833" y="139"/>
                    <a:pt x="3804" y="118"/>
                    <a:pt x="3581" y="169"/>
                  </a:cubicBezTo>
                  <a:cubicBezTo>
                    <a:pt x="3315" y="229"/>
                    <a:pt x="3286" y="238"/>
                    <a:pt x="2926" y="353"/>
                  </a:cubicBezTo>
                  <a:cubicBezTo>
                    <a:pt x="2812" y="389"/>
                    <a:pt x="2663" y="446"/>
                    <a:pt x="2554" y="493"/>
                  </a:cubicBezTo>
                  <a:cubicBezTo>
                    <a:pt x="2383" y="570"/>
                    <a:pt x="2158" y="678"/>
                    <a:pt x="1994" y="765"/>
                  </a:cubicBezTo>
                  <a:cubicBezTo>
                    <a:pt x="1837" y="850"/>
                    <a:pt x="1491" y="1069"/>
                    <a:pt x="1234" y="1298"/>
                  </a:cubicBezTo>
                  <a:cubicBezTo>
                    <a:pt x="1151" y="1372"/>
                    <a:pt x="1042" y="1472"/>
                    <a:pt x="968" y="1555"/>
                  </a:cubicBezTo>
                  <a:cubicBezTo>
                    <a:pt x="778" y="1770"/>
                    <a:pt x="772" y="1773"/>
                    <a:pt x="638" y="1973"/>
                  </a:cubicBezTo>
                  <a:cubicBezTo>
                    <a:pt x="0" y="2939"/>
                    <a:pt x="360" y="4088"/>
                    <a:pt x="1695" y="4886"/>
                  </a:cubicBezTo>
                  <a:cubicBezTo>
                    <a:pt x="2641" y="5452"/>
                    <a:pt x="3899" y="5736"/>
                    <a:pt x="5156" y="5736"/>
                  </a:cubicBezTo>
                  <a:cubicBezTo>
                    <a:pt x="6357" y="5736"/>
                    <a:pt x="7558" y="5477"/>
                    <a:pt x="8486" y="4956"/>
                  </a:cubicBezTo>
                  <a:cubicBezTo>
                    <a:pt x="9892" y="4166"/>
                    <a:pt x="10286" y="2997"/>
                    <a:pt x="9646" y="1999"/>
                  </a:cubicBezTo>
                  <a:lnTo>
                    <a:pt x="9646" y="1998"/>
                  </a:lnTo>
                  <a:cubicBezTo>
                    <a:pt x="9229" y="1348"/>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002;p60">
              <a:extLst>
                <a:ext uri="{FF2B5EF4-FFF2-40B4-BE49-F238E27FC236}">
                  <a16:creationId xmlns:a16="http://schemas.microsoft.com/office/drawing/2014/main" id="{99333814-A436-4A8D-D87C-1105695482FE}"/>
                </a:ext>
              </a:extLst>
            </p:cNvPr>
            <p:cNvSpPr/>
            <p:nvPr/>
          </p:nvSpPr>
          <p:spPr>
            <a:xfrm>
              <a:off x="-2179305" y="1282093"/>
              <a:ext cx="429328" cy="239392"/>
            </a:xfrm>
            <a:custGeom>
              <a:avLst/>
              <a:gdLst/>
              <a:ahLst/>
              <a:cxnLst/>
              <a:rect l="l" t="t" r="r" b="b"/>
              <a:pathLst>
                <a:path w="10287" h="5736" extrusionOk="0">
                  <a:moveTo>
                    <a:pt x="5059" y="0"/>
                  </a:moveTo>
                  <a:cubicBezTo>
                    <a:pt x="4990" y="0"/>
                    <a:pt x="4929" y="1"/>
                    <a:pt x="4878" y="3"/>
                  </a:cubicBezTo>
                  <a:cubicBezTo>
                    <a:pt x="4507" y="17"/>
                    <a:pt x="4233" y="53"/>
                    <a:pt x="4232" y="55"/>
                  </a:cubicBezTo>
                  <a:cubicBezTo>
                    <a:pt x="3833" y="143"/>
                    <a:pt x="3804" y="117"/>
                    <a:pt x="3581" y="167"/>
                  </a:cubicBezTo>
                  <a:cubicBezTo>
                    <a:pt x="3315" y="229"/>
                    <a:pt x="3286" y="238"/>
                    <a:pt x="2926" y="352"/>
                  </a:cubicBezTo>
                  <a:cubicBezTo>
                    <a:pt x="2812" y="389"/>
                    <a:pt x="2663" y="444"/>
                    <a:pt x="2554" y="493"/>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598"/>
                    <a:pt x="7587" y="444"/>
                    <a:pt x="7430" y="387"/>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003;p60">
              <a:extLst>
                <a:ext uri="{FF2B5EF4-FFF2-40B4-BE49-F238E27FC236}">
                  <a16:creationId xmlns:a16="http://schemas.microsoft.com/office/drawing/2014/main" id="{DB45AE0D-E1A8-63B3-24A2-A59992BEB1B8}"/>
                </a:ext>
              </a:extLst>
            </p:cNvPr>
            <p:cNvSpPr/>
            <p:nvPr/>
          </p:nvSpPr>
          <p:spPr>
            <a:xfrm>
              <a:off x="-2179305" y="1291608"/>
              <a:ext cx="429328" cy="239434"/>
            </a:xfrm>
            <a:custGeom>
              <a:avLst/>
              <a:gdLst/>
              <a:ahLst/>
              <a:cxnLst/>
              <a:rect l="l" t="t" r="r" b="b"/>
              <a:pathLst>
                <a:path w="10287" h="5737" extrusionOk="0">
                  <a:moveTo>
                    <a:pt x="5031" y="0"/>
                  </a:moveTo>
                  <a:cubicBezTo>
                    <a:pt x="4973" y="0"/>
                    <a:pt x="4922" y="1"/>
                    <a:pt x="4878" y="2"/>
                  </a:cubicBezTo>
                  <a:cubicBezTo>
                    <a:pt x="4507" y="16"/>
                    <a:pt x="4233" y="55"/>
                    <a:pt x="4232" y="55"/>
                  </a:cubicBezTo>
                  <a:cubicBezTo>
                    <a:pt x="3835" y="145"/>
                    <a:pt x="3804" y="118"/>
                    <a:pt x="3581" y="167"/>
                  </a:cubicBezTo>
                  <a:cubicBezTo>
                    <a:pt x="3315" y="229"/>
                    <a:pt x="3286" y="238"/>
                    <a:pt x="2926" y="352"/>
                  </a:cubicBezTo>
                  <a:cubicBezTo>
                    <a:pt x="2812" y="388"/>
                    <a:pt x="2663" y="445"/>
                    <a:pt x="2554" y="493"/>
                  </a:cubicBezTo>
                  <a:cubicBezTo>
                    <a:pt x="2383" y="568"/>
                    <a:pt x="2158" y="678"/>
                    <a:pt x="1994" y="765"/>
                  </a:cubicBezTo>
                  <a:cubicBezTo>
                    <a:pt x="1837" y="850"/>
                    <a:pt x="1491" y="1068"/>
                    <a:pt x="1234" y="1298"/>
                  </a:cubicBezTo>
                  <a:cubicBezTo>
                    <a:pt x="1151" y="1371"/>
                    <a:pt x="1042" y="1470"/>
                    <a:pt x="968" y="1554"/>
                  </a:cubicBezTo>
                  <a:cubicBezTo>
                    <a:pt x="778" y="1770"/>
                    <a:pt x="772" y="1771"/>
                    <a:pt x="638" y="1973"/>
                  </a:cubicBezTo>
                  <a:cubicBezTo>
                    <a:pt x="0" y="2939"/>
                    <a:pt x="360" y="4088"/>
                    <a:pt x="1695" y="4886"/>
                  </a:cubicBezTo>
                  <a:cubicBezTo>
                    <a:pt x="2641" y="5452"/>
                    <a:pt x="3899" y="5736"/>
                    <a:pt x="5156" y="5736"/>
                  </a:cubicBezTo>
                  <a:cubicBezTo>
                    <a:pt x="6357" y="5736"/>
                    <a:pt x="7558" y="5477"/>
                    <a:pt x="8486" y="4955"/>
                  </a:cubicBezTo>
                  <a:cubicBezTo>
                    <a:pt x="9892" y="4166"/>
                    <a:pt x="10286" y="2997"/>
                    <a:pt x="9646" y="1997"/>
                  </a:cubicBezTo>
                  <a:cubicBezTo>
                    <a:pt x="9229" y="1347"/>
                    <a:pt x="8620" y="978"/>
                    <a:pt x="8391" y="838"/>
                  </a:cubicBezTo>
                  <a:cubicBezTo>
                    <a:pt x="8000" y="599"/>
                    <a:pt x="7587" y="445"/>
                    <a:pt x="7430" y="387"/>
                  </a:cubicBezTo>
                  <a:cubicBezTo>
                    <a:pt x="7164" y="287"/>
                    <a:pt x="6787" y="185"/>
                    <a:pt x="6481" y="127"/>
                  </a:cubicBezTo>
                  <a:cubicBezTo>
                    <a:pt x="5951" y="27"/>
                    <a:pt x="5590" y="12"/>
                    <a:pt x="5522" y="10"/>
                  </a:cubicBezTo>
                  <a:cubicBezTo>
                    <a:pt x="5324" y="4"/>
                    <a:pt x="5160" y="0"/>
                    <a:pt x="503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004;p60">
              <a:extLst>
                <a:ext uri="{FF2B5EF4-FFF2-40B4-BE49-F238E27FC236}">
                  <a16:creationId xmlns:a16="http://schemas.microsoft.com/office/drawing/2014/main" id="{7F72B15B-6EB1-047A-0485-1D22C415DB83}"/>
                </a:ext>
              </a:extLst>
            </p:cNvPr>
            <p:cNvSpPr/>
            <p:nvPr/>
          </p:nvSpPr>
          <p:spPr>
            <a:xfrm>
              <a:off x="-2179305" y="1301166"/>
              <a:ext cx="429328" cy="239350"/>
            </a:xfrm>
            <a:custGeom>
              <a:avLst/>
              <a:gdLst/>
              <a:ahLst/>
              <a:cxnLst/>
              <a:rect l="l" t="t" r="r" b="b"/>
              <a:pathLst>
                <a:path w="10287" h="5735" extrusionOk="0">
                  <a:moveTo>
                    <a:pt x="5059" y="0"/>
                  </a:moveTo>
                  <a:cubicBezTo>
                    <a:pt x="4990" y="0"/>
                    <a:pt x="4929" y="1"/>
                    <a:pt x="4878" y="3"/>
                  </a:cubicBezTo>
                  <a:cubicBezTo>
                    <a:pt x="4507" y="15"/>
                    <a:pt x="4233" y="53"/>
                    <a:pt x="4232" y="53"/>
                  </a:cubicBezTo>
                  <a:cubicBezTo>
                    <a:pt x="3835" y="149"/>
                    <a:pt x="3804" y="116"/>
                    <a:pt x="3581" y="167"/>
                  </a:cubicBezTo>
                  <a:cubicBezTo>
                    <a:pt x="3315" y="227"/>
                    <a:pt x="3286" y="236"/>
                    <a:pt x="2926" y="352"/>
                  </a:cubicBezTo>
                  <a:cubicBezTo>
                    <a:pt x="2812" y="387"/>
                    <a:pt x="2663" y="444"/>
                    <a:pt x="2554" y="492"/>
                  </a:cubicBezTo>
                  <a:cubicBezTo>
                    <a:pt x="2383" y="569"/>
                    <a:pt x="2158" y="676"/>
                    <a:pt x="1994" y="764"/>
                  </a:cubicBezTo>
                  <a:cubicBezTo>
                    <a:pt x="1837" y="849"/>
                    <a:pt x="1491" y="1067"/>
                    <a:pt x="1234" y="1296"/>
                  </a:cubicBezTo>
                  <a:cubicBezTo>
                    <a:pt x="1151" y="1370"/>
                    <a:pt x="1042" y="1470"/>
                    <a:pt x="968" y="1553"/>
                  </a:cubicBezTo>
                  <a:cubicBezTo>
                    <a:pt x="778" y="1768"/>
                    <a:pt x="772" y="1770"/>
                    <a:pt x="638" y="1971"/>
                  </a:cubicBezTo>
                  <a:cubicBezTo>
                    <a:pt x="0" y="2937"/>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6"/>
                  </a:cubicBezTo>
                  <a:cubicBezTo>
                    <a:pt x="8000" y="598"/>
                    <a:pt x="7587" y="444"/>
                    <a:pt x="7430" y="386"/>
                  </a:cubicBezTo>
                  <a:cubicBezTo>
                    <a:pt x="7164" y="287"/>
                    <a:pt x="6787" y="184"/>
                    <a:pt x="6481" y="126"/>
                  </a:cubicBezTo>
                  <a:cubicBezTo>
                    <a:pt x="5951" y="27"/>
                    <a:pt x="5590" y="10"/>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005;p60">
              <a:extLst>
                <a:ext uri="{FF2B5EF4-FFF2-40B4-BE49-F238E27FC236}">
                  <a16:creationId xmlns:a16="http://schemas.microsoft.com/office/drawing/2014/main" id="{A96B6B84-3B81-6F58-8B48-7A24B37E22A4}"/>
                </a:ext>
              </a:extLst>
            </p:cNvPr>
            <p:cNvSpPr/>
            <p:nvPr/>
          </p:nvSpPr>
          <p:spPr>
            <a:xfrm>
              <a:off x="-2179305" y="1310639"/>
              <a:ext cx="429328" cy="239392"/>
            </a:xfrm>
            <a:custGeom>
              <a:avLst/>
              <a:gdLst/>
              <a:ahLst/>
              <a:cxnLst/>
              <a:rect l="l" t="t" r="r" b="b"/>
              <a:pathLst>
                <a:path w="10287" h="5736" extrusionOk="0">
                  <a:moveTo>
                    <a:pt x="5059" y="1"/>
                  </a:moveTo>
                  <a:cubicBezTo>
                    <a:pt x="4990" y="1"/>
                    <a:pt x="4929" y="2"/>
                    <a:pt x="4878" y="3"/>
                  </a:cubicBezTo>
                  <a:cubicBezTo>
                    <a:pt x="4507" y="17"/>
                    <a:pt x="4233" y="54"/>
                    <a:pt x="4232" y="56"/>
                  </a:cubicBezTo>
                  <a:cubicBezTo>
                    <a:pt x="3836" y="152"/>
                    <a:pt x="3804" y="117"/>
                    <a:pt x="3581" y="168"/>
                  </a:cubicBezTo>
                  <a:cubicBezTo>
                    <a:pt x="3315" y="229"/>
                    <a:pt x="3286" y="239"/>
                    <a:pt x="2926" y="352"/>
                  </a:cubicBezTo>
                  <a:cubicBezTo>
                    <a:pt x="2812" y="388"/>
                    <a:pt x="2663" y="445"/>
                    <a:pt x="2554" y="494"/>
                  </a:cubicBezTo>
                  <a:cubicBezTo>
                    <a:pt x="2383" y="569"/>
                    <a:pt x="2158" y="677"/>
                    <a:pt x="1994" y="765"/>
                  </a:cubicBezTo>
                  <a:cubicBezTo>
                    <a:pt x="1837" y="849"/>
                    <a:pt x="1491" y="1069"/>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7"/>
                    <a:pt x="10286" y="2998"/>
                    <a:pt x="9646" y="1998"/>
                  </a:cubicBezTo>
                  <a:cubicBezTo>
                    <a:pt x="9229" y="1348"/>
                    <a:pt x="8620" y="978"/>
                    <a:pt x="8391" y="838"/>
                  </a:cubicBezTo>
                  <a:cubicBezTo>
                    <a:pt x="8000" y="600"/>
                    <a:pt x="7587" y="445"/>
                    <a:pt x="7430" y="388"/>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3006;p60">
              <a:extLst>
                <a:ext uri="{FF2B5EF4-FFF2-40B4-BE49-F238E27FC236}">
                  <a16:creationId xmlns:a16="http://schemas.microsoft.com/office/drawing/2014/main" id="{5FB30894-3C2B-B173-B915-39524682882D}"/>
                </a:ext>
              </a:extLst>
            </p:cNvPr>
            <p:cNvSpPr/>
            <p:nvPr/>
          </p:nvSpPr>
          <p:spPr>
            <a:xfrm>
              <a:off x="-2179305" y="1320197"/>
              <a:ext cx="429328" cy="239392"/>
            </a:xfrm>
            <a:custGeom>
              <a:avLst/>
              <a:gdLst/>
              <a:ahLst/>
              <a:cxnLst/>
              <a:rect l="l" t="t" r="r" b="b"/>
              <a:pathLst>
                <a:path w="10287" h="5736" extrusionOk="0">
                  <a:moveTo>
                    <a:pt x="5057" y="0"/>
                  </a:moveTo>
                  <a:cubicBezTo>
                    <a:pt x="4988" y="0"/>
                    <a:pt x="4928" y="1"/>
                    <a:pt x="4878" y="3"/>
                  </a:cubicBezTo>
                  <a:cubicBezTo>
                    <a:pt x="4507" y="16"/>
                    <a:pt x="4233" y="54"/>
                    <a:pt x="4232" y="54"/>
                  </a:cubicBezTo>
                  <a:cubicBezTo>
                    <a:pt x="3836" y="156"/>
                    <a:pt x="3804" y="117"/>
                    <a:pt x="3581" y="168"/>
                  </a:cubicBezTo>
                  <a:cubicBezTo>
                    <a:pt x="3315" y="228"/>
                    <a:pt x="3286" y="237"/>
                    <a:pt x="2926" y="351"/>
                  </a:cubicBezTo>
                  <a:cubicBezTo>
                    <a:pt x="2812" y="388"/>
                    <a:pt x="2663" y="445"/>
                    <a:pt x="2554" y="493"/>
                  </a:cubicBezTo>
                  <a:cubicBezTo>
                    <a:pt x="2383" y="569"/>
                    <a:pt x="2158" y="677"/>
                    <a:pt x="1994" y="765"/>
                  </a:cubicBezTo>
                  <a:cubicBezTo>
                    <a:pt x="1837" y="849"/>
                    <a:pt x="1491" y="1068"/>
                    <a:pt x="1234" y="1297"/>
                  </a:cubicBezTo>
                  <a:cubicBezTo>
                    <a:pt x="1151" y="1369"/>
                    <a:pt x="1042" y="1469"/>
                    <a:pt x="968" y="1552"/>
                  </a:cubicBezTo>
                  <a:cubicBezTo>
                    <a:pt x="778" y="1769"/>
                    <a:pt x="772" y="1771"/>
                    <a:pt x="638" y="1971"/>
                  </a:cubicBezTo>
                  <a:cubicBezTo>
                    <a:pt x="0" y="2938"/>
                    <a:pt x="360" y="4087"/>
                    <a:pt x="1695" y="4886"/>
                  </a:cubicBezTo>
                  <a:cubicBezTo>
                    <a:pt x="2641" y="5451"/>
                    <a:pt x="3899" y="5736"/>
                    <a:pt x="5156" y="5736"/>
                  </a:cubicBezTo>
                  <a:cubicBezTo>
                    <a:pt x="6357" y="5736"/>
                    <a:pt x="7558" y="5476"/>
                    <a:pt x="8486" y="4955"/>
                  </a:cubicBezTo>
                  <a:cubicBezTo>
                    <a:pt x="9892" y="4166"/>
                    <a:pt x="10286" y="2997"/>
                    <a:pt x="9646" y="1997"/>
                  </a:cubicBezTo>
                  <a:cubicBezTo>
                    <a:pt x="9229" y="1348"/>
                    <a:pt x="8620" y="977"/>
                    <a:pt x="8391" y="837"/>
                  </a:cubicBezTo>
                  <a:cubicBezTo>
                    <a:pt x="8000" y="599"/>
                    <a:pt x="7587" y="445"/>
                    <a:pt x="7430" y="386"/>
                  </a:cubicBezTo>
                  <a:cubicBezTo>
                    <a:pt x="7164" y="288"/>
                    <a:pt x="6787" y="185"/>
                    <a:pt x="6481" y="126"/>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3007;p60">
              <a:extLst>
                <a:ext uri="{FF2B5EF4-FFF2-40B4-BE49-F238E27FC236}">
                  <a16:creationId xmlns:a16="http://schemas.microsoft.com/office/drawing/2014/main" id="{71C13F79-5346-EEAC-215A-B7F5FA449729}"/>
                </a:ext>
              </a:extLst>
            </p:cNvPr>
            <p:cNvSpPr/>
            <p:nvPr/>
          </p:nvSpPr>
          <p:spPr>
            <a:xfrm>
              <a:off x="-2179305" y="1329629"/>
              <a:ext cx="429328" cy="239475"/>
            </a:xfrm>
            <a:custGeom>
              <a:avLst/>
              <a:gdLst/>
              <a:ahLst/>
              <a:cxnLst/>
              <a:rect l="l" t="t" r="r" b="b"/>
              <a:pathLst>
                <a:path w="10287" h="5738" extrusionOk="0">
                  <a:moveTo>
                    <a:pt x="5074" y="0"/>
                  </a:moveTo>
                  <a:cubicBezTo>
                    <a:pt x="5015" y="0"/>
                    <a:pt x="4964" y="2"/>
                    <a:pt x="4878" y="5"/>
                  </a:cubicBezTo>
                  <a:cubicBezTo>
                    <a:pt x="4507" y="17"/>
                    <a:pt x="4233" y="56"/>
                    <a:pt x="4232" y="57"/>
                  </a:cubicBezTo>
                  <a:cubicBezTo>
                    <a:pt x="3838" y="160"/>
                    <a:pt x="3804" y="119"/>
                    <a:pt x="3581" y="170"/>
                  </a:cubicBezTo>
                  <a:cubicBezTo>
                    <a:pt x="3315" y="231"/>
                    <a:pt x="3286" y="240"/>
                    <a:pt x="2926" y="354"/>
                  </a:cubicBezTo>
                  <a:cubicBezTo>
                    <a:pt x="2812" y="391"/>
                    <a:pt x="2663" y="447"/>
                    <a:pt x="2554" y="496"/>
                  </a:cubicBezTo>
                  <a:cubicBezTo>
                    <a:pt x="2383" y="571"/>
                    <a:pt x="2158" y="679"/>
                    <a:pt x="1994" y="768"/>
                  </a:cubicBezTo>
                  <a:cubicBezTo>
                    <a:pt x="1837" y="853"/>
                    <a:pt x="1491" y="1071"/>
                    <a:pt x="1234" y="1299"/>
                  </a:cubicBezTo>
                  <a:cubicBezTo>
                    <a:pt x="1151" y="1373"/>
                    <a:pt x="1042" y="1473"/>
                    <a:pt x="968" y="1556"/>
                  </a:cubicBezTo>
                  <a:cubicBezTo>
                    <a:pt x="778" y="1771"/>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3008;p60">
              <a:extLst>
                <a:ext uri="{FF2B5EF4-FFF2-40B4-BE49-F238E27FC236}">
                  <a16:creationId xmlns:a16="http://schemas.microsoft.com/office/drawing/2014/main" id="{E0A9D455-F352-9C53-8A6E-57F40BCC84E9}"/>
                </a:ext>
              </a:extLst>
            </p:cNvPr>
            <p:cNvSpPr/>
            <p:nvPr/>
          </p:nvSpPr>
          <p:spPr>
            <a:xfrm>
              <a:off x="-2179305" y="1339144"/>
              <a:ext cx="429328" cy="239475"/>
            </a:xfrm>
            <a:custGeom>
              <a:avLst/>
              <a:gdLst/>
              <a:ahLst/>
              <a:cxnLst/>
              <a:rect l="l" t="t" r="r" b="b"/>
              <a:pathLst>
                <a:path w="10287" h="5738" extrusionOk="0">
                  <a:moveTo>
                    <a:pt x="5073" y="1"/>
                  </a:moveTo>
                  <a:cubicBezTo>
                    <a:pt x="5015" y="1"/>
                    <a:pt x="4963" y="2"/>
                    <a:pt x="4878" y="5"/>
                  </a:cubicBezTo>
                  <a:cubicBezTo>
                    <a:pt x="4507" y="19"/>
                    <a:pt x="4233" y="57"/>
                    <a:pt x="4232" y="57"/>
                  </a:cubicBezTo>
                  <a:cubicBezTo>
                    <a:pt x="3838" y="163"/>
                    <a:pt x="3804" y="119"/>
                    <a:pt x="3581" y="169"/>
                  </a:cubicBezTo>
                  <a:cubicBezTo>
                    <a:pt x="3315" y="231"/>
                    <a:pt x="3286" y="240"/>
                    <a:pt x="2926" y="354"/>
                  </a:cubicBezTo>
                  <a:cubicBezTo>
                    <a:pt x="2812" y="391"/>
                    <a:pt x="2663" y="448"/>
                    <a:pt x="2554" y="495"/>
                  </a:cubicBezTo>
                  <a:cubicBezTo>
                    <a:pt x="2383" y="571"/>
                    <a:pt x="2158" y="680"/>
                    <a:pt x="1994" y="768"/>
                  </a:cubicBezTo>
                  <a:cubicBezTo>
                    <a:pt x="1837" y="852"/>
                    <a:pt x="1491" y="1071"/>
                    <a:pt x="1234" y="1300"/>
                  </a:cubicBezTo>
                  <a:cubicBezTo>
                    <a:pt x="1151" y="1372"/>
                    <a:pt x="1042" y="1472"/>
                    <a:pt x="968" y="1555"/>
                  </a:cubicBezTo>
                  <a:cubicBezTo>
                    <a:pt x="778" y="1772"/>
                    <a:pt x="772" y="1774"/>
                    <a:pt x="638" y="1974"/>
                  </a:cubicBezTo>
                  <a:cubicBezTo>
                    <a:pt x="0" y="2940"/>
                    <a:pt x="360" y="4090"/>
                    <a:pt x="1695" y="4889"/>
                  </a:cubicBezTo>
                  <a:cubicBezTo>
                    <a:pt x="2641" y="5453"/>
                    <a:pt x="3898" y="5737"/>
                    <a:pt x="5155" y="5737"/>
                  </a:cubicBezTo>
                  <a:cubicBezTo>
                    <a:pt x="6356" y="5737"/>
                    <a:pt x="7557" y="5478"/>
                    <a:pt x="8486" y="4956"/>
                  </a:cubicBezTo>
                  <a:cubicBezTo>
                    <a:pt x="9892" y="4169"/>
                    <a:pt x="10286" y="3000"/>
                    <a:pt x="9646" y="2000"/>
                  </a:cubicBezTo>
                  <a:cubicBezTo>
                    <a:pt x="9229" y="1349"/>
                    <a:pt x="8620" y="980"/>
                    <a:pt x="8391" y="840"/>
                  </a:cubicBezTo>
                  <a:cubicBezTo>
                    <a:pt x="8000" y="600"/>
                    <a:pt x="7587" y="446"/>
                    <a:pt x="7430" y="389"/>
                  </a:cubicBezTo>
                  <a:cubicBezTo>
                    <a:pt x="7164" y="289"/>
                    <a:pt x="6787" y="188"/>
                    <a:pt x="6481" y="129"/>
                  </a:cubicBezTo>
                  <a:cubicBezTo>
                    <a:pt x="5951" y="29"/>
                    <a:pt x="5590" y="14"/>
                    <a:pt x="5522" y="12"/>
                  </a:cubicBezTo>
                  <a:cubicBezTo>
                    <a:pt x="5264" y="4"/>
                    <a:pt x="5161" y="1"/>
                    <a:pt x="5073"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3009;p60">
              <a:extLst>
                <a:ext uri="{FF2B5EF4-FFF2-40B4-BE49-F238E27FC236}">
                  <a16:creationId xmlns:a16="http://schemas.microsoft.com/office/drawing/2014/main" id="{C6078415-F069-C4B6-34B6-F2659E57D313}"/>
                </a:ext>
              </a:extLst>
            </p:cNvPr>
            <p:cNvSpPr/>
            <p:nvPr/>
          </p:nvSpPr>
          <p:spPr>
            <a:xfrm>
              <a:off x="-2179305" y="1348702"/>
              <a:ext cx="429328" cy="239475"/>
            </a:xfrm>
            <a:custGeom>
              <a:avLst/>
              <a:gdLst/>
              <a:ahLst/>
              <a:cxnLst/>
              <a:rect l="l" t="t" r="r" b="b"/>
              <a:pathLst>
                <a:path w="10287" h="5738" extrusionOk="0">
                  <a:moveTo>
                    <a:pt x="5074" y="0"/>
                  </a:moveTo>
                  <a:cubicBezTo>
                    <a:pt x="5015" y="0"/>
                    <a:pt x="4964" y="2"/>
                    <a:pt x="4878" y="5"/>
                  </a:cubicBezTo>
                  <a:cubicBezTo>
                    <a:pt x="4507" y="17"/>
                    <a:pt x="4233" y="56"/>
                    <a:pt x="4232" y="56"/>
                  </a:cubicBezTo>
                  <a:cubicBezTo>
                    <a:pt x="3840" y="165"/>
                    <a:pt x="3804" y="119"/>
                    <a:pt x="3581" y="170"/>
                  </a:cubicBezTo>
                  <a:cubicBezTo>
                    <a:pt x="3315" y="230"/>
                    <a:pt x="3286" y="239"/>
                    <a:pt x="2926" y="353"/>
                  </a:cubicBezTo>
                  <a:cubicBezTo>
                    <a:pt x="2812" y="389"/>
                    <a:pt x="2663" y="446"/>
                    <a:pt x="2554" y="494"/>
                  </a:cubicBezTo>
                  <a:cubicBezTo>
                    <a:pt x="2383" y="571"/>
                    <a:pt x="2158" y="679"/>
                    <a:pt x="1994" y="766"/>
                  </a:cubicBezTo>
                  <a:cubicBezTo>
                    <a:pt x="1837" y="851"/>
                    <a:pt x="1491" y="1069"/>
                    <a:pt x="1234" y="1299"/>
                  </a:cubicBezTo>
                  <a:cubicBezTo>
                    <a:pt x="1151" y="1372"/>
                    <a:pt x="1042" y="1472"/>
                    <a:pt x="968" y="1555"/>
                  </a:cubicBezTo>
                  <a:cubicBezTo>
                    <a:pt x="778" y="1771"/>
                    <a:pt x="772" y="1774"/>
                    <a:pt x="638" y="1974"/>
                  </a:cubicBezTo>
                  <a:cubicBezTo>
                    <a:pt x="0" y="2940"/>
                    <a:pt x="360" y="4089"/>
                    <a:pt x="1695" y="4887"/>
                  </a:cubicBezTo>
                  <a:cubicBezTo>
                    <a:pt x="2641" y="5453"/>
                    <a:pt x="3899" y="5737"/>
                    <a:pt x="5156" y="5737"/>
                  </a:cubicBezTo>
                  <a:cubicBezTo>
                    <a:pt x="6357" y="5737"/>
                    <a:pt x="7558" y="5478"/>
                    <a:pt x="8486" y="4956"/>
                  </a:cubicBezTo>
                  <a:cubicBezTo>
                    <a:pt x="9892" y="4167"/>
                    <a:pt x="10286" y="2998"/>
                    <a:pt x="9646" y="2000"/>
                  </a:cubicBezTo>
                  <a:lnTo>
                    <a:pt x="9646" y="1998"/>
                  </a:lnTo>
                  <a:cubicBezTo>
                    <a:pt x="9229" y="1349"/>
                    <a:pt x="8620" y="979"/>
                    <a:pt x="8391" y="839"/>
                  </a:cubicBezTo>
                  <a:cubicBezTo>
                    <a:pt x="8000" y="600"/>
                    <a:pt x="7587" y="446"/>
                    <a:pt x="7430" y="388"/>
                  </a:cubicBezTo>
                  <a:cubicBezTo>
                    <a:pt x="7164" y="289"/>
                    <a:pt x="6787" y="186"/>
                    <a:pt x="6481" y="128"/>
                  </a:cubicBezTo>
                  <a:cubicBezTo>
                    <a:pt x="5951" y="30"/>
                    <a:pt x="5590" y="13"/>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3010;p60">
              <a:extLst>
                <a:ext uri="{FF2B5EF4-FFF2-40B4-BE49-F238E27FC236}">
                  <a16:creationId xmlns:a16="http://schemas.microsoft.com/office/drawing/2014/main" id="{9C531E85-67CD-E84A-FF0C-7F910836C1C1}"/>
                </a:ext>
              </a:extLst>
            </p:cNvPr>
            <p:cNvSpPr/>
            <p:nvPr/>
          </p:nvSpPr>
          <p:spPr>
            <a:xfrm>
              <a:off x="-2179305" y="1367733"/>
              <a:ext cx="429328" cy="239434"/>
            </a:xfrm>
            <a:custGeom>
              <a:avLst/>
              <a:gdLst/>
              <a:ahLst/>
              <a:cxnLst/>
              <a:rect l="l" t="t" r="r" b="b"/>
              <a:pathLst>
                <a:path w="10287" h="5737" extrusionOk="0">
                  <a:moveTo>
                    <a:pt x="5073" y="0"/>
                  </a:moveTo>
                  <a:cubicBezTo>
                    <a:pt x="5015" y="0"/>
                    <a:pt x="4963" y="2"/>
                    <a:pt x="4878" y="4"/>
                  </a:cubicBezTo>
                  <a:cubicBezTo>
                    <a:pt x="4507" y="18"/>
                    <a:pt x="4233" y="57"/>
                    <a:pt x="4232" y="57"/>
                  </a:cubicBezTo>
                  <a:cubicBezTo>
                    <a:pt x="3841" y="172"/>
                    <a:pt x="3804" y="118"/>
                    <a:pt x="3581" y="169"/>
                  </a:cubicBezTo>
                  <a:cubicBezTo>
                    <a:pt x="3315" y="230"/>
                    <a:pt x="3286" y="238"/>
                    <a:pt x="2926" y="353"/>
                  </a:cubicBezTo>
                  <a:cubicBezTo>
                    <a:pt x="2812" y="390"/>
                    <a:pt x="2663" y="447"/>
                    <a:pt x="2554" y="495"/>
                  </a:cubicBezTo>
                  <a:cubicBezTo>
                    <a:pt x="2383" y="570"/>
                    <a:pt x="2158" y="680"/>
                    <a:pt x="1994" y="767"/>
                  </a:cubicBezTo>
                  <a:cubicBezTo>
                    <a:pt x="1837" y="852"/>
                    <a:pt x="1491" y="1070"/>
                    <a:pt x="1234" y="1299"/>
                  </a:cubicBezTo>
                  <a:cubicBezTo>
                    <a:pt x="1151" y="1372"/>
                    <a:pt x="1042" y="1472"/>
                    <a:pt x="968" y="1555"/>
                  </a:cubicBezTo>
                  <a:cubicBezTo>
                    <a:pt x="778" y="1772"/>
                    <a:pt x="772" y="1773"/>
                    <a:pt x="638" y="1973"/>
                  </a:cubicBezTo>
                  <a:cubicBezTo>
                    <a:pt x="0" y="2939"/>
                    <a:pt x="360" y="4090"/>
                    <a:pt x="1695" y="4888"/>
                  </a:cubicBezTo>
                  <a:cubicBezTo>
                    <a:pt x="2641" y="5453"/>
                    <a:pt x="3898" y="5737"/>
                    <a:pt x="5155" y="5737"/>
                  </a:cubicBezTo>
                  <a:cubicBezTo>
                    <a:pt x="6356" y="5737"/>
                    <a:pt x="7557" y="5477"/>
                    <a:pt x="8486" y="4956"/>
                  </a:cubicBezTo>
                  <a:cubicBezTo>
                    <a:pt x="9892" y="4168"/>
                    <a:pt x="10286" y="2999"/>
                    <a:pt x="9646" y="1999"/>
                  </a:cubicBezTo>
                  <a:cubicBezTo>
                    <a:pt x="9229" y="1349"/>
                    <a:pt x="8620" y="979"/>
                    <a:pt x="8391" y="839"/>
                  </a:cubicBezTo>
                  <a:cubicBezTo>
                    <a:pt x="8000" y="601"/>
                    <a:pt x="7587" y="447"/>
                    <a:pt x="7430" y="389"/>
                  </a:cubicBezTo>
                  <a:cubicBezTo>
                    <a:pt x="7164" y="289"/>
                    <a:pt x="6787" y="187"/>
                    <a:pt x="6481" y="129"/>
                  </a:cubicBezTo>
                  <a:cubicBezTo>
                    <a:pt x="5951" y="29"/>
                    <a:pt x="5590" y="13"/>
                    <a:pt x="5522" y="12"/>
                  </a:cubicBezTo>
                  <a:cubicBezTo>
                    <a:pt x="5264" y="4"/>
                    <a:pt x="5161" y="0"/>
                    <a:pt x="507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3011;p60">
              <a:extLst>
                <a:ext uri="{FF2B5EF4-FFF2-40B4-BE49-F238E27FC236}">
                  <a16:creationId xmlns:a16="http://schemas.microsoft.com/office/drawing/2014/main" id="{E1FA7040-B2FB-A2C1-D69A-581E54F4239D}"/>
                </a:ext>
              </a:extLst>
            </p:cNvPr>
            <p:cNvSpPr/>
            <p:nvPr/>
          </p:nvSpPr>
          <p:spPr>
            <a:xfrm>
              <a:off x="-2179305" y="1377249"/>
              <a:ext cx="429328" cy="239475"/>
            </a:xfrm>
            <a:custGeom>
              <a:avLst/>
              <a:gdLst/>
              <a:ahLst/>
              <a:cxnLst/>
              <a:rect l="l" t="t" r="r" b="b"/>
              <a:pathLst>
                <a:path w="10287" h="5738" extrusionOk="0">
                  <a:moveTo>
                    <a:pt x="5074" y="1"/>
                  </a:moveTo>
                  <a:cubicBezTo>
                    <a:pt x="5015" y="1"/>
                    <a:pt x="4964" y="2"/>
                    <a:pt x="4878" y="5"/>
                  </a:cubicBezTo>
                  <a:cubicBezTo>
                    <a:pt x="4507" y="18"/>
                    <a:pt x="4233" y="56"/>
                    <a:pt x="4232" y="56"/>
                  </a:cubicBezTo>
                  <a:cubicBezTo>
                    <a:pt x="3841" y="175"/>
                    <a:pt x="3804" y="119"/>
                    <a:pt x="3581" y="170"/>
                  </a:cubicBezTo>
                  <a:cubicBezTo>
                    <a:pt x="3315" y="230"/>
                    <a:pt x="3286" y="239"/>
                    <a:pt x="2926" y="353"/>
                  </a:cubicBezTo>
                  <a:cubicBezTo>
                    <a:pt x="2812" y="390"/>
                    <a:pt x="2663" y="447"/>
                    <a:pt x="2554" y="495"/>
                  </a:cubicBezTo>
                  <a:cubicBezTo>
                    <a:pt x="2383" y="571"/>
                    <a:pt x="2158" y="679"/>
                    <a:pt x="1994" y="767"/>
                  </a:cubicBezTo>
                  <a:cubicBezTo>
                    <a:pt x="1837" y="851"/>
                    <a:pt x="1491" y="1070"/>
                    <a:pt x="1234" y="1299"/>
                  </a:cubicBezTo>
                  <a:cubicBezTo>
                    <a:pt x="1151" y="1373"/>
                    <a:pt x="1042" y="1473"/>
                    <a:pt x="968" y="1556"/>
                  </a:cubicBezTo>
                  <a:cubicBezTo>
                    <a:pt x="778" y="1771"/>
                    <a:pt x="772" y="1773"/>
                    <a:pt x="638" y="1974"/>
                  </a:cubicBezTo>
                  <a:cubicBezTo>
                    <a:pt x="0" y="2940"/>
                    <a:pt x="360" y="4089"/>
                    <a:pt x="1695" y="4888"/>
                  </a:cubicBezTo>
                  <a:cubicBezTo>
                    <a:pt x="2641" y="5453"/>
                    <a:pt x="3899" y="5738"/>
                    <a:pt x="5156" y="5738"/>
                  </a:cubicBezTo>
                  <a:cubicBezTo>
                    <a:pt x="6357" y="5738"/>
                    <a:pt x="7558" y="5478"/>
                    <a:pt x="8486" y="4957"/>
                  </a:cubicBezTo>
                  <a:cubicBezTo>
                    <a:pt x="9892" y="4168"/>
                    <a:pt x="10286" y="2999"/>
                    <a:pt x="9646" y="2000"/>
                  </a:cubicBezTo>
                  <a:cubicBezTo>
                    <a:pt x="9229" y="1350"/>
                    <a:pt x="8620" y="979"/>
                    <a:pt x="8391" y="839"/>
                  </a:cubicBezTo>
                  <a:cubicBezTo>
                    <a:pt x="8000" y="601"/>
                    <a:pt x="7587" y="447"/>
                    <a:pt x="7430" y="388"/>
                  </a:cubicBezTo>
                  <a:cubicBezTo>
                    <a:pt x="7164" y="290"/>
                    <a:pt x="6787" y="187"/>
                    <a:pt x="6481" y="128"/>
                  </a:cubicBezTo>
                  <a:cubicBezTo>
                    <a:pt x="5951" y="30"/>
                    <a:pt x="5590" y="13"/>
                    <a:pt x="5522" y="12"/>
                  </a:cubicBezTo>
                  <a:cubicBezTo>
                    <a:pt x="5265" y="4"/>
                    <a:pt x="5162" y="1"/>
                    <a:pt x="5074"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3012;p60">
              <a:extLst>
                <a:ext uri="{FF2B5EF4-FFF2-40B4-BE49-F238E27FC236}">
                  <a16:creationId xmlns:a16="http://schemas.microsoft.com/office/drawing/2014/main" id="{4E6DA7EC-13D5-6C19-892F-2EFF056FD169}"/>
                </a:ext>
              </a:extLst>
            </p:cNvPr>
            <p:cNvSpPr/>
            <p:nvPr/>
          </p:nvSpPr>
          <p:spPr>
            <a:xfrm>
              <a:off x="-2179305" y="1386764"/>
              <a:ext cx="429328" cy="239475"/>
            </a:xfrm>
            <a:custGeom>
              <a:avLst/>
              <a:gdLst/>
              <a:ahLst/>
              <a:cxnLst/>
              <a:rect l="l" t="t" r="r" b="b"/>
              <a:pathLst>
                <a:path w="10287" h="5738" extrusionOk="0">
                  <a:moveTo>
                    <a:pt x="5074" y="0"/>
                  </a:moveTo>
                  <a:cubicBezTo>
                    <a:pt x="5015" y="0"/>
                    <a:pt x="4964" y="2"/>
                    <a:pt x="4878" y="5"/>
                  </a:cubicBezTo>
                  <a:cubicBezTo>
                    <a:pt x="4507" y="17"/>
                    <a:pt x="4233" y="56"/>
                    <a:pt x="4232" y="57"/>
                  </a:cubicBezTo>
                  <a:cubicBezTo>
                    <a:pt x="3843" y="177"/>
                    <a:pt x="3804" y="119"/>
                    <a:pt x="3581" y="170"/>
                  </a:cubicBezTo>
                  <a:cubicBezTo>
                    <a:pt x="3315" y="231"/>
                    <a:pt x="3286" y="239"/>
                    <a:pt x="2926" y="354"/>
                  </a:cubicBezTo>
                  <a:cubicBezTo>
                    <a:pt x="2812" y="391"/>
                    <a:pt x="2663" y="447"/>
                    <a:pt x="2554" y="496"/>
                  </a:cubicBezTo>
                  <a:cubicBezTo>
                    <a:pt x="2383" y="571"/>
                    <a:pt x="2158" y="680"/>
                    <a:pt x="1994" y="768"/>
                  </a:cubicBezTo>
                  <a:cubicBezTo>
                    <a:pt x="1837" y="853"/>
                    <a:pt x="1491" y="1071"/>
                    <a:pt x="1234" y="1300"/>
                  </a:cubicBezTo>
                  <a:cubicBezTo>
                    <a:pt x="1151" y="1373"/>
                    <a:pt x="1042" y="1473"/>
                    <a:pt x="968" y="1556"/>
                  </a:cubicBezTo>
                  <a:cubicBezTo>
                    <a:pt x="778" y="1772"/>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3013;p60">
              <a:extLst>
                <a:ext uri="{FF2B5EF4-FFF2-40B4-BE49-F238E27FC236}">
                  <a16:creationId xmlns:a16="http://schemas.microsoft.com/office/drawing/2014/main" id="{581DCE9B-CF22-0333-84A8-4F2494DC522F}"/>
                </a:ext>
              </a:extLst>
            </p:cNvPr>
            <p:cNvSpPr/>
            <p:nvPr/>
          </p:nvSpPr>
          <p:spPr>
            <a:xfrm>
              <a:off x="-2178887" y="1396363"/>
              <a:ext cx="428785" cy="239434"/>
            </a:xfrm>
            <a:custGeom>
              <a:avLst/>
              <a:gdLst/>
              <a:ahLst/>
              <a:cxnLst/>
              <a:rect l="l" t="t" r="r" b="b"/>
              <a:pathLst>
                <a:path w="10274" h="5737" extrusionOk="0">
                  <a:moveTo>
                    <a:pt x="5021" y="1"/>
                  </a:moveTo>
                  <a:cubicBezTo>
                    <a:pt x="4963" y="1"/>
                    <a:pt x="4912" y="1"/>
                    <a:pt x="4868" y="3"/>
                  </a:cubicBezTo>
                  <a:cubicBezTo>
                    <a:pt x="4497" y="17"/>
                    <a:pt x="4223" y="54"/>
                    <a:pt x="4222" y="55"/>
                  </a:cubicBezTo>
                  <a:cubicBezTo>
                    <a:pt x="3819" y="113"/>
                    <a:pt x="3794" y="118"/>
                    <a:pt x="3571" y="167"/>
                  </a:cubicBezTo>
                  <a:cubicBezTo>
                    <a:pt x="3305" y="229"/>
                    <a:pt x="3276" y="238"/>
                    <a:pt x="2916" y="352"/>
                  </a:cubicBezTo>
                  <a:cubicBezTo>
                    <a:pt x="2802" y="389"/>
                    <a:pt x="2653" y="446"/>
                    <a:pt x="2544" y="493"/>
                  </a:cubicBezTo>
                  <a:cubicBezTo>
                    <a:pt x="2373" y="569"/>
                    <a:pt x="2148" y="678"/>
                    <a:pt x="1984" y="766"/>
                  </a:cubicBezTo>
                  <a:cubicBezTo>
                    <a:pt x="1827" y="850"/>
                    <a:pt x="1481" y="1069"/>
                    <a:pt x="1224" y="1298"/>
                  </a:cubicBezTo>
                  <a:cubicBezTo>
                    <a:pt x="1141" y="1372"/>
                    <a:pt x="1032" y="1470"/>
                    <a:pt x="958" y="1555"/>
                  </a:cubicBezTo>
                  <a:cubicBezTo>
                    <a:pt x="768" y="1770"/>
                    <a:pt x="764" y="1773"/>
                    <a:pt x="628" y="1973"/>
                  </a:cubicBezTo>
                  <a:cubicBezTo>
                    <a:pt x="1" y="2947"/>
                    <a:pt x="350" y="4088"/>
                    <a:pt x="1685" y="4887"/>
                  </a:cubicBezTo>
                  <a:cubicBezTo>
                    <a:pt x="2631" y="5452"/>
                    <a:pt x="3889" y="5737"/>
                    <a:pt x="5146" y="5737"/>
                  </a:cubicBezTo>
                  <a:cubicBezTo>
                    <a:pt x="6347" y="5737"/>
                    <a:pt x="7548" y="5477"/>
                    <a:pt x="8476" y="4956"/>
                  </a:cubicBezTo>
                  <a:cubicBezTo>
                    <a:pt x="9882" y="4167"/>
                    <a:pt x="10273" y="3001"/>
                    <a:pt x="9636" y="1998"/>
                  </a:cubicBezTo>
                  <a:cubicBezTo>
                    <a:pt x="9216" y="1350"/>
                    <a:pt x="8610" y="978"/>
                    <a:pt x="8381" y="838"/>
                  </a:cubicBezTo>
                  <a:cubicBezTo>
                    <a:pt x="7990" y="600"/>
                    <a:pt x="7577" y="446"/>
                    <a:pt x="7420" y="387"/>
                  </a:cubicBezTo>
                  <a:cubicBezTo>
                    <a:pt x="7154" y="287"/>
                    <a:pt x="6777" y="186"/>
                    <a:pt x="6471" y="127"/>
                  </a:cubicBezTo>
                  <a:cubicBezTo>
                    <a:pt x="5941" y="27"/>
                    <a:pt x="5580" y="12"/>
                    <a:pt x="5512" y="10"/>
                  </a:cubicBezTo>
                  <a:cubicBezTo>
                    <a:pt x="5314" y="4"/>
                    <a:pt x="5150" y="1"/>
                    <a:pt x="5021" y="1"/>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3014;p60">
              <a:extLst>
                <a:ext uri="{FF2B5EF4-FFF2-40B4-BE49-F238E27FC236}">
                  <a16:creationId xmlns:a16="http://schemas.microsoft.com/office/drawing/2014/main" id="{CDBCDB33-C220-B4A4-86FB-3AC836C82E1A}"/>
                </a:ext>
              </a:extLst>
            </p:cNvPr>
            <p:cNvSpPr/>
            <p:nvPr/>
          </p:nvSpPr>
          <p:spPr>
            <a:xfrm>
              <a:off x="-2165407" y="1344528"/>
              <a:ext cx="401115" cy="175037"/>
            </a:xfrm>
            <a:custGeom>
              <a:avLst/>
              <a:gdLst/>
              <a:ahLst/>
              <a:cxnLst/>
              <a:rect l="l" t="t" r="r" b="b"/>
              <a:pathLst>
                <a:path w="9611" h="4194" extrusionOk="0">
                  <a:moveTo>
                    <a:pt x="4" y="0"/>
                  </a:moveTo>
                  <a:cubicBezTo>
                    <a:pt x="4" y="2"/>
                    <a:pt x="4" y="3"/>
                    <a:pt x="4" y="4"/>
                  </a:cubicBezTo>
                  <a:lnTo>
                    <a:pt x="4" y="4"/>
                  </a:lnTo>
                  <a:lnTo>
                    <a:pt x="4" y="0"/>
                  </a:lnTo>
                  <a:close/>
                  <a:moveTo>
                    <a:pt x="4" y="4"/>
                  </a:moveTo>
                  <a:lnTo>
                    <a:pt x="2" y="1399"/>
                  </a:lnTo>
                  <a:cubicBezTo>
                    <a:pt x="1" y="2098"/>
                    <a:pt x="453" y="2801"/>
                    <a:pt x="1362" y="3344"/>
                  </a:cubicBezTo>
                  <a:cubicBezTo>
                    <a:pt x="2307" y="3910"/>
                    <a:pt x="3563" y="4194"/>
                    <a:pt x="4820" y="4194"/>
                  </a:cubicBezTo>
                  <a:cubicBezTo>
                    <a:pt x="6021" y="4194"/>
                    <a:pt x="7223" y="3934"/>
                    <a:pt x="8153" y="3412"/>
                  </a:cubicBezTo>
                  <a:cubicBezTo>
                    <a:pt x="9119" y="2871"/>
                    <a:pt x="9606" y="2149"/>
                    <a:pt x="9609" y="1425"/>
                  </a:cubicBezTo>
                  <a:lnTo>
                    <a:pt x="9610" y="28"/>
                  </a:lnTo>
                  <a:lnTo>
                    <a:pt x="9610" y="28"/>
                  </a:lnTo>
                  <a:cubicBezTo>
                    <a:pt x="9607" y="751"/>
                    <a:pt x="9121" y="1472"/>
                    <a:pt x="8155" y="2015"/>
                  </a:cubicBezTo>
                  <a:cubicBezTo>
                    <a:pt x="7225" y="2537"/>
                    <a:pt x="6024" y="2796"/>
                    <a:pt x="4823" y="2796"/>
                  </a:cubicBezTo>
                  <a:cubicBezTo>
                    <a:pt x="3566" y="2796"/>
                    <a:pt x="2309" y="2512"/>
                    <a:pt x="1364" y="1948"/>
                  </a:cubicBezTo>
                  <a:cubicBezTo>
                    <a:pt x="456" y="1404"/>
                    <a:pt x="4" y="704"/>
                    <a:pt x="4"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3015;p60">
              <a:extLst>
                <a:ext uri="{FF2B5EF4-FFF2-40B4-BE49-F238E27FC236}">
                  <a16:creationId xmlns:a16="http://schemas.microsoft.com/office/drawing/2014/main" id="{67245216-4E28-E52D-4203-AC978CC54B1C}"/>
                </a:ext>
              </a:extLst>
            </p:cNvPr>
            <p:cNvSpPr/>
            <p:nvPr/>
          </p:nvSpPr>
          <p:spPr>
            <a:xfrm>
              <a:off x="-2165323" y="1344403"/>
              <a:ext cx="400948" cy="132342"/>
            </a:xfrm>
            <a:custGeom>
              <a:avLst/>
              <a:gdLst/>
              <a:ahLst/>
              <a:cxnLst/>
              <a:rect l="l" t="t" r="r" b="b"/>
              <a:pathLst>
                <a:path w="9607" h="3171" extrusionOk="0">
                  <a:moveTo>
                    <a:pt x="1360" y="2035"/>
                  </a:moveTo>
                  <a:cubicBezTo>
                    <a:pt x="3209" y="3140"/>
                    <a:pt x="6249" y="3170"/>
                    <a:pt x="8151" y="2103"/>
                  </a:cubicBezTo>
                  <a:cubicBezTo>
                    <a:pt x="9117" y="1562"/>
                    <a:pt x="9604" y="840"/>
                    <a:pt x="9607" y="116"/>
                  </a:cubicBezTo>
                  <a:lnTo>
                    <a:pt x="9607" y="59"/>
                  </a:lnTo>
                  <a:cubicBezTo>
                    <a:pt x="9590" y="771"/>
                    <a:pt x="9105" y="1480"/>
                    <a:pt x="8153" y="2015"/>
                  </a:cubicBezTo>
                  <a:cubicBezTo>
                    <a:pt x="6250" y="3083"/>
                    <a:pt x="3209" y="3052"/>
                    <a:pt x="1362" y="1946"/>
                  </a:cubicBezTo>
                  <a:cubicBezTo>
                    <a:pt x="451" y="1403"/>
                    <a:pt x="0" y="700"/>
                    <a:pt x="2" y="0"/>
                  </a:cubicBezTo>
                  <a:lnTo>
                    <a:pt x="2" y="125"/>
                  </a:lnTo>
                  <a:cubicBezTo>
                    <a:pt x="14" y="812"/>
                    <a:pt x="465" y="1502"/>
                    <a:pt x="1360" y="2035"/>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8" name="Google Shape;3016;p60">
              <a:extLst>
                <a:ext uri="{FF2B5EF4-FFF2-40B4-BE49-F238E27FC236}">
                  <a16:creationId xmlns:a16="http://schemas.microsoft.com/office/drawing/2014/main" id="{AC5A158F-D71C-4C85-374D-C40B97E2B4A3}"/>
                </a:ext>
              </a:extLst>
            </p:cNvPr>
            <p:cNvGrpSpPr/>
            <p:nvPr/>
          </p:nvGrpSpPr>
          <p:grpSpPr>
            <a:xfrm>
              <a:off x="-1995067" y="1299652"/>
              <a:ext cx="51544" cy="27879"/>
              <a:chOff x="-1990954" y="1277877"/>
              <a:chExt cx="51544" cy="27879"/>
            </a:xfrm>
          </p:grpSpPr>
          <p:sp>
            <p:nvSpPr>
              <p:cNvPr id="1869" name="Google Shape;3017;p60">
                <a:extLst>
                  <a:ext uri="{FF2B5EF4-FFF2-40B4-BE49-F238E27FC236}">
                    <a16:creationId xmlns:a16="http://schemas.microsoft.com/office/drawing/2014/main" id="{787F3862-FCED-FCC1-9CB3-3FA20605550B}"/>
                  </a:ext>
                </a:extLst>
              </p:cNvPr>
              <p:cNvSpPr/>
              <p:nvPr/>
            </p:nvSpPr>
            <p:spPr>
              <a:xfrm>
                <a:off x="-1980728" y="1282260"/>
                <a:ext cx="41318" cy="23497"/>
              </a:xfrm>
              <a:custGeom>
                <a:avLst/>
                <a:gdLst/>
                <a:ahLst/>
                <a:cxnLst/>
                <a:rect l="l" t="t" r="r" b="b"/>
                <a:pathLst>
                  <a:path w="990" h="563" extrusionOk="0">
                    <a:moveTo>
                      <a:pt x="821" y="0"/>
                    </a:moveTo>
                    <a:lnTo>
                      <a:pt x="1" y="476"/>
                    </a:lnTo>
                    <a:cubicBezTo>
                      <a:pt x="115" y="533"/>
                      <a:pt x="258" y="562"/>
                      <a:pt x="400" y="562"/>
                    </a:cubicBezTo>
                    <a:cubicBezTo>
                      <a:pt x="548" y="562"/>
                      <a:pt x="695" y="531"/>
                      <a:pt x="810" y="466"/>
                    </a:cubicBezTo>
                    <a:cubicBezTo>
                      <a:pt x="924" y="402"/>
                      <a:pt x="982" y="319"/>
                      <a:pt x="990" y="233"/>
                    </a:cubicBezTo>
                    <a:cubicBezTo>
                      <a:pt x="985" y="149"/>
                      <a:pt x="931" y="66"/>
                      <a:pt x="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3018;p60">
                <a:extLst>
                  <a:ext uri="{FF2B5EF4-FFF2-40B4-BE49-F238E27FC236}">
                    <a16:creationId xmlns:a16="http://schemas.microsoft.com/office/drawing/2014/main" id="{1F604112-E283-9322-D472-39A245B93EB7}"/>
                  </a:ext>
                </a:extLst>
              </p:cNvPr>
              <p:cNvSpPr/>
              <p:nvPr/>
            </p:nvSpPr>
            <p:spPr>
              <a:xfrm>
                <a:off x="-1990954" y="1277877"/>
                <a:ext cx="38354" cy="21869"/>
              </a:xfrm>
              <a:custGeom>
                <a:avLst/>
                <a:gdLst/>
                <a:ahLst/>
                <a:cxnLst/>
                <a:rect l="l" t="t" r="r" b="b"/>
                <a:pathLst>
                  <a:path w="919" h="524" extrusionOk="0">
                    <a:moveTo>
                      <a:pt x="594" y="0"/>
                    </a:moveTo>
                    <a:cubicBezTo>
                      <a:pt x="445" y="0"/>
                      <a:pt x="295" y="33"/>
                      <a:pt x="179" y="98"/>
                    </a:cubicBezTo>
                    <a:cubicBezTo>
                      <a:pt x="66" y="161"/>
                      <a:pt x="6" y="244"/>
                      <a:pt x="0" y="330"/>
                    </a:cubicBezTo>
                    <a:cubicBezTo>
                      <a:pt x="3" y="399"/>
                      <a:pt x="42" y="465"/>
                      <a:pt x="114" y="524"/>
                    </a:cubicBezTo>
                    <a:lnTo>
                      <a:pt x="919" y="56"/>
                    </a:lnTo>
                    <a:cubicBezTo>
                      <a:pt x="820" y="19"/>
                      <a:pt x="708" y="0"/>
                      <a:pt x="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3019;p60">
                <a:extLst>
                  <a:ext uri="{FF2B5EF4-FFF2-40B4-BE49-F238E27FC236}">
                    <a16:creationId xmlns:a16="http://schemas.microsoft.com/office/drawing/2014/main" id="{0178E1C3-05BA-29D4-DA61-70CFE311F231}"/>
                  </a:ext>
                </a:extLst>
              </p:cNvPr>
              <p:cNvSpPr/>
              <p:nvPr/>
            </p:nvSpPr>
            <p:spPr>
              <a:xfrm>
                <a:off x="-1986196" y="1280215"/>
                <a:ext cx="38021" cy="21911"/>
              </a:xfrm>
              <a:custGeom>
                <a:avLst/>
                <a:gdLst/>
                <a:ahLst/>
                <a:cxnLst/>
                <a:rect l="l" t="t" r="r" b="b"/>
                <a:pathLst>
                  <a:path w="911" h="525" extrusionOk="0">
                    <a:moveTo>
                      <a:pt x="805" y="0"/>
                    </a:moveTo>
                    <a:lnTo>
                      <a:pt x="0" y="468"/>
                    </a:lnTo>
                    <a:cubicBezTo>
                      <a:pt x="17" y="480"/>
                      <a:pt x="32" y="494"/>
                      <a:pt x="54" y="506"/>
                    </a:cubicBezTo>
                    <a:cubicBezTo>
                      <a:pt x="65" y="512"/>
                      <a:pt x="79" y="518"/>
                      <a:pt x="92" y="525"/>
                    </a:cubicBezTo>
                    <a:lnTo>
                      <a:pt x="911" y="49"/>
                    </a:lnTo>
                    <a:cubicBezTo>
                      <a:pt x="878" y="29"/>
                      <a:pt x="843" y="14"/>
                      <a:pt x="805" y="0"/>
                    </a:cubicBezTo>
                    <a:close/>
                  </a:path>
                </a:pathLst>
              </a:custGeom>
              <a:solidFill>
                <a:srgbClr val="DDE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9" name="Google Shape;3020;p60">
              <a:extLst>
                <a:ext uri="{FF2B5EF4-FFF2-40B4-BE49-F238E27FC236}">
                  <a16:creationId xmlns:a16="http://schemas.microsoft.com/office/drawing/2014/main" id="{F1B3BA4C-6F86-C56C-1F2D-5FEFEF584C1A}"/>
                </a:ext>
              </a:extLst>
            </p:cNvPr>
            <p:cNvSpPr/>
            <p:nvPr/>
          </p:nvSpPr>
          <p:spPr>
            <a:xfrm>
              <a:off x="-2434765" y="1471445"/>
              <a:ext cx="339055" cy="208049"/>
            </a:xfrm>
            <a:custGeom>
              <a:avLst/>
              <a:gdLst/>
              <a:ahLst/>
              <a:cxnLst/>
              <a:rect l="l" t="t" r="r" b="b"/>
              <a:pathLst>
                <a:path w="8124" h="4985" extrusionOk="0">
                  <a:moveTo>
                    <a:pt x="8124" y="0"/>
                  </a:moveTo>
                  <a:lnTo>
                    <a:pt x="1" y="4720"/>
                  </a:lnTo>
                  <a:lnTo>
                    <a:pt x="1" y="4984"/>
                  </a:lnTo>
                  <a:lnTo>
                    <a:pt x="8122" y="263"/>
                  </a:lnTo>
                  <a:lnTo>
                    <a:pt x="81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3021;p60">
              <a:extLst>
                <a:ext uri="{FF2B5EF4-FFF2-40B4-BE49-F238E27FC236}">
                  <a16:creationId xmlns:a16="http://schemas.microsoft.com/office/drawing/2014/main" id="{A0C077E1-C092-DD7A-935C-BFA4117AFD93}"/>
                </a:ext>
              </a:extLst>
            </p:cNvPr>
            <p:cNvSpPr/>
            <p:nvPr/>
          </p:nvSpPr>
          <p:spPr>
            <a:xfrm>
              <a:off x="-2444280" y="1465936"/>
              <a:ext cx="348571" cy="202498"/>
            </a:xfrm>
            <a:custGeom>
              <a:avLst/>
              <a:gdLst/>
              <a:ahLst/>
              <a:cxnLst/>
              <a:rect l="l" t="t" r="r" b="b"/>
              <a:pathLst>
                <a:path w="8352" h="4852" extrusionOk="0">
                  <a:moveTo>
                    <a:pt x="8123" y="0"/>
                  </a:moveTo>
                  <a:lnTo>
                    <a:pt x="1" y="4719"/>
                  </a:lnTo>
                  <a:lnTo>
                    <a:pt x="229" y="4852"/>
                  </a:lnTo>
                  <a:lnTo>
                    <a:pt x="8352" y="132"/>
                  </a:lnTo>
                  <a:lnTo>
                    <a:pt x="8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3022;p60">
              <a:extLst>
                <a:ext uri="{FF2B5EF4-FFF2-40B4-BE49-F238E27FC236}">
                  <a16:creationId xmlns:a16="http://schemas.microsoft.com/office/drawing/2014/main" id="{44664973-CBA1-24C2-94B0-E35A1C4ED0FB}"/>
                </a:ext>
              </a:extLst>
            </p:cNvPr>
            <p:cNvSpPr/>
            <p:nvPr/>
          </p:nvSpPr>
          <p:spPr>
            <a:xfrm>
              <a:off x="-2444322" y="1662883"/>
              <a:ext cx="9599" cy="16611"/>
            </a:xfrm>
            <a:custGeom>
              <a:avLst/>
              <a:gdLst/>
              <a:ahLst/>
              <a:cxnLst/>
              <a:rect l="l" t="t" r="r" b="b"/>
              <a:pathLst>
                <a:path w="230" h="398" extrusionOk="0">
                  <a:moveTo>
                    <a:pt x="2" y="0"/>
                  </a:moveTo>
                  <a:lnTo>
                    <a:pt x="0" y="263"/>
                  </a:lnTo>
                  <a:lnTo>
                    <a:pt x="230" y="397"/>
                  </a:lnTo>
                  <a:lnTo>
                    <a:pt x="230" y="133"/>
                  </a:lnTo>
                  <a:lnTo>
                    <a:pt x="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3023;p60">
              <a:extLst>
                <a:ext uri="{FF2B5EF4-FFF2-40B4-BE49-F238E27FC236}">
                  <a16:creationId xmlns:a16="http://schemas.microsoft.com/office/drawing/2014/main" id="{55AA4787-C669-290E-328F-74F3CB0F9262}"/>
                </a:ext>
              </a:extLst>
            </p:cNvPr>
            <p:cNvSpPr/>
            <p:nvPr/>
          </p:nvSpPr>
          <p:spPr>
            <a:xfrm>
              <a:off x="-2434681" y="1445235"/>
              <a:ext cx="339055" cy="208049"/>
            </a:xfrm>
            <a:custGeom>
              <a:avLst/>
              <a:gdLst/>
              <a:ahLst/>
              <a:cxnLst/>
              <a:rect l="l" t="t" r="r" b="b"/>
              <a:pathLst>
                <a:path w="8124" h="4985" extrusionOk="0">
                  <a:moveTo>
                    <a:pt x="8123" y="1"/>
                  </a:moveTo>
                  <a:lnTo>
                    <a:pt x="2" y="4722"/>
                  </a:lnTo>
                  <a:lnTo>
                    <a:pt x="0" y="4985"/>
                  </a:lnTo>
                  <a:lnTo>
                    <a:pt x="8122" y="265"/>
                  </a:lnTo>
                  <a:lnTo>
                    <a:pt x="81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3024;p60">
              <a:extLst>
                <a:ext uri="{FF2B5EF4-FFF2-40B4-BE49-F238E27FC236}">
                  <a16:creationId xmlns:a16="http://schemas.microsoft.com/office/drawing/2014/main" id="{66A9A734-8B13-2100-856D-AA5F61900F55}"/>
                </a:ext>
              </a:extLst>
            </p:cNvPr>
            <p:cNvSpPr/>
            <p:nvPr/>
          </p:nvSpPr>
          <p:spPr>
            <a:xfrm>
              <a:off x="-2444280" y="1439726"/>
              <a:ext cx="348654" cy="202582"/>
            </a:xfrm>
            <a:custGeom>
              <a:avLst/>
              <a:gdLst/>
              <a:ahLst/>
              <a:cxnLst/>
              <a:rect l="l" t="t" r="r" b="b"/>
              <a:pathLst>
                <a:path w="8354" h="4854" extrusionOk="0">
                  <a:moveTo>
                    <a:pt x="8124" y="0"/>
                  </a:moveTo>
                  <a:lnTo>
                    <a:pt x="1" y="4721"/>
                  </a:lnTo>
                  <a:lnTo>
                    <a:pt x="232" y="4854"/>
                  </a:lnTo>
                  <a:lnTo>
                    <a:pt x="8353" y="133"/>
                  </a:lnTo>
                  <a:lnTo>
                    <a:pt x="81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3025;p60">
              <a:extLst>
                <a:ext uri="{FF2B5EF4-FFF2-40B4-BE49-F238E27FC236}">
                  <a16:creationId xmlns:a16="http://schemas.microsoft.com/office/drawing/2014/main" id="{28380757-B872-9FE5-00D8-3AB65E42E786}"/>
                </a:ext>
              </a:extLst>
            </p:cNvPr>
            <p:cNvSpPr/>
            <p:nvPr/>
          </p:nvSpPr>
          <p:spPr>
            <a:xfrm>
              <a:off x="-2444280" y="1636757"/>
              <a:ext cx="9683" cy="16527"/>
            </a:xfrm>
            <a:custGeom>
              <a:avLst/>
              <a:gdLst/>
              <a:ahLst/>
              <a:cxnLst/>
              <a:rect l="l" t="t" r="r" b="b"/>
              <a:pathLst>
                <a:path w="232" h="396" extrusionOk="0">
                  <a:moveTo>
                    <a:pt x="1" y="0"/>
                  </a:moveTo>
                  <a:lnTo>
                    <a:pt x="1" y="263"/>
                  </a:lnTo>
                  <a:lnTo>
                    <a:pt x="230" y="396"/>
                  </a:lnTo>
                  <a:lnTo>
                    <a:pt x="232" y="13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3026;p60">
              <a:extLst>
                <a:ext uri="{FF2B5EF4-FFF2-40B4-BE49-F238E27FC236}">
                  <a16:creationId xmlns:a16="http://schemas.microsoft.com/office/drawing/2014/main" id="{15D9482B-0F7B-C741-1468-965DBA92B3E5}"/>
                </a:ext>
              </a:extLst>
            </p:cNvPr>
            <p:cNvSpPr/>
            <p:nvPr/>
          </p:nvSpPr>
          <p:spPr>
            <a:xfrm>
              <a:off x="-1836117" y="1471445"/>
              <a:ext cx="339055" cy="208049"/>
            </a:xfrm>
            <a:custGeom>
              <a:avLst/>
              <a:gdLst/>
              <a:ahLst/>
              <a:cxnLst/>
              <a:rect l="l" t="t" r="r" b="b"/>
              <a:pathLst>
                <a:path w="8124" h="4985" extrusionOk="0">
                  <a:moveTo>
                    <a:pt x="0" y="0"/>
                  </a:moveTo>
                  <a:lnTo>
                    <a:pt x="2" y="263"/>
                  </a:lnTo>
                  <a:lnTo>
                    <a:pt x="8124" y="4984"/>
                  </a:lnTo>
                  <a:lnTo>
                    <a:pt x="8124" y="472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3027;p60">
              <a:extLst>
                <a:ext uri="{FF2B5EF4-FFF2-40B4-BE49-F238E27FC236}">
                  <a16:creationId xmlns:a16="http://schemas.microsoft.com/office/drawing/2014/main" id="{C67224C5-A280-64E9-D9D4-48335118A2E4}"/>
                </a:ext>
              </a:extLst>
            </p:cNvPr>
            <p:cNvSpPr/>
            <p:nvPr/>
          </p:nvSpPr>
          <p:spPr>
            <a:xfrm>
              <a:off x="-1836117" y="1465936"/>
              <a:ext cx="348612" cy="202498"/>
            </a:xfrm>
            <a:custGeom>
              <a:avLst/>
              <a:gdLst/>
              <a:ahLst/>
              <a:cxnLst/>
              <a:rect l="l" t="t" r="r" b="b"/>
              <a:pathLst>
                <a:path w="8353" h="4852" extrusionOk="0">
                  <a:moveTo>
                    <a:pt x="231" y="0"/>
                  </a:moveTo>
                  <a:lnTo>
                    <a:pt x="0" y="132"/>
                  </a:lnTo>
                  <a:lnTo>
                    <a:pt x="8124" y="4852"/>
                  </a:lnTo>
                  <a:lnTo>
                    <a:pt x="8353" y="4719"/>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3028;p60">
              <a:extLst>
                <a:ext uri="{FF2B5EF4-FFF2-40B4-BE49-F238E27FC236}">
                  <a16:creationId xmlns:a16="http://schemas.microsoft.com/office/drawing/2014/main" id="{78481856-F944-2920-80B6-6247865E27E3}"/>
                </a:ext>
              </a:extLst>
            </p:cNvPr>
            <p:cNvSpPr/>
            <p:nvPr/>
          </p:nvSpPr>
          <p:spPr>
            <a:xfrm>
              <a:off x="-1497103" y="1662883"/>
              <a:ext cx="9599" cy="16611"/>
            </a:xfrm>
            <a:custGeom>
              <a:avLst/>
              <a:gdLst/>
              <a:ahLst/>
              <a:cxnLst/>
              <a:rect l="l" t="t" r="r" b="b"/>
              <a:pathLst>
                <a:path w="230" h="398" extrusionOk="0">
                  <a:moveTo>
                    <a:pt x="230" y="0"/>
                  </a:moveTo>
                  <a:lnTo>
                    <a:pt x="1" y="133"/>
                  </a:lnTo>
                  <a:lnTo>
                    <a:pt x="1" y="397"/>
                  </a:lnTo>
                  <a:lnTo>
                    <a:pt x="230" y="263"/>
                  </a:lnTo>
                  <a:lnTo>
                    <a:pt x="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3029;p60">
              <a:extLst>
                <a:ext uri="{FF2B5EF4-FFF2-40B4-BE49-F238E27FC236}">
                  <a16:creationId xmlns:a16="http://schemas.microsoft.com/office/drawing/2014/main" id="{1333869C-E7FF-9217-7539-321727A33120}"/>
                </a:ext>
              </a:extLst>
            </p:cNvPr>
            <p:cNvSpPr/>
            <p:nvPr/>
          </p:nvSpPr>
          <p:spPr>
            <a:xfrm>
              <a:off x="-1836117" y="1445235"/>
              <a:ext cx="339013" cy="208049"/>
            </a:xfrm>
            <a:custGeom>
              <a:avLst/>
              <a:gdLst/>
              <a:ahLst/>
              <a:cxnLst/>
              <a:rect l="l" t="t" r="r" b="b"/>
              <a:pathLst>
                <a:path w="8123" h="4985" extrusionOk="0">
                  <a:moveTo>
                    <a:pt x="0" y="1"/>
                  </a:moveTo>
                  <a:lnTo>
                    <a:pt x="0" y="265"/>
                  </a:lnTo>
                  <a:lnTo>
                    <a:pt x="8122" y="4985"/>
                  </a:lnTo>
                  <a:lnTo>
                    <a:pt x="8122" y="472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3030;p60">
              <a:extLst>
                <a:ext uri="{FF2B5EF4-FFF2-40B4-BE49-F238E27FC236}">
                  <a16:creationId xmlns:a16="http://schemas.microsoft.com/office/drawing/2014/main" id="{667AE4B1-DABD-CC73-C0EB-5F54EA840F79}"/>
                </a:ext>
              </a:extLst>
            </p:cNvPr>
            <p:cNvSpPr/>
            <p:nvPr/>
          </p:nvSpPr>
          <p:spPr>
            <a:xfrm>
              <a:off x="-1836117" y="1439726"/>
              <a:ext cx="348571" cy="202582"/>
            </a:xfrm>
            <a:custGeom>
              <a:avLst/>
              <a:gdLst/>
              <a:ahLst/>
              <a:cxnLst/>
              <a:rect l="l" t="t" r="r" b="b"/>
              <a:pathLst>
                <a:path w="8352" h="4854" extrusionOk="0">
                  <a:moveTo>
                    <a:pt x="228" y="0"/>
                  </a:moveTo>
                  <a:lnTo>
                    <a:pt x="0" y="133"/>
                  </a:lnTo>
                  <a:lnTo>
                    <a:pt x="8122" y="4854"/>
                  </a:lnTo>
                  <a:lnTo>
                    <a:pt x="8351" y="4721"/>
                  </a:lnTo>
                  <a:lnTo>
                    <a:pt x="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3031;p60">
              <a:extLst>
                <a:ext uri="{FF2B5EF4-FFF2-40B4-BE49-F238E27FC236}">
                  <a16:creationId xmlns:a16="http://schemas.microsoft.com/office/drawing/2014/main" id="{F6FB9525-C18A-44E7-A6A3-F5D3D720ADDE}"/>
                </a:ext>
              </a:extLst>
            </p:cNvPr>
            <p:cNvSpPr/>
            <p:nvPr/>
          </p:nvSpPr>
          <p:spPr>
            <a:xfrm>
              <a:off x="-1497145" y="1636757"/>
              <a:ext cx="9599" cy="16527"/>
            </a:xfrm>
            <a:custGeom>
              <a:avLst/>
              <a:gdLst/>
              <a:ahLst/>
              <a:cxnLst/>
              <a:rect l="l" t="t" r="r" b="b"/>
              <a:pathLst>
                <a:path w="230" h="396" extrusionOk="0">
                  <a:moveTo>
                    <a:pt x="229" y="0"/>
                  </a:moveTo>
                  <a:lnTo>
                    <a:pt x="0" y="133"/>
                  </a:lnTo>
                  <a:lnTo>
                    <a:pt x="0" y="396"/>
                  </a:lnTo>
                  <a:lnTo>
                    <a:pt x="229" y="263"/>
                  </a:lnTo>
                  <a:lnTo>
                    <a:pt x="2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1" name="Google Shape;3032;p60">
              <a:extLst>
                <a:ext uri="{FF2B5EF4-FFF2-40B4-BE49-F238E27FC236}">
                  <a16:creationId xmlns:a16="http://schemas.microsoft.com/office/drawing/2014/main" id="{AD15DDFD-98DA-CF6A-BFD5-00157C7E1F59}"/>
                </a:ext>
              </a:extLst>
            </p:cNvPr>
            <p:cNvGrpSpPr/>
            <p:nvPr/>
          </p:nvGrpSpPr>
          <p:grpSpPr>
            <a:xfrm flipH="1">
              <a:off x="-2606365" y="1473747"/>
              <a:ext cx="328872" cy="216021"/>
              <a:chOff x="-2592190" y="928847"/>
              <a:chExt cx="328872" cy="216021"/>
            </a:xfrm>
          </p:grpSpPr>
          <p:sp>
            <p:nvSpPr>
              <p:cNvPr id="1856" name="Google Shape;3033;p60">
                <a:extLst>
                  <a:ext uri="{FF2B5EF4-FFF2-40B4-BE49-F238E27FC236}">
                    <a16:creationId xmlns:a16="http://schemas.microsoft.com/office/drawing/2014/main" id="{26AA6F2A-B109-9992-8AEE-1F4FC59D0ABD}"/>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3034;p60">
                <a:extLst>
                  <a:ext uri="{FF2B5EF4-FFF2-40B4-BE49-F238E27FC236}">
                    <a16:creationId xmlns:a16="http://schemas.microsoft.com/office/drawing/2014/main" id="{F18F0C7C-A457-7475-BA63-5DA73B1B0F73}"/>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3035;p60">
                <a:extLst>
                  <a:ext uri="{FF2B5EF4-FFF2-40B4-BE49-F238E27FC236}">
                    <a16:creationId xmlns:a16="http://schemas.microsoft.com/office/drawing/2014/main" id="{2FDC90BD-9574-32D4-50AA-C3F31747DBC7}"/>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3036;p60">
                <a:extLst>
                  <a:ext uri="{FF2B5EF4-FFF2-40B4-BE49-F238E27FC236}">
                    <a16:creationId xmlns:a16="http://schemas.microsoft.com/office/drawing/2014/main" id="{FF6E32DF-AF7C-D586-4BA0-0FA120DEABA3}"/>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3037;p60">
                <a:extLst>
                  <a:ext uri="{FF2B5EF4-FFF2-40B4-BE49-F238E27FC236}">
                    <a16:creationId xmlns:a16="http://schemas.microsoft.com/office/drawing/2014/main" id="{76269081-9781-9650-A9F8-14DEFD0285EF}"/>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3038;p60">
                <a:extLst>
                  <a:ext uri="{FF2B5EF4-FFF2-40B4-BE49-F238E27FC236}">
                    <a16:creationId xmlns:a16="http://schemas.microsoft.com/office/drawing/2014/main" id="{8E44006C-C02A-B6A9-336B-F3873F64A1DA}"/>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3039;p60">
                <a:extLst>
                  <a:ext uri="{FF2B5EF4-FFF2-40B4-BE49-F238E27FC236}">
                    <a16:creationId xmlns:a16="http://schemas.microsoft.com/office/drawing/2014/main" id="{DEB1D8EB-A1DC-2834-91C2-4A7C526B6A9A}"/>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3040;p60">
                <a:extLst>
                  <a:ext uri="{FF2B5EF4-FFF2-40B4-BE49-F238E27FC236}">
                    <a16:creationId xmlns:a16="http://schemas.microsoft.com/office/drawing/2014/main" id="{D4701E77-8477-3A41-8BFD-321452D5840D}"/>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3041;p60">
                <a:extLst>
                  <a:ext uri="{FF2B5EF4-FFF2-40B4-BE49-F238E27FC236}">
                    <a16:creationId xmlns:a16="http://schemas.microsoft.com/office/drawing/2014/main" id="{D9892ACD-BEEA-4301-7F24-867557E0E48F}"/>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3042;p60">
                <a:extLst>
                  <a:ext uri="{FF2B5EF4-FFF2-40B4-BE49-F238E27FC236}">
                    <a16:creationId xmlns:a16="http://schemas.microsoft.com/office/drawing/2014/main" id="{0BEC1656-340D-178B-45CE-EEAAFB3FDBA1}"/>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3043;p60">
                <a:extLst>
                  <a:ext uri="{FF2B5EF4-FFF2-40B4-BE49-F238E27FC236}">
                    <a16:creationId xmlns:a16="http://schemas.microsoft.com/office/drawing/2014/main" id="{0A35CAA9-DD7A-6978-AE56-26684701B82B}"/>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3044;p60">
                <a:extLst>
                  <a:ext uri="{FF2B5EF4-FFF2-40B4-BE49-F238E27FC236}">
                    <a16:creationId xmlns:a16="http://schemas.microsoft.com/office/drawing/2014/main" id="{9BBD832C-5396-2957-42E2-4B2DABEE2062}"/>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3045;p60">
                <a:extLst>
                  <a:ext uri="{FF2B5EF4-FFF2-40B4-BE49-F238E27FC236}">
                    <a16:creationId xmlns:a16="http://schemas.microsoft.com/office/drawing/2014/main" id="{B495FDA4-8E94-80E7-8C69-9F6294E3D6DA}"/>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3046;p60">
              <a:extLst>
                <a:ext uri="{FF2B5EF4-FFF2-40B4-BE49-F238E27FC236}">
                  <a16:creationId xmlns:a16="http://schemas.microsoft.com/office/drawing/2014/main" id="{27778345-E07A-1E06-FB0E-75EC9FD24584}"/>
                </a:ext>
              </a:extLst>
            </p:cNvPr>
            <p:cNvGrpSpPr/>
            <p:nvPr/>
          </p:nvGrpSpPr>
          <p:grpSpPr>
            <a:xfrm>
              <a:off x="-1644352" y="1495284"/>
              <a:ext cx="328872" cy="216021"/>
              <a:chOff x="-2592190" y="928847"/>
              <a:chExt cx="328872" cy="216021"/>
            </a:xfrm>
          </p:grpSpPr>
          <p:sp>
            <p:nvSpPr>
              <p:cNvPr id="1843" name="Google Shape;3047;p60">
                <a:extLst>
                  <a:ext uri="{FF2B5EF4-FFF2-40B4-BE49-F238E27FC236}">
                    <a16:creationId xmlns:a16="http://schemas.microsoft.com/office/drawing/2014/main" id="{2E7AA6B8-BF77-F410-A985-BB3BFA34D48B}"/>
                  </a:ext>
                </a:extLst>
              </p:cNvPr>
              <p:cNvSpPr/>
              <p:nvPr/>
            </p:nvSpPr>
            <p:spPr>
              <a:xfrm>
                <a:off x="-2459848" y="1073417"/>
                <a:ext cx="63437" cy="71450"/>
              </a:xfrm>
              <a:custGeom>
                <a:avLst/>
                <a:gdLst/>
                <a:ahLst/>
                <a:cxnLst/>
                <a:rect l="l" t="t" r="r" b="b"/>
                <a:pathLst>
                  <a:path w="1520" h="1712" extrusionOk="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3048;p60">
                <a:extLst>
                  <a:ext uri="{FF2B5EF4-FFF2-40B4-BE49-F238E27FC236}">
                    <a16:creationId xmlns:a16="http://schemas.microsoft.com/office/drawing/2014/main" id="{09C35868-50BF-1A02-6D87-6E0D331B955A}"/>
                  </a:ext>
                </a:extLst>
              </p:cNvPr>
              <p:cNvSpPr/>
              <p:nvPr/>
            </p:nvSpPr>
            <p:spPr>
              <a:xfrm>
                <a:off x="-2457886" y="1057516"/>
                <a:ext cx="58930" cy="32011"/>
              </a:xfrm>
              <a:custGeom>
                <a:avLst/>
                <a:gdLst/>
                <a:ahLst/>
                <a:cxnLst/>
                <a:rect l="l" t="t" r="r" b="b"/>
                <a:pathLst>
                  <a:path w="1412" h="767" extrusionOk="0">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3049;p60">
                <a:extLst>
                  <a:ext uri="{FF2B5EF4-FFF2-40B4-BE49-F238E27FC236}">
                    <a16:creationId xmlns:a16="http://schemas.microsoft.com/office/drawing/2014/main" id="{F0283BCB-A400-FD71-53C0-9BAF253C4CF6}"/>
                  </a:ext>
                </a:extLst>
              </p:cNvPr>
              <p:cNvSpPr/>
              <p:nvPr/>
            </p:nvSpPr>
            <p:spPr>
              <a:xfrm>
                <a:off x="-2460265" y="1055179"/>
                <a:ext cx="63604" cy="36685"/>
              </a:xfrm>
              <a:custGeom>
                <a:avLst/>
                <a:gdLst/>
                <a:ahLst/>
                <a:cxnLst/>
                <a:rect l="l" t="t" r="r" b="b"/>
                <a:pathLst>
                  <a:path w="1524" h="879" extrusionOk="0">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3050;p60">
                <a:extLst>
                  <a:ext uri="{FF2B5EF4-FFF2-40B4-BE49-F238E27FC236}">
                    <a16:creationId xmlns:a16="http://schemas.microsoft.com/office/drawing/2014/main" id="{FB0D11EB-B47E-011C-4792-178F80D31F5C}"/>
                  </a:ext>
                </a:extLst>
              </p:cNvPr>
              <p:cNvSpPr/>
              <p:nvPr/>
            </p:nvSpPr>
            <p:spPr>
              <a:xfrm>
                <a:off x="-2415567" y="970248"/>
                <a:ext cx="96324" cy="53922"/>
              </a:xfrm>
              <a:custGeom>
                <a:avLst/>
                <a:gdLst/>
                <a:ahLst/>
                <a:cxnLst/>
                <a:rect l="l" t="t" r="r" b="b"/>
                <a:pathLst>
                  <a:path w="2308" h="1292" extrusionOk="0">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3051;p60">
                <a:extLst>
                  <a:ext uri="{FF2B5EF4-FFF2-40B4-BE49-F238E27FC236}">
                    <a16:creationId xmlns:a16="http://schemas.microsoft.com/office/drawing/2014/main" id="{FA602461-5156-3AE2-C96E-9A000FF7FC2F}"/>
                  </a:ext>
                </a:extLst>
              </p:cNvPr>
              <p:cNvSpPr/>
              <p:nvPr/>
            </p:nvSpPr>
            <p:spPr>
              <a:xfrm>
                <a:off x="-2423079" y="928847"/>
                <a:ext cx="159762" cy="92860"/>
              </a:xfrm>
              <a:custGeom>
                <a:avLst/>
                <a:gdLst/>
                <a:ahLst/>
                <a:cxnLst/>
                <a:rect l="l" t="t" r="r" b="b"/>
                <a:pathLst>
                  <a:path w="3828" h="2225" extrusionOk="0">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3052;p60">
                <a:extLst>
                  <a:ext uri="{FF2B5EF4-FFF2-40B4-BE49-F238E27FC236}">
                    <a16:creationId xmlns:a16="http://schemas.microsoft.com/office/drawing/2014/main" id="{DC0A052D-9D27-34EC-648F-427274EFF9FF}"/>
                  </a:ext>
                </a:extLst>
              </p:cNvPr>
              <p:cNvSpPr/>
              <p:nvPr/>
            </p:nvSpPr>
            <p:spPr>
              <a:xfrm>
                <a:off x="-2441776" y="1013444"/>
                <a:ext cx="29089" cy="64856"/>
              </a:xfrm>
              <a:custGeom>
                <a:avLst/>
                <a:gdLst/>
                <a:ahLst/>
                <a:cxnLst/>
                <a:rect l="l" t="t" r="r" b="b"/>
                <a:pathLst>
                  <a:path w="697" h="1554" extrusionOk="0">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3053;p60">
                <a:extLst>
                  <a:ext uri="{FF2B5EF4-FFF2-40B4-BE49-F238E27FC236}">
                    <a16:creationId xmlns:a16="http://schemas.microsoft.com/office/drawing/2014/main" id="{D70D4342-E0A2-D449-0F74-1A2DC7C4AD42}"/>
                  </a:ext>
                </a:extLst>
              </p:cNvPr>
              <p:cNvSpPr/>
              <p:nvPr/>
            </p:nvSpPr>
            <p:spPr>
              <a:xfrm>
                <a:off x="-2441693" y="1005139"/>
                <a:ext cx="29173" cy="16777"/>
              </a:xfrm>
              <a:custGeom>
                <a:avLst/>
                <a:gdLst/>
                <a:ahLst/>
                <a:cxnLst/>
                <a:rect l="l" t="t" r="r" b="b"/>
                <a:pathLst>
                  <a:path w="699" h="402" extrusionOk="0">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3054;p60">
                <a:extLst>
                  <a:ext uri="{FF2B5EF4-FFF2-40B4-BE49-F238E27FC236}">
                    <a16:creationId xmlns:a16="http://schemas.microsoft.com/office/drawing/2014/main" id="{B02C43DE-114E-C930-5BF7-265B13FA2E2D}"/>
                  </a:ext>
                </a:extLst>
              </p:cNvPr>
              <p:cNvSpPr/>
              <p:nvPr/>
            </p:nvSpPr>
            <p:spPr>
              <a:xfrm>
                <a:off x="-2440149" y="1006432"/>
                <a:ext cx="26043" cy="14148"/>
              </a:xfrm>
              <a:custGeom>
                <a:avLst/>
                <a:gdLst/>
                <a:ahLst/>
                <a:cxnLst/>
                <a:rect l="l" t="t" r="r" b="b"/>
                <a:pathLst>
                  <a:path w="624" h="339" extrusionOk="0">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3055;p60">
                <a:extLst>
                  <a:ext uri="{FF2B5EF4-FFF2-40B4-BE49-F238E27FC236}">
                    <a16:creationId xmlns:a16="http://schemas.microsoft.com/office/drawing/2014/main" id="{B413AE41-8736-867E-C4CA-89D9131A801A}"/>
                  </a:ext>
                </a:extLst>
              </p:cNvPr>
              <p:cNvSpPr/>
              <p:nvPr/>
            </p:nvSpPr>
            <p:spPr>
              <a:xfrm>
                <a:off x="-2444907" y="1032600"/>
                <a:ext cx="27128" cy="31468"/>
              </a:xfrm>
              <a:custGeom>
                <a:avLst/>
                <a:gdLst/>
                <a:ahLst/>
                <a:cxnLst/>
                <a:rect l="l" t="t" r="r" b="b"/>
                <a:pathLst>
                  <a:path w="650" h="754" extrusionOk="0">
                    <a:moveTo>
                      <a:pt x="650" y="0"/>
                    </a:moveTo>
                    <a:lnTo>
                      <a:pt x="1" y="663"/>
                    </a:lnTo>
                    <a:lnTo>
                      <a:pt x="1" y="754"/>
                    </a:lnTo>
                    <a:lnTo>
                      <a:pt x="650" y="91"/>
                    </a:lnTo>
                    <a:lnTo>
                      <a:pt x="6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3056;p60">
                <a:extLst>
                  <a:ext uri="{FF2B5EF4-FFF2-40B4-BE49-F238E27FC236}">
                    <a16:creationId xmlns:a16="http://schemas.microsoft.com/office/drawing/2014/main" id="{6B1A7A31-B89A-A5BE-0B9C-EEAE5137FEE5}"/>
                  </a:ext>
                </a:extLst>
              </p:cNvPr>
              <p:cNvSpPr/>
              <p:nvPr/>
            </p:nvSpPr>
            <p:spPr>
              <a:xfrm>
                <a:off x="-2465816" y="1060271"/>
                <a:ext cx="20951" cy="16611"/>
              </a:xfrm>
              <a:custGeom>
                <a:avLst/>
                <a:gdLst/>
                <a:ahLst/>
                <a:cxnLst/>
                <a:rect l="l" t="t" r="r" b="b"/>
                <a:pathLst>
                  <a:path w="502" h="398" extrusionOk="0">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3057;p60">
                <a:extLst>
                  <a:ext uri="{FF2B5EF4-FFF2-40B4-BE49-F238E27FC236}">
                    <a16:creationId xmlns:a16="http://schemas.microsoft.com/office/drawing/2014/main" id="{E5C5260F-0FE6-5CE1-5B1B-0CB52CB4E0E2}"/>
                  </a:ext>
                </a:extLst>
              </p:cNvPr>
              <p:cNvSpPr/>
              <p:nvPr/>
            </p:nvSpPr>
            <p:spPr>
              <a:xfrm>
                <a:off x="-2577415" y="1073083"/>
                <a:ext cx="111641" cy="51543"/>
              </a:xfrm>
              <a:custGeom>
                <a:avLst/>
                <a:gdLst/>
                <a:ahLst/>
                <a:cxnLst/>
                <a:rect l="l" t="t" r="r" b="b"/>
                <a:pathLst>
                  <a:path w="2675" h="1235" extrusionOk="0">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3058;p60">
                <a:extLst>
                  <a:ext uri="{FF2B5EF4-FFF2-40B4-BE49-F238E27FC236}">
                    <a16:creationId xmlns:a16="http://schemas.microsoft.com/office/drawing/2014/main" id="{516038C7-CC94-56A4-FB4F-C553343C5DBB}"/>
                  </a:ext>
                </a:extLst>
              </p:cNvPr>
              <p:cNvSpPr/>
              <p:nvPr/>
            </p:nvSpPr>
            <p:spPr>
              <a:xfrm>
                <a:off x="-2592190" y="1112314"/>
                <a:ext cx="14816" cy="12312"/>
              </a:xfrm>
              <a:custGeom>
                <a:avLst/>
                <a:gdLst/>
                <a:ahLst/>
                <a:cxnLst/>
                <a:rect l="l" t="t" r="r" b="b"/>
                <a:pathLst>
                  <a:path w="355" h="295" extrusionOk="0">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3059;p60">
                <a:extLst>
                  <a:ext uri="{FF2B5EF4-FFF2-40B4-BE49-F238E27FC236}">
                    <a16:creationId xmlns:a16="http://schemas.microsoft.com/office/drawing/2014/main" id="{B7BE1929-0D1A-1986-5888-82FD0AE8F658}"/>
                  </a:ext>
                </a:extLst>
              </p:cNvPr>
              <p:cNvSpPr/>
              <p:nvPr/>
            </p:nvSpPr>
            <p:spPr>
              <a:xfrm>
                <a:off x="-2592190" y="1018870"/>
                <a:ext cx="174411" cy="101959"/>
              </a:xfrm>
              <a:custGeom>
                <a:avLst/>
                <a:gdLst/>
                <a:ahLst/>
                <a:cxnLst/>
                <a:rect l="l" t="t" r="r" b="b"/>
                <a:pathLst>
                  <a:path w="4179" h="2443" extrusionOk="0">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8" name="Google Shape;5152;p76">
            <a:extLst>
              <a:ext uri="{FF2B5EF4-FFF2-40B4-BE49-F238E27FC236}">
                <a16:creationId xmlns:a16="http://schemas.microsoft.com/office/drawing/2014/main" id="{949DCA32-71BA-4414-82A6-0A12880E38E0}"/>
              </a:ext>
            </a:extLst>
          </p:cNvPr>
          <p:cNvGrpSpPr/>
          <p:nvPr/>
        </p:nvGrpSpPr>
        <p:grpSpPr>
          <a:xfrm>
            <a:off x="5297681" y="689876"/>
            <a:ext cx="3039870" cy="1704148"/>
            <a:chOff x="1536400" y="1138450"/>
            <a:chExt cx="3283632" cy="1970492"/>
          </a:xfrm>
        </p:grpSpPr>
        <p:sp>
          <p:nvSpPr>
            <p:cNvPr id="1979" name="Google Shape;5153;p76">
              <a:extLst>
                <a:ext uri="{FF2B5EF4-FFF2-40B4-BE49-F238E27FC236}">
                  <a16:creationId xmlns:a16="http://schemas.microsoft.com/office/drawing/2014/main" id="{5B540286-16B1-4AD0-50BA-6A277CE53766}"/>
                </a:ext>
              </a:extLst>
            </p:cNvPr>
            <p:cNvSpPr/>
            <p:nvPr/>
          </p:nvSpPr>
          <p:spPr>
            <a:xfrm>
              <a:off x="1806687" y="2137170"/>
              <a:ext cx="815125" cy="268558"/>
            </a:xfrm>
            <a:custGeom>
              <a:avLst/>
              <a:gdLst/>
              <a:ahLst/>
              <a:cxnLst/>
              <a:rect l="l" t="t" r="r" b="b"/>
              <a:pathLst>
                <a:path w="11728" h="3864" extrusionOk="0">
                  <a:moveTo>
                    <a:pt x="798" y="0"/>
                  </a:moveTo>
                  <a:cubicBezTo>
                    <a:pt x="0" y="0"/>
                    <a:pt x="295" y="2641"/>
                    <a:pt x="299" y="3116"/>
                  </a:cubicBezTo>
                  <a:cubicBezTo>
                    <a:pt x="300" y="3342"/>
                    <a:pt x="462" y="3545"/>
                    <a:pt x="718" y="3693"/>
                  </a:cubicBezTo>
                  <a:cubicBezTo>
                    <a:pt x="921" y="3808"/>
                    <a:pt x="1145" y="3864"/>
                    <a:pt x="1369" y="3864"/>
                  </a:cubicBezTo>
                  <a:cubicBezTo>
                    <a:pt x="1705" y="3864"/>
                    <a:pt x="2039" y="3738"/>
                    <a:pt x="2298" y="3500"/>
                  </a:cubicBezTo>
                  <a:lnTo>
                    <a:pt x="3516" y="2379"/>
                  </a:lnTo>
                  <a:lnTo>
                    <a:pt x="5778" y="2231"/>
                  </a:lnTo>
                  <a:cubicBezTo>
                    <a:pt x="5801" y="2230"/>
                    <a:pt x="5824" y="2229"/>
                    <a:pt x="5846" y="2229"/>
                  </a:cubicBezTo>
                  <a:cubicBezTo>
                    <a:pt x="6534" y="2229"/>
                    <a:pt x="6412" y="2823"/>
                    <a:pt x="7153" y="2863"/>
                  </a:cubicBezTo>
                  <a:lnTo>
                    <a:pt x="7153" y="2865"/>
                  </a:lnTo>
                  <a:lnTo>
                    <a:pt x="10197" y="3134"/>
                  </a:lnTo>
                  <a:cubicBezTo>
                    <a:pt x="10243" y="3137"/>
                    <a:pt x="10289" y="3138"/>
                    <a:pt x="10334" y="3138"/>
                  </a:cubicBezTo>
                  <a:cubicBezTo>
                    <a:pt x="11097" y="3138"/>
                    <a:pt x="11727" y="2780"/>
                    <a:pt x="11724" y="2330"/>
                  </a:cubicBezTo>
                  <a:cubicBezTo>
                    <a:pt x="11723" y="1878"/>
                    <a:pt x="11082" y="1517"/>
                    <a:pt x="10316" y="1517"/>
                  </a:cubicBezTo>
                  <a:cubicBezTo>
                    <a:pt x="10274" y="1517"/>
                    <a:pt x="10231" y="1518"/>
                    <a:pt x="10188" y="1521"/>
                  </a:cubicBezTo>
                  <a:lnTo>
                    <a:pt x="7147" y="1344"/>
                  </a:lnTo>
                  <a:cubicBezTo>
                    <a:pt x="7123" y="1345"/>
                    <a:pt x="7101" y="1345"/>
                    <a:pt x="7079" y="1345"/>
                  </a:cubicBezTo>
                  <a:cubicBezTo>
                    <a:pt x="6391" y="1345"/>
                    <a:pt x="6514" y="752"/>
                    <a:pt x="5771" y="711"/>
                  </a:cubicBezTo>
                  <a:lnTo>
                    <a:pt x="818" y="1"/>
                  </a:lnTo>
                  <a:cubicBezTo>
                    <a:pt x="812" y="0"/>
                    <a:pt x="805" y="0"/>
                    <a:pt x="798"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154;p76">
              <a:extLst>
                <a:ext uri="{FF2B5EF4-FFF2-40B4-BE49-F238E27FC236}">
                  <a16:creationId xmlns:a16="http://schemas.microsoft.com/office/drawing/2014/main" id="{F4EDA02A-93AE-5977-DC0E-1927295C5652}"/>
                </a:ext>
              </a:extLst>
            </p:cNvPr>
            <p:cNvSpPr/>
            <p:nvPr/>
          </p:nvSpPr>
          <p:spPr>
            <a:xfrm>
              <a:off x="1821074" y="2218138"/>
              <a:ext cx="230053" cy="187587"/>
            </a:xfrm>
            <a:custGeom>
              <a:avLst/>
              <a:gdLst/>
              <a:ahLst/>
              <a:cxnLst/>
              <a:rect l="l" t="t" r="r" b="b"/>
              <a:pathLst>
                <a:path w="3310" h="2699" extrusionOk="0">
                  <a:moveTo>
                    <a:pt x="53" y="0"/>
                  </a:moveTo>
                  <a:cubicBezTo>
                    <a:pt x="1" y="772"/>
                    <a:pt x="90" y="1689"/>
                    <a:pt x="92" y="1951"/>
                  </a:cubicBezTo>
                  <a:cubicBezTo>
                    <a:pt x="93" y="2177"/>
                    <a:pt x="255" y="2380"/>
                    <a:pt x="511" y="2528"/>
                  </a:cubicBezTo>
                  <a:cubicBezTo>
                    <a:pt x="715" y="2643"/>
                    <a:pt x="939" y="2699"/>
                    <a:pt x="1162" y="2699"/>
                  </a:cubicBezTo>
                  <a:cubicBezTo>
                    <a:pt x="1498" y="2699"/>
                    <a:pt x="1832" y="2573"/>
                    <a:pt x="2091" y="2335"/>
                  </a:cubicBezTo>
                  <a:lnTo>
                    <a:pt x="3309" y="1214"/>
                  </a:lnTo>
                  <a:lnTo>
                    <a:pt x="1630" y="1323"/>
                  </a:lnTo>
                  <a:cubicBezTo>
                    <a:pt x="1587" y="1325"/>
                    <a:pt x="1544" y="1326"/>
                    <a:pt x="1501" y="1326"/>
                  </a:cubicBezTo>
                  <a:cubicBezTo>
                    <a:pt x="734" y="1326"/>
                    <a:pt x="94" y="966"/>
                    <a:pt x="92" y="514"/>
                  </a:cubicBezTo>
                  <a:cubicBezTo>
                    <a:pt x="92" y="385"/>
                    <a:pt x="68" y="20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5155;p76">
              <a:extLst>
                <a:ext uri="{FF2B5EF4-FFF2-40B4-BE49-F238E27FC236}">
                  <a16:creationId xmlns:a16="http://schemas.microsoft.com/office/drawing/2014/main" id="{814C2D76-B8C9-0EEB-6D74-5AB5A1E4B565}"/>
                </a:ext>
              </a:extLst>
            </p:cNvPr>
            <p:cNvSpPr/>
            <p:nvPr/>
          </p:nvSpPr>
          <p:spPr>
            <a:xfrm>
              <a:off x="3665478" y="2022078"/>
              <a:ext cx="858703" cy="229567"/>
            </a:xfrm>
            <a:custGeom>
              <a:avLst/>
              <a:gdLst/>
              <a:ahLst/>
              <a:cxnLst/>
              <a:rect l="l" t="t" r="r" b="b"/>
              <a:pathLst>
                <a:path w="12355" h="3303" extrusionOk="0">
                  <a:moveTo>
                    <a:pt x="6874" y="0"/>
                  </a:moveTo>
                  <a:cubicBezTo>
                    <a:pt x="6134" y="39"/>
                    <a:pt x="5389" y="657"/>
                    <a:pt x="4649" y="657"/>
                  </a:cubicBezTo>
                  <a:cubicBezTo>
                    <a:pt x="4625" y="657"/>
                    <a:pt x="4600" y="657"/>
                    <a:pt x="4576" y="655"/>
                  </a:cubicBezTo>
                  <a:lnTo>
                    <a:pt x="1532" y="925"/>
                  </a:lnTo>
                  <a:cubicBezTo>
                    <a:pt x="1486" y="922"/>
                    <a:pt x="1440" y="921"/>
                    <a:pt x="1394" y="921"/>
                  </a:cubicBezTo>
                  <a:cubicBezTo>
                    <a:pt x="631" y="921"/>
                    <a:pt x="0" y="1278"/>
                    <a:pt x="3" y="1728"/>
                  </a:cubicBezTo>
                  <a:cubicBezTo>
                    <a:pt x="6" y="2179"/>
                    <a:pt x="645" y="2540"/>
                    <a:pt x="1413" y="2540"/>
                  </a:cubicBezTo>
                  <a:cubicBezTo>
                    <a:pt x="1455" y="2540"/>
                    <a:pt x="1498" y="2539"/>
                    <a:pt x="1541" y="2537"/>
                  </a:cubicBezTo>
                  <a:lnTo>
                    <a:pt x="4581" y="2278"/>
                  </a:lnTo>
                  <a:cubicBezTo>
                    <a:pt x="5321" y="2240"/>
                    <a:pt x="6066" y="1621"/>
                    <a:pt x="6806" y="1621"/>
                  </a:cubicBezTo>
                  <a:cubicBezTo>
                    <a:pt x="6830" y="1621"/>
                    <a:pt x="6855" y="1622"/>
                    <a:pt x="6879" y="1623"/>
                  </a:cubicBezTo>
                  <a:lnTo>
                    <a:pt x="8528" y="1735"/>
                  </a:lnTo>
                  <a:lnTo>
                    <a:pt x="10432" y="3058"/>
                  </a:lnTo>
                  <a:cubicBezTo>
                    <a:pt x="10663" y="3218"/>
                    <a:pt x="10935" y="3302"/>
                    <a:pt x="11211" y="3302"/>
                  </a:cubicBezTo>
                  <a:cubicBezTo>
                    <a:pt x="11329" y="3302"/>
                    <a:pt x="11447" y="3287"/>
                    <a:pt x="11563" y="3255"/>
                  </a:cubicBezTo>
                  <a:cubicBezTo>
                    <a:pt x="12029" y="3126"/>
                    <a:pt x="12355" y="2850"/>
                    <a:pt x="12353" y="2526"/>
                  </a:cubicBezTo>
                  <a:lnTo>
                    <a:pt x="12353" y="1091"/>
                  </a:lnTo>
                  <a:cubicBezTo>
                    <a:pt x="12350" y="639"/>
                    <a:pt x="11711" y="278"/>
                    <a:pt x="10945" y="278"/>
                  </a:cubicBezTo>
                  <a:cubicBezTo>
                    <a:pt x="10903" y="278"/>
                    <a:pt x="10860" y="279"/>
                    <a:pt x="10817" y="282"/>
                  </a:cubicBezTo>
                  <a:lnTo>
                    <a:pt x="68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156;p76">
              <a:extLst>
                <a:ext uri="{FF2B5EF4-FFF2-40B4-BE49-F238E27FC236}">
                  <a16:creationId xmlns:a16="http://schemas.microsoft.com/office/drawing/2014/main" id="{7DF9CB88-1231-1FEF-1051-004919BB2CCC}"/>
                </a:ext>
              </a:extLst>
            </p:cNvPr>
            <p:cNvSpPr/>
            <p:nvPr/>
          </p:nvSpPr>
          <p:spPr>
            <a:xfrm>
              <a:off x="1820101" y="2190338"/>
              <a:ext cx="135252" cy="158327"/>
            </a:xfrm>
            <a:custGeom>
              <a:avLst/>
              <a:gdLst/>
              <a:ahLst/>
              <a:cxnLst/>
              <a:rect l="l" t="t" r="r" b="b"/>
              <a:pathLst>
                <a:path w="1946" h="2278" extrusionOk="0">
                  <a:moveTo>
                    <a:pt x="44" y="0"/>
                  </a:moveTo>
                  <a:cubicBezTo>
                    <a:pt x="1" y="739"/>
                    <a:pt x="62" y="1285"/>
                    <a:pt x="64" y="1537"/>
                  </a:cubicBezTo>
                  <a:cubicBezTo>
                    <a:pt x="66" y="1763"/>
                    <a:pt x="269" y="1960"/>
                    <a:pt x="525" y="2106"/>
                  </a:cubicBezTo>
                  <a:cubicBezTo>
                    <a:pt x="728" y="2222"/>
                    <a:pt x="952" y="2278"/>
                    <a:pt x="1175" y="2278"/>
                  </a:cubicBezTo>
                  <a:cubicBezTo>
                    <a:pt x="1387" y="2278"/>
                    <a:pt x="1598" y="2227"/>
                    <a:pt x="1790" y="2131"/>
                  </a:cubicBezTo>
                  <a:cubicBezTo>
                    <a:pt x="1919" y="2066"/>
                    <a:pt x="1945" y="1892"/>
                    <a:pt x="1844" y="1791"/>
                  </a:cubicBezTo>
                  <a:cubicBezTo>
                    <a:pt x="1518" y="1465"/>
                    <a:pt x="1190" y="1139"/>
                    <a:pt x="864" y="814"/>
                  </a:cubicBezTo>
                  <a:cubicBezTo>
                    <a:pt x="418" y="679"/>
                    <a:pt x="107" y="408"/>
                    <a:pt x="106" y="93"/>
                  </a:cubicBezTo>
                  <a:lnTo>
                    <a:pt x="102" y="54"/>
                  </a:lnTo>
                  <a:lnTo>
                    <a:pt x="89" y="40"/>
                  </a:lnTo>
                  <a:cubicBezTo>
                    <a:pt x="86" y="41"/>
                    <a:pt x="84" y="41"/>
                    <a:pt x="82" y="41"/>
                  </a:cubicBezTo>
                  <a:cubicBezTo>
                    <a:pt x="74" y="41"/>
                    <a:pt x="65" y="36"/>
                    <a:pt x="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5157;p76">
              <a:extLst>
                <a:ext uri="{FF2B5EF4-FFF2-40B4-BE49-F238E27FC236}">
                  <a16:creationId xmlns:a16="http://schemas.microsoft.com/office/drawing/2014/main" id="{FE383451-46DB-F541-433A-28901393B2F3}"/>
                </a:ext>
              </a:extLst>
            </p:cNvPr>
            <p:cNvSpPr/>
            <p:nvPr/>
          </p:nvSpPr>
          <p:spPr>
            <a:xfrm>
              <a:off x="4382375" y="2001645"/>
              <a:ext cx="141785" cy="197109"/>
            </a:xfrm>
            <a:custGeom>
              <a:avLst/>
              <a:gdLst/>
              <a:ahLst/>
              <a:cxnLst/>
              <a:rect l="l" t="t" r="r" b="b"/>
              <a:pathLst>
                <a:path w="2040" h="2836" extrusionOk="0">
                  <a:moveTo>
                    <a:pt x="1641" y="0"/>
                  </a:moveTo>
                  <a:cubicBezTo>
                    <a:pt x="1349" y="400"/>
                    <a:pt x="1065" y="806"/>
                    <a:pt x="782" y="1212"/>
                  </a:cubicBezTo>
                  <a:cubicBezTo>
                    <a:pt x="591" y="1486"/>
                    <a:pt x="403" y="1763"/>
                    <a:pt x="216" y="2038"/>
                  </a:cubicBezTo>
                  <a:cubicBezTo>
                    <a:pt x="169" y="2105"/>
                    <a:pt x="119" y="2171"/>
                    <a:pt x="69" y="2238"/>
                  </a:cubicBezTo>
                  <a:cubicBezTo>
                    <a:pt x="0" y="2332"/>
                    <a:pt x="22" y="2465"/>
                    <a:pt x="117" y="2531"/>
                  </a:cubicBezTo>
                  <a:cubicBezTo>
                    <a:pt x="446" y="2760"/>
                    <a:pt x="862" y="2835"/>
                    <a:pt x="1248" y="2728"/>
                  </a:cubicBezTo>
                  <a:cubicBezTo>
                    <a:pt x="1714" y="2598"/>
                    <a:pt x="2040" y="2323"/>
                    <a:pt x="2038" y="1998"/>
                  </a:cubicBezTo>
                  <a:lnTo>
                    <a:pt x="2038" y="563"/>
                  </a:lnTo>
                  <a:cubicBezTo>
                    <a:pt x="2037" y="343"/>
                    <a:pt x="1885" y="145"/>
                    <a:pt x="1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5158;p76">
              <a:extLst>
                <a:ext uri="{FF2B5EF4-FFF2-40B4-BE49-F238E27FC236}">
                  <a16:creationId xmlns:a16="http://schemas.microsoft.com/office/drawing/2014/main" id="{BD2C25FB-E40E-F950-6231-355204659159}"/>
                </a:ext>
              </a:extLst>
            </p:cNvPr>
            <p:cNvSpPr/>
            <p:nvPr/>
          </p:nvSpPr>
          <p:spPr>
            <a:xfrm>
              <a:off x="3018220" y="2541106"/>
              <a:ext cx="236865" cy="567835"/>
            </a:xfrm>
            <a:custGeom>
              <a:avLst/>
              <a:gdLst/>
              <a:ahLst/>
              <a:cxnLst/>
              <a:rect l="l" t="t" r="r" b="b"/>
              <a:pathLst>
                <a:path w="3408" h="8170" extrusionOk="0">
                  <a:moveTo>
                    <a:pt x="825" y="0"/>
                  </a:moveTo>
                  <a:cubicBezTo>
                    <a:pt x="1" y="0"/>
                    <a:pt x="231" y="1203"/>
                    <a:pt x="310" y="1678"/>
                  </a:cubicBezTo>
                  <a:lnTo>
                    <a:pt x="777" y="2775"/>
                  </a:lnTo>
                  <a:cubicBezTo>
                    <a:pt x="850" y="3217"/>
                    <a:pt x="799" y="3127"/>
                    <a:pt x="730" y="3569"/>
                  </a:cubicBezTo>
                  <a:lnTo>
                    <a:pt x="279" y="4686"/>
                  </a:lnTo>
                  <a:cubicBezTo>
                    <a:pt x="274" y="4712"/>
                    <a:pt x="279" y="6619"/>
                    <a:pt x="279" y="6647"/>
                  </a:cubicBezTo>
                  <a:cubicBezTo>
                    <a:pt x="285" y="7085"/>
                    <a:pt x="908" y="8168"/>
                    <a:pt x="1687" y="8170"/>
                  </a:cubicBezTo>
                  <a:cubicBezTo>
                    <a:pt x="2480" y="8170"/>
                    <a:pt x="3108" y="7076"/>
                    <a:pt x="3085" y="662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5159;p76">
              <a:extLst>
                <a:ext uri="{FF2B5EF4-FFF2-40B4-BE49-F238E27FC236}">
                  <a16:creationId xmlns:a16="http://schemas.microsoft.com/office/drawing/2014/main" id="{902ACAD7-8D54-0495-686E-A2B50DC4ACA4}"/>
                </a:ext>
              </a:extLst>
            </p:cNvPr>
            <p:cNvSpPr/>
            <p:nvPr/>
          </p:nvSpPr>
          <p:spPr>
            <a:xfrm>
              <a:off x="3037471" y="2905497"/>
              <a:ext cx="195302" cy="145260"/>
            </a:xfrm>
            <a:custGeom>
              <a:avLst/>
              <a:gdLst/>
              <a:ahLst/>
              <a:cxnLst/>
              <a:rect l="l" t="t" r="r" b="b"/>
              <a:pathLst>
                <a:path w="2810" h="2090" extrusionOk="0">
                  <a:moveTo>
                    <a:pt x="2809" y="1"/>
                  </a:moveTo>
                  <a:cubicBezTo>
                    <a:pt x="2808" y="316"/>
                    <a:pt x="2808" y="653"/>
                    <a:pt x="2808" y="662"/>
                  </a:cubicBezTo>
                  <a:cubicBezTo>
                    <a:pt x="2808" y="663"/>
                    <a:pt x="2808" y="663"/>
                    <a:pt x="2808" y="663"/>
                  </a:cubicBezTo>
                  <a:lnTo>
                    <a:pt x="2808" y="663"/>
                  </a:lnTo>
                  <a:cubicBezTo>
                    <a:pt x="2808" y="469"/>
                    <a:pt x="2809" y="261"/>
                    <a:pt x="2809" y="73"/>
                  </a:cubicBezTo>
                  <a:lnTo>
                    <a:pt x="2809" y="1"/>
                  </a:lnTo>
                  <a:close/>
                  <a:moveTo>
                    <a:pt x="2808" y="663"/>
                  </a:moveTo>
                  <a:cubicBezTo>
                    <a:pt x="2808" y="679"/>
                    <a:pt x="2808" y="695"/>
                    <a:pt x="2808" y="710"/>
                  </a:cubicBezTo>
                  <a:lnTo>
                    <a:pt x="2808" y="710"/>
                  </a:lnTo>
                  <a:cubicBezTo>
                    <a:pt x="2809" y="695"/>
                    <a:pt x="2809" y="679"/>
                    <a:pt x="2808" y="663"/>
                  </a:cubicBezTo>
                  <a:close/>
                  <a:moveTo>
                    <a:pt x="1" y="65"/>
                  </a:moveTo>
                  <a:lnTo>
                    <a:pt x="1" y="167"/>
                  </a:lnTo>
                  <a:cubicBezTo>
                    <a:pt x="1" y="349"/>
                    <a:pt x="1" y="544"/>
                    <a:pt x="1" y="722"/>
                  </a:cubicBezTo>
                  <a:cubicBezTo>
                    <a:pt x="2" y="953"/>
                    <a:pt x="2" y="1144"/>
                    <a:pt x="2" y="1155"/>
                  </a:cubicBezTo>
                  <a:cubicBezTo>
                    <a:pt x="8" y="1594"/>
                    <a:pt x="631" y="2088"/>
                    <a:pt x="1410" y="2090"/>
                  </a:cubicBezTo>
                  <a:cubicBezTo>
                    <a:pt x="1411" y="2090"/>
                    <a:pt x="1412" y="2090"/>
                    <a:pt x="1413" y="2090"/>
                  </a:cubicBezTo>
                  <a:cubicBezTo>
                    <a:pt x="2179" y="2090"/>
                    <a:pt x="2788" y="1611"/>
                    <a:pt x="2808" y="1181"/>
                  </a:cubicBezTo>
                  <a:lnTo>
                    <a:pt x="2808" y="1133"/>
                  </a:lnTo>
                  <a:cubicBezTo>
                    <a:pt x="2808" y="1116"/>
                    <a:pt x="2808" y="933"/>
                    <a:pt x="2808" y="715"/>
                  </a:cubicBezTo>
                  <a:cubicBezTo>
                    <a:pt x="2808" y="713"/>
                    <a:pt x="2808" y="712"/>
                    <a:pt x="2808" y="710"/>
                  </a:cubicBezTo>
                  <a:lnTo>
                    <a:pt x="2808" y="710"/>
                  </a:lnTo>
                  <a:cubicBezTo>
                    <a:pt x="2786" y="1139"/>
                    <a:pt x="2177" y="1490"/>
                    <a:pt x="1414" y="1490"/>
                  </a:cubicBezTo>
                  <a:cubicBezTo>
                    <a:pt x="1413" y="1490"/>
                    <a:pt x="1411" y="1490"/>
                    <a:pt x="1410" y="1490"/>
                  </a:cubicBezTo>
                  <a:cubicBezTo>
                    <a:pt x="631" y="1488"/>
                    <a:pt x="8" y="1124"/>
                    <a:pt x="2" y="684"/>
                  </a:cubicBezTo>
                  <a:cubicBezTo>
                    <a:pt x="2" y="670"/>
                    <a:pt x="1" y="369"/>
                    <a:pt x="1" y="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5160;p76">
              <a:extLst>
                <a:ext uri="{FF2B5EF4-FFF2-40B4-BE49-F238E27FC236}">
                  <a16:creationId xmlns:a16="http://schemas.microsoft.com/office/drawing/2014/main" id="{5E69822C-833C-B29B-4AF6-58DAEBD37B71}"/>
                </a:ext>
              </a:extLst>
            </p:cNvPr>
            <p:cNvSpPr/>
            <p:nvPr/>
          </p:nvSpPr>
          <p:spPr>
            <a:xfrm>
              <a:off x="1806896" y="2137101"/>
              <a:ext cx="814917" cy="218168"/>
            </a:xfrm>
            <a:custGeom>
              <a:avLst/>
              <a:gdLst/>
              <a:ahLst/>
              <a:cxnLst/>
              <a:rect l="l" t="t" r="r" b="b"/>
              <a:pathLst>
                <a:path w="11725" h="3139" extrusionOk="0">
                  <a:moveTo>
                    <a:pt x="773" y="1"/>
                  </a:moveTo>
                  <a:cubicBezTo>
                    <a:pt x="0" y="1"/>
                    <a:pt x="216" y="1212"/>
                    <a:pt x="219" y="1680"/>
                  </a:cubicBezTo>
                  <a:cubicBezTo>
                    <a:pt x="222" y="2132"/>
                    <a:pt x="930" y="2492"/>
                    <a:pt x="1703" y="2492"/>
                  </a:cubicBezTo>
                  <a:cubicBezTo>
                    <a:pt x="1746" y="2492"/>
                    <a:pt x="1789" y="2491"/>
                    <a:pt x="1832" y="2489"/>
                  </a:cubicBezTo>
                  <a:lnTo>
                    <a:pt x="3513" y="2380"/>
                  </a:lnTo>
                  <a:lnTo>
                    <a:pt x="5775" y="2232"/>
                  </a:lnTo>
                  <a:cubicBezTo>
                    <a:pt x="5798" y="2231"/>
                    <a:pt x="5821" y="2230"/>
                    <a:pt x="5843" y="2230"/>
                  </a:cubicBezTo>
                  <a:cubicBezTo>
                    <a:pt x="6531" y="2230"/>
                    <a:pt x="6409" y="2824"/>
                    <a:pt x="7150" y="2864"/>
                  </a:cubicBezTo>
                  <a:lnTo>
                    <a:pt x="7150" y="2866"/>
                  </a:lnTo>
                  <a:lnTo>
                    <a:pt x="10194" y="3135"/>
                  </a:lnTo>
                  <a:cubicBezTo>
                    <a:pt x="10240" y="3138"/>
                    <a:pt x="10286" y="3139"/>
                    <a:pt x="10331" y="3139"/>
                  </a:cubicBezTo>
                  <a:cubicBezTo>
                    <a:pt x="11094" y="3139"/>
                    <a:pt x="11724" y="2781"/>
                    <a:pt x="11721" y="2331"/>
                  </a:cubicBezTo>
                  <a:cubicBezTo>
                    <a:pt x="11720" y="1879"/>
                    <a:pt x="11079" y="1518"/>
                    <a:pt x="10313" y="1518"/>
                  </a:cubicBezTo>
                  <a:cubicBezTo>
                    <a:pt x="10271" y="1518"/>
                    <a:pt x="10228" y="1519"/>
                    <a:pt x="10185" y="1522"/>
                  </a:cubicBezTo>
                  <a:lnTo>
                    <a:pt x="7144" y="1345"/>
                  </a:lnTo>
                  <a:cubicBezTo>
                    <a:pt x="7120" y="1346"/>
                    <a:pt x="7098" y="1346"/>
                    <a:pt x="7076" y="1346"/>
                  </a:cubicBezTo>
                  <a:cubicBezTo>
                    <a:pt x="6388" y="1346"/>
                    <a:pt x="6511" y="753"/>
                    <a:pt x="5768" y="712"/>
                  </a:cubicBezTo>
                  <a:lnTo>
                    <a:pt x="815" y="2"/>
                  </a:lnTo>
                  <a:cubicBezTo>
                    <a:pt x="801" y="1"/>
                    <a:pt x="787" y="1"/>
                    <a:pt x="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5161;p76">
              <a:extLst>
                <a:ext uri="{FF2B5EF4-FFF2-40B4-BE49-F238E27FC236}">
                  <a16:creationId xmlns:a16="http://schemas.microsoft.com/office/drawing/2014/main" id="{89A073E1-B299-A3BD-6F7B-2FA3C385D38A}"/>
                </a:ext>
              </a:extLst>
            </p:cNvPr>
            <p:cNvSpPr/>
            <p:nvPr/>
          </p:nvSpPr>
          <p:spPr>
            <a:xfrm>
              <a:off x="3665478" y="2004911"/>
              <a:ext cx="859051" cy="193773"/>
            </a:xfrm>
            <a:custGeom>
              <a:avLst/>
              <a:gdLst/>
              <a:ahLst/>
              <a:cxnLst/>
              <a:rect l="l" t="t" r="r" b="b"/>
              <a:pathLst>
                <a:path w="12360" h="2788" extrusionOk="0">
                  <a:moveTo>
                    <a:pt x="4575" y="902"/>
                  </a:moveTo>
                  <a:cubicBezTo>
                    <a:pt x="4575" y="902"/>
                    <a:pt x="4575" y="902"/>
                    <a:pt x="4576" y="902"/>
                  </a:cubicBezTo>
                  <a:lnTo>
                    <a:pt x="4576" y="902"/>
                  </a:lnTo>
                  <a:lnTo>
                    <a:pt x="4576" y="902"/>
                  </a:lnTo>
                  <a:close/>
                  <a:moveTo>
                    <a:pt x="12223" y="1"/>
                  </a:moveTo>
                  <a:cubicBezTo>
                    <a:pt x="11974" y="1"/>
                    <a:pt x="11422" y="497"/>
                    <a:pt x="10815" y="529"/>
                  </a:cubicBezTo>
                  <a:lnTo>
                    <a:pt x="6874" y="247"/>
                  </a:lnTo>
                  <a:cubicBezTo>
                    <a:pt x="6134" y="286"/>
                    <a:pt x="5389" y="904"/>
                    <a:pt x="4647" y="904"/>
                  </a:cubicBezTo>
                  <a:cubicBezTo>
                    <a:pt x="4623" y="904"/>
                    <a:pt x="4599" y="904"/>
                    <a:pt x="4576" y="902"/>
                  </a:cubicBezTo>
                  <a:lnTo>
                    <a:pt x="4576" y="902"/>
                  </a:lnTo>
                  <a:lnTo>
                    <a:pt x="1532" y="1172"/>
                  </a:lnTo>
                  <a:cubicBezTo>
                    <a:pt x="1486" y="1169"/>
                    <a:pt x="1440" y="1168"/>
                    <a:pt x="1394" y="1168"/>
                  </a:cubicBezTo>
                  <a:cubicBezTo>
                    <a:pt x="631" y="1168"/>
                    <a:pt x="0" y="1525"/>
                    <a:pt x="3" y="1975"/>
                  </a:cubicBezTo>
                  <a:cubicBezTo>
                    <a:pt x="6" y="2426"/>
                    <a:pt x="645" y="2787"/>
                    <a:pt x="1413" y="2787"/>
                  </a:cubicBezTo>
                  <a:cubicBezTo>
                    <a:pt x="1455" y="2787"/>
                    <a:pt x="1498" y="2786"/>
                    <a:pt x="1541" y="2784"/>
                  </a:cubicBezTo>
                  <a:lnTo>
                    <a:pt x="4581" y="2525"/>
                  </a:lnTo>
                  <a:cubicBezTo>
                    <a:pt x="5321" y="2487"/>
                    <a:pt x="6066" y="1868"/>
                    <a:pt x="6806" y="1868"/>
                  </a:cubicBezTo>
                  <a:cubicBezTo>
                    <a:pt x="6830" y="1868"/>
                    <a:pt x="6855" y="1869"/>
                    <a:pt x="6879" y="1870"/>
                  </a:cubicBezTo>
                  <a:lnTo>
                    <a:pt x="8528" y="1982"/>
                  </a:lnTo>
                  <a:lnTo>
                    <a:pt x="10824" y="2141"/>
                  </a:lnTo>
                  <a:cubicBezTo>
                    <a:pt x="10871" y="2143"/>
                    <a:pt x="10917" y="2145"/>
                    <a:pt x="10962" y="2145"/>
                  </a:cubicBezTo>
                  <a:cubicBezTo>
                    <a:pt x="11725" y="2145"/>
                    <a:pt x="12356" y="1788"/>
                    <a:pt x="12353" y="1338"/>
                  </a:cubicBezTo>
                  <a:cubicBezTo>
                    <a:pt x="12353" y="1307"/>
                    <a:pt x="12359" y="159"/>
                    <a:pt x="12353" y="130"/>
                  </a:cubicBezTo>
                  <a:cubicBezTo>
                    <a:pt x="12336" y="38"/>
                    <a:pt x="12290" y="1"/>
                    <a:pt x="12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5162;p76">
              <a:extLst>
                <a:ext uri="{FF2B5EF4-FFF2-40B4-BE49-F238E27FC236}">
                  <a16:creationId xmlns:a16="http://schemas.microsoft.com/office/drawing/2014/main" id="{C3150C3D-510D-4C4F-6EB6-F5D69CC44DC6}"/>
                </a:ext>
              </a:extLst>
            </p:cNvPr>
            <p:cNvSpPr/>
            <p:nvPr/>
          </p:nvSpPr>
          <p:spPr>
            <a:xfrm>
              <a:off x="3018220" y="2541106"/>
              <a:ext cx="236865" cy="467960"/>
            </a:xfrm>
            <a:custGeom>
              <a:avLst/>
              <a:gdLst/>
              <a:ahLst/>
              <a:cxnLst/>
              <a:rect l="l" t="t" r="r" b="b"/>
              <a:pathLst>
                <a:path w="3408" h="6733" extrusionOk="0">
                  <a:moveTo>
                    <a:pt x="825" y="0"/>
                  </a:moveTo>
                  <a:cubicBezTo>
                    <a:pt x="1" y="0"/>
                    <a:pt x="231" y="1203"/>
                    <a:pt x="310" y="1678"/>
                  </a:cubicBezTo>
                  <a:lnTo>
                    <a:pt x="777" y="2775"/>
                  </a:lnTo>
                  <a:cubicBezTo>
                    <a:pt x="850" y="3217"/>
                    <a:pt x="799" y="3127"/>
                    <a:pt x="730" y="3569"/>
                  </a:cubicBezTo>
                  <a:lnTo>
                    <a:pt x="279" y="4686"/>
                  </a:lnTo>
                  <a:cubicBezTo>
                    <a:pt x="274" y="4712"/>
                    <a:pt x="279" y="5899"/>
                    <a:pt x="279" y="5925"/>
                  </a:cubicBezTo>
                  <a:cubicBezTo>
                    <a:pt x="285" y="6365"/>
                    <a:pt x="908" y="6731"/>
                    <a:pt x="1687" y="6733"/>
                  </a:cubicBezTo>
                  <a:cubicBezTo>
                    <a:pt x="1688" y="6733"/>
                    <a:pt x="1690" y="6733"/>
                    <a:pt x="1691" y="6733"/>
                  </a:cubicBezTo>
                  <a:cubicBezTo>
                    <a:pt x="2483" y="6733"/>
                    <a:pt x="3108" y="6355"/>
                    <a:pt x="3085" y="590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5163;p76">
              <a:extLst>
                <a:ext uri="{FF2B5EF4-FFF2-40B4-BE49-F238E27FC236}">
                  <a16:creationId xmlns:a16="http://schemas.microsoft.com/office/drawing/2014/main" id="{B79D065B-0B0A-3D89-4056-F1A09CF70C97}"/>
                </a:ext>
              </a:extLst>
            </p:cNvPr>
            <p:cNvSpPr/>
            <p:nvPr/>
          </p:nvSpPr>
          <p:spPr>
            <a:xfrm>
              <a:off x="3253548" y="1381632"/>
              <a:ext cx="204893" cy="581805"/>
            </a:xfrm>
            <a:custGeom>
              <a:avLst/>
              <a:gdLst/>
              <a:ahLst/>
              <a:cxnLst/>
              <a:rect l="l" t="t" r="r" b="b"/>
              <a:pathLst>
                <a:path w="2948" h="8371" extrusionOk="0">
                  <a:moveTo>
                    <a:pt x="151" y="1"/>
                  </a:moveTo>
                  <a:cubicBezTo>
                    <a:pt x="102" y="1"/>
                    <a:pt x="64" y="26"/>
                    <a:pt x="39" y="87"/>
                  </a:cubicBezTo>
                  <a:cubicBezTo>
                    <a:pt x="5" y="171"/>
                    <a:pt x="31" y="1373"/>
                    <a:pt x="46" y="1464"/>
                  </a:cubicBezTo>
                  <a:lnTo>
                    <a:pt x="516" y="4402"/>
                  </a:lnTo>
                  <a:cubicBezTo>
                    <a:pt x="589" y="4844"/>
                    <a:pt x="591" y="5287"/>
                    <a:pt x="523" y="5728"/>
                  </a:cubicBezTo>
                  <a:lnTo>
                    <a:pt x="74" y="7483"/>
                  </a:lnTo>
                  <a:cubicBezTo>
                    <a:pt x="0" y="7958"/>
                    <a:pt x="651" y="8369"/>
                    <a:pt x="1477" y="8371"/>
                  </a:cubicBezTo>
                  <a:cubicBezTo>
                    <a:pt x="1478" y="8371"/>
                    <a:pt x="1480" y="8371"/>
                    <a:pt x="1482" y="8371"/>
                  </a:cubicBezTo>
                  <a:cubicBezTo>
                    <a:pt x="2305" y="8371"/>
                    <a:pt x="2947" y="7964"/>
                    <a:pt x="2869" y="7489"/>
                  </a:cubicBezTo>
                  <a:lnTo>
                    <a:pt x="2401" y="5731"/>
                  </a:lnTo>
                  <a:cubicBezTo>
                    <a:pt x="2328" y="5290"/>
                    <a:pt x="2326" y="4847"/>
                    <a:pt x="2394" y="4405"/>
                  </a:cubicBezTo>
                  <a:lnTo>
                    <a:pt x="2840" y="1469"/>
                  </a:lnTo>
                  <a:cubicBezTo>
                    <a:pt x="2849" y="1410"/>
                    <a:pt x="2857" y="229"/>
                    <a:pt x="2844" y="172"/>
                  </a:cubicBezTo>
                  <a:cubicBezTo>
                    <a:pt x="2827" y="94"/>
                    <a:pt x="2791" y="62"/>
                    <a:pt x="2737" y="62"/>
                  </a:cubicBezTo>
                  <a:cubicBezTo>
                    <a:pt x="2518" y="62"/>
                    <a:pt x="2020" y="581"/>
                    <a:pt x="1441" y="581"/>
                  </a:cubicBezTo>
                  <a:cubicBezTo>
                    <a:pt x="1440" y="581"/>
                    <a:pt x="1439" y="581"/>
                    <a:pt x="1438" y="581"/>
                  </a:cubicBezTo>
                  <a:cubicBezTo>
                    <a:pt x="885" y="580"/>
                    <a:pt x="388"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5164;p76">
              <a:extLst>
                <a:ext uri="{FF2B5EF4-FFF2-40B4-BE49-F238E27FC236}">
                  <a16:creationId xmlns:a16="http://schemas.microsoft.com/office/drawing/2014/main" id="{04FF3D1F-FA6B-E716-FD0A-BF44F01A5576}"/>
                </a:ext>
              </a:extLst>
            </p:cNvPr>
            <p:cNvSpPr/>
            <p:nvPr/>
          </p:nvSpPr>
          <p:spPr>
            <a:xfrm>
              <a:off x="1827190" y="2113818"/>
              <a:ext cx="794622" cy="157562"/>
            </a:xfrm>
            <a:custGeom>
              <a:avLst/>
              <a:gdLst/>
              <a:ahLst/>
              <a:cxnLst/>
              <a:rect l="l" t="t" r="r" b="b"/>
              <a:pathLst>
                <a:path w="11433" h="2267" extrusionOk="0">
                  <a:moveTo>
                    <a:pt x="1395" y="1"/>
                  </a:moveTo>
                  <a:cubicBezTo>
                    <a:pt x="632" y="1"/>
                    <a:pt x="1" y="358"/>
                    <a:pt x="4" y="808"/>
                  </a:cubicBezTo>
                  <a:cubicBezTo>
                    <a:pt x="6" y="1262"/>
                    <a:pt x="648" y="1621"/>
                    <a:pt x="1416" y="1621"/>
                  </a:cubicBezTo>
                  <a:cubicBezTo>
                    <a:pt x="1457" y="1621"/>
                    <a:pt x="1498" y="1620"/>
                    <a:pt x="1540" y="1618"/>
                  </a:cubicBezTo>
                  <a:lnTo>
                    <a:pt x="5483" y="1360"/>
                  </a:lnTo>
                  <a:cubicBezTo>
                    <a:pt x="5505" y="1359"/>
                    <a:pt x="5527" y="1358"/>
                    <a:pt x="5548" y="1358"/>
                  </a:cubicBezTo>
                  <a:cubicBezTo>
                    <a:pt x="6239" y="1358"/>
                    <a:pt x="6116" y="1952"/>
                    <a:pt x="6858" y="1993"/>
                  </a:cubicBezTo>
                  <a:lnTo>
                    <a:pt x="9902" y="2263"/>
                  </a:lnTo>
                  <a:cubicBezTo>
                    <a:pt x="9948" y="2265"/>
                    <a:pt x="9994" y="2267"/>
                    <a:pt x="10040" y="2267"/>
                  </a:cubicBezTo>
                  <a:cubicBezTo>
                    <a:pt x="10802" y="2267"/>
                    <a:pt x="11432" y="1910"/>
                    <a:pt x="11429" y="1460"/>
                  </a:cubicBezTo>
                  <a:cubicBezTo>
                    <a:pt x="11428" y="1008"/>
                    <a:pt x="10787" y="647"/>
                    <a:pt x="10021" y="647"/>
                  </a:cubicBezTo>
                  <a:cubicBezTo>
                    <a:pt x="9979" y="647"/>
                    <a:pt x="9936" y="648"/>
                    <a:pt x="9893" y="651"/>
                  </a:cubicBezTo>
                  <a:lnTo>
                    <a:pt x="6852" y="909"/>
                  </a:lnTo>
                  <a:cubicBezTo>
                    <a:pt x="6828" y="910"/>
                    <a:pt x="6806" y="911"/>
                    <a:pt x="6784" y="911"/>
                  </a:cubicBezTo>
                  <a:cubicBezTo>
                    <a:pt x="6096" y="911"/>
                    <a:pt x="6219" y="317"/>
                    <a:pt x="5476" y="275"/>
                  </a:cubicBezTo>
                  <a:lnTo>
                    <a:pt x="1533" y="5"/>
                  </a:lnTo>
                  <a:cubicBezTo>
                    <a:pt x="1486" y="2"/>
                    <a:pt x="1440" y="1"/>
                    <a:pt x="1395"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5165;p76">
              <a:extLst>
                <a:ext uri="{FF2B5EF4-FFF2-40B4-BE49-F238E27FC236}">
                  <a16:creationId xmlns:a16="http://schemas.microsoft.com/office/drawing/2014/main" id="{A2B53031-CB86-6535-BB13-B765098F8F2C}"/>
                </a:ext>
              </a:extLst>
            </p:cNvPr>
            <p:cNvSpPr/>
            <p:nvPr/>
          </p:nvSpPr>
          <p:spPr>
            <a:xfrm>
              <a:off x="2508295" y="2087338"/>
              <a:ext cx="312205" cy="239992"/>
            </a:xfrm>
            <a:custGeom>
              <a:avLst/>
              <a:gdLst/>
              <a:ahLst/>
              <a:cxnLst/>
              <a:rect l="l" t="t" r="r" b="b"/>
              <a:pathLst>
                <a:path w="4492" h="3453" extrusionOk="0">
                  <a:moveTo>
                    <a:pt x="3188" y="0"/>
                  </a:moveTo>
                  <a:cubicBezTo>
                    <a:pt x="3158" y="0"/>
                    <a:pt x="3119" y="5"/>
                    <a:pt x="3068" y="16"/>
                  </a:cubicBezTo>
                  <a:cubicBezTo>
                    <a:pt x="1837" y="286"/>
                    <a:pt x="1434" y="542"/>
                    <a:pt x="1074" y="919"/>
                  </a:cubicBezTo>
                  <a:cubicBezTo>
                    <a:pt x="905" y="1095"/>
                    <a:pt x="463" y="1588"/>
                    <a:pt x="463" y="1588"/>
                  </a:cubicBezTo>
                  <a:cubicBezTo>
                    <a:pt x="0" y="2250"/>
                    <a:pt x="140" y="2951"/>
                    <a:pt x="779" y="3224"/>
                  </a:cubicBezTo>
                  <a:lnTo>
                    <a:pt x="1731" y="3453"/>
                  </a:lnTo>
                  <a:lnTo>
                    <a:pt x="4492" y="1295"/>
                  </a:lnTo>
                  <a:lnTo>
                    <a:pt x="3357" y="809"/>
                  </a:lnTo>
                  <a:cubicBezTo>
                    <a:pt x="2773" y="560"/>
                    <a:pt x="3499" y="0"/>
                    <a:pt x="3188"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5166;p76">
              <a:extLst>
                <a:ext uri="{FF2B5EF4-FFF2-40B4-BE49-F238E27FC236}">
                  <a16:creationId xmlns:a16="http://schemas.microsoft.com/office/drawing/2014/main" id="{0BB43992-4AE5-AFA9-D0A8-2AB1C28DB7D4}"/>
                </a:ext>
              </a:extLst>
            </p:cNvPr>
            <p:cNvSpPr/>
            <p:nvPr/>
          </p:nvSpPr>
          <p:spPr>
            <a:xfrm>
              <a:off x="1883555" y="2142661"/>
              <a:ext cx="95427" cy="54976"/>
            </a:xfrm>
            <a:custGeom>
              <a:avLst/>
              <a:gdLst/>
              <a:ahLst/>
              <a:cxnLst/>
              <a:rect l="l" t="t" r="r" b="b"/>
              <a:pathLst>
                <a:path w="1373" h="791" extrusionOk="0">
                  <a:moveTo>
                    <a:pt x="685" y="0"/>
                  </a:moveTo>
                  <a:cubicBezTo>
                    <a:pt x="306" y="0"/>
                    <a:pt x="0" y="177"/>
                    <a:pt x="2" y="394"/>
                  </a:cubicBezTo>
                  <a:cubicBezTo>
                    <a:pt x="3" y="612"/>
                    <a:pt x="311" y="789"/>
                    <a:pt x="688" y="791"/>
                  </a:cubicBezTo>
                  <a:cubicBezTo>
                    <a:pt x="1066" y="791"/>
                    <a:pt x="1372" y="616"/>
                    <a:pt x="1371" y="397"/>
                  </a:cubicBezTo>
                  <a:cubicBezTo>
                    <a:pt x="1369" y="179"/>
                    <a:pt x="1061" y="2"/>
                    <a:pt x="685" y="0"/>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5167;p76">
              <a:extLst>
                <a:ext uri="{FF2B5EF4-FFF2-40B4-BE49-F238E27FC236}">
                  <a16:creationId xmlns:a16="http://schemas.microsoft.com/office/drawing/2014/main" id="{CDF4E045-69CC-D6F4-DD49-711C56FBD3FF}"/>
                </a:ext>
              </a:extLst>
            </p:cNvPr>
            <p:cNvSpPr/>
            <p:nvPr/>
          </p:nvSpPr>
          <p:spPr>
            <a:xfrm>
              <a:off x="2560351" y="2067461"/>
              <a:ext cx="429873" cy="197526"/>
            </a:xfrm>
            <a:custGeom>
              <a:avLst/>
              <a:gdLst/>
              <a:ahLst/>
              <a:cxnLst/>
              <a:rect l="l" t="t" r="r" b="b"/>
              <a:pathLst>
                <a:path w="6185" h="2842" extrusionOk="0">
                  <a:moveTo>
                    <a:pt x="3605" y="1"/>
                  </a:moveTo>
                  <a:cubicBezTo>
                    <a:pt x="2735" y="1"/>
                    <a:pt x="1780" y="219"/>
                    <a:pt x="1208" y="550"/>
                  </a:cubicBezTo>
                  <a:cubicBezTo>
                    <a:pt x="933" y="708"/>
                    <a:pt x="665" y="890"/>
                    <a:pt x="456" y="1084"/>
                  </a:cubicBezTo>
                  <a:cubicBezTo>
                    <a:pt x="82" y="1430"/>
                    <a:pt x="1" y="1630"/>
                    <a:pt x="13" y="1959"/>
                  </a:cubicBezTo>
                  <a:cubicBezTo>
                    <a:pt x="24" y="2276"/>
                    <a:pt x="656" y="2696"/>
                    <a:pt x="1166" y="2813"/>
                  </a:cubicBezTo>
                  <a:lnTo>
                    <a:pt x="1294" y="2842"/>
                  </a:lnTo>
                  <a:cubicBezTo>
                    <a:pt x="2402" y="1987"/>
                    <a:pt x="4234" y="1148"/>
                    <a:pt x="6184" y="392"/>
                  </a:cubicBezTo>
                  <a:lnTo>
                    <a:pt x="4343" y="61"/>
                  </a:lnTo>
                  <a:cubicBezTo>
                    <a:pt x="4113" y="20"/>
                    <a:pt x="3862" y="1"/>
                    <a:pt x="3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5168;p76">
              <a:extLst>
                <a:ext uri="{FF2B5EF4-FFF2-40B4-BE49-F238E27FC236}">
                  <a16:creationId xmlns:a16="http://schemas.microsoft.com/office/drawing/2014/main" id="{D5BB0820-65C1-E74D-FBB5-1278164FF541}"/>
                </a:ext>
              </a:extLst>
            </p:cNvPr>
            <p:cNvSpPr/>
            <p:nvPr/>
          </p:nvSpPr>
          <p:spPr>
            <a:xfrm>
              <a:off x="2535956" y="1617794"/>
              <a:ext cx="1525163" cy="1001879"/>
            </a:xfrm>
            <a:custGeom>
              <a:avLst/>
              <a:gdLst/>
              <a:ahLst/>
              <a:cxnLst/>
              <a:rect l="l" t="t" r="r" b="b"/>
              <a:pathLst>
                <a:path w="21944" h="14415" extrusionOk="0">
                  <a:moveTo>
                    <a:pt x="21275" y="1"/>
                  </a:moveTo>
                  <a:cubicBezTo>
                    <a:pt x="19994" y="1"/>
                    <a:pt x="16849" y="4123"/>
                    <a:pt x="15947" y="4773"/>
                  </a:cubicBezTo>
                  <a:cubicBezTo>
                    <a:pt x="14725" y="5656"/>
                    <a:pt x="12620" y="6800"/>
                    <a:pt x="9978" y="7698"/>
                  </a:cubicBezTo>
                  <a:cubicBezTo>
                    <a:pt x="5900" y="9083"/>
                    <a:pt x="785" y="8403"/>
                    <a:pt x="473" y="10227"/>
                  </a:cubicBezTo>
                  <a:cubicBezTo>
                    <a:pt x="1" y="12979"/>
                    <a:pt x="2414" y="13848"/>
                    <a:pt x="3040" y="14096"/>
                  </a:cubicBezTo>
                  <a:cubicBezTo>
                    <a:pt x="3765" y="14309"/>
                    <a:pt x="4451" y="14415"/>
                    <a:pt x="5119" y="14415"/>
                  </a:cubicBezTo>
                  <a:cubicBezTo>
                    <a:pt x="6225" y="14415"/>
                    <a:pt x="7283" y="14124"/>
                    <a:pt x="8393" y="13550"/>
                  </a:cubicBezTo>
                  <a:lnTo>
                    <a:pt x="7455" y="13534"/>
                  </a:lnTo>
                  <a:cubicBezTo>
                    <a:pt x="7455" y="13534"/>
                    <a:pt x="9605" y="13328"/>
                    <a:pt x="11723" y="10901"/>
                  </a:cubicBezTo>
                  <a:cubicBezTo>
                    <a:pt x="14980" y="7168"/>
                    <a:pt x="21237" y="3445"/>
                    <a:pt x="21545" y="1564"/>
                  </a:cubicBezTo>
                  <a:cubicBezTo>
                    <a:pt x="21496" y="1481"/>
                    <a:pt x="21943" y="695"/>
                    <a:pt x="21679" y="238"/>
                  </a:cubicBezTo>
                  <a:cubicBezTo>
                    <a:pt x="21584" y="74"/>
                    <a:pt x="21446" y="1"/>
                    <a:pt x="2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5169;p76">
              <a:extLst>
                <a:ext uri="{FF2B5EF4-FFF2-40B4-BE49-F238E27FC236}">
                  <a16:creationId xmlns:a16="http://schemas.microsoft.com/office/drawing/2014/main" id="{55E51B4B-5F94-FBB1-578B-388478B96F4A}"/>
                </a:ext>
              </a:extLst>
            </p:cNvPr>
            <p:cNvSpPr/>
            <p:nvPr/>
          </p:nvSpPr>
          <p:spPr>
            <a:xfrm>
              <a:off x="2564729" y="2386399"/>
              <a:ext cx="375314" cy="205310"/>
            </a:xfrm>
            <a:custGeom>
              <a:avLst/>
              <a:gdLst/>
              <a:ahLst/>
              <a:cxnLst/>
              <a:rect l="l" t="t" r="r" b="b"/>
              <a:pathLst>
                <a:path w="5400" h="2954" extrusionOk="0">
                  <a:moveTo>
                    <a:pt x="4769" y="1995"/>
                  </a:moveTo>
                  <a:cubicBezTo>
                    <a:pt x="3442" y="1857"/>
                    <a:pt x="2636" y="1597"/>
                    <a:pt x="1885" y="1282"/>
                  </a:cubicBezTo>
                  <a:cubicBezTo>
                    <a:pt x="1556" y="1151"/>
                    <a:pt x="731" y="848"/>
                    <a:pt x="93" y="190"/>
                  </a:cubicBezTo>
                  <a:lnTo>
                    <a:pt x="1" y="0"/>
                  </a:lnTo>
                  <a:cubicBezTo>
                    <a:pt x="28" y="919"/>
                    <a:pt x="414" y="1449"/>
                    <a:pt x="654" y="1743"/>
                  </a:cubicBezTo>
                  <a:cubicBezTo>
                    <a:pt x="1236" y="2226"/>
                    <a:pt x="1885" y="2465"/>
                    <a:pt x="2166" y="2577"/>
                  </a:cubicBezTo>
                  <a:cubicBezTo>
                    <a:pt x="3123" y="2858"/>
                    <a:pt x="4011" y="2954"/>
                    <a:pt x="4881" y="2865"/>
                  </a:cubicBezTo>
                  <a:cubicBezTo>
                    <a:pt x="5244" y="2826"/>
                    <a:pt x="5400" y="2382"/>
                    <a:pt x="5141" y="2123"/>
                  </a:cubicBezTo>
                  <a:lnTo>
                    <a:pt x="5137" y="2118"/>
                  </a:lnTo>
                  <a:cubicBezTo>
                    <a:pt x="5040" y="2022"/>
                    <a:pt x="4904" y="2009"/>
                    <a:pt x="4769" y="1995"/>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5170;p76">
              <a:extLst>
                <a:ext uri="{FF2B5EF4-FFF2-40B4-BE49-F238E27FC236}">
                  <a16:creationId xmlns:a16="http://schemas.microsoft.com/office/drawing/2014/main" id="{A317216D-603F-1C18-DD1E-AD26BFC377B1}"/>
                </a:ext>
              </a:extLst>
            </p:cNvPr>
            <p:cNvSpPr/>
            <p:nvPr/>
          </p:nvSpPr>
          <p:spPr>
            <a:xfrm>
              <a:off x="3167229" y="1617794"/>
              <a:ext cx="853352" cy="827566"/>
            </a:xfrm>
            <a:custGeom>
              <a:avLst/>
              <a:gdLst/>
              <a:ahLst/>
              <a:cxnLst/>
              <a:rect l="l" t="t" r="r" b="b"/>
              <a:pathLst>
                <a:path w="12278" h="11907" extrusionOk="0">
                  <a:moveTo>
                    <a:pt x="12190" y="1"/>
                  </a:moveTo>
                  <a:cubicBezTo>
                    <a:pt x="12059" y="1"/>
                    <a:pt x="11909" y="44"/>
                    <a:pt x="11742" y="123"/>
                  </a:cubicBezTo>
                  <a:cubicBezTo>
                    <a:pt x="11721" y="190"/>
                    <a:pt x="11710" y="238"/>
                    <a:pt x="11721" y="257"/>
                  </a:cubicBezTo>
                  <a:cubicBezTo>
                    <a:pt x="11411" y="2136"/>
                    <a:pt x="4137" y="5082"/>
                    <a:pt x="881" y="8815"/>
                  </a:cubicBezTo>
                  <a:cubicBezTo>
                    <a:pt x="230" y="9561"/>
                    <a:pt x="595" y="10875"/>
                    <a:pt x="1" y="11259"/>
                  </a:cubicBezTo>
                  <a:cubicBezTo>
                    <a:pt x="196" y="11473"/>
                    <a:pt x="390" y="11687"/>
                    <a:pt x="578" y="11907"/>
                  </a:cubicBezTo>
                  <a:cubicBezTo>
                    <a:pt x="1090" y="11542"/>
                    <a:pt x="1636" y="11066"/>
                    <a:pt x="2181" y="10441"/>
                  </a:cubicBezTo>
                  <a:cubicBezTo>
                    <a:pt x="5437" y="6708"/>
                    <a:pt x="11694" y="2985"/>
                    <a:pt x="12002" y="1104"/>
                  </a:cubicBezTo>
                  <a:cubicBezTo>
                    <a:pt x="11960" y="1033"/>
                    <a:pt x="12277" y="453"/>
                    <a:pt x="12210" y="1"/>
                  </a:cubicBezTo>
                  <a:cubicBezTo>
                    <a:pt x="12203" y="1"/>
                    <a:pt x="12196" y="1"/>
                    <a:pt x="12190"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5171;p76">
              <a:extLst>
                <a:ext uri="{FF2B5EF4-FFF2-40B4-BE49-F238E27FC236}">
                  <a16:creationId xmlns:a16="http://schemas.microsoft.com/office/drawing/2014/main" id="{FF995B21-ED0B-F23B-E3A7-111BDFA3FB4D}"/>
                </a:ext>
              </a:extLst>
            </p:cNvPr>
            <p:cNvSpPr/>
            <p:nvPr/>
          </p:nvSpPr>
          <p:spPr>
            <a:xfrm>
              <a:off x="3665478" y="1957442"/>
              <a:ext cx="858842" cy="157284"/>
            </a:xfrm>
            <a:custGeom>
              <a:avLst/>
              <a:gdLst/>
              <a:ahLst/>
              <a:cxnLst/>
              <a:rect l="l" t="t" r="r" b="b"/>
              <a:pathLst>
                <a:path w="12357" h="2263" extrusionOk="0">
                  <a:moveTo>
                    <a:pt x="10944" y="1"/>
                  </a:moveTo>
                  <a:cubicBezTo>
                    <a:pt x="10901" y="1"/>
                    <a:pt x="10858" y="2"/>
                    <a:pt x="10815" y="4"/>
                  </a:cubicBezTo>
                  <a:lnTo>
                    <a:pt x="6874" y="261"/>
                  </a:lnTo>
                  <a:cubicBezTo>
                    <a:pt x="6134" y="300"/>
                    <a:pt x="5389" y="918"/>
                    <a:pt x="4649" y="918"/>
                  </a:cubicBezTo>
                  <a:cubicBezTo>
                    <a:pt x="4625" y="918"/>
                    <a:pt x="4600" y="918"/>
                    <a:pt x="4576" y="916"/>
                  </a:cubicBezTo>
                  <a:lnTo>
                    <a:pt x="1532" y="647"/>
                  </a:lnTo>
                  <a:cubicBezTo>
                    <a:pt x="1486" y="645"/>
                    <a:pt x="1440" y="643"/>
                    <a:pt x="1394" y="643"/>
                  </a:cubicBezTo>
                  <a:cubicBezTo>
                    <a:pt x="631" y="643"/>
                    <a:pt x="0" y="1000"/>
                    <a:pt x="3" y="1450"/>
                  </a:cubicBezTo>
                  <a:cubicBezTo>
                    <a:pt x="6" y="1902"/>
                    <a:pt x="645" y="2263"/>
                    <a:pt x="1413" y="2263"/>
                  </a:cubicBezTo>
                  <a:cubicBezTo>
                    <a:pt x="1455" y="2263"/>
                    <a:pt x="1498" y="2261"/>
                    <a:pt x="1541" y="2259"/>
                  </a:cubicBezTo>
                  <a:lnTo>
                    <a:pt x="4581" y="2001"/>
                  </a:lnTo>
                  <a:cubicBezTo>
                    <a:pt x="5321" y="1962"/>
                    <a:pt x="6066" y="1343"/>
                    <a:pt x="6806" y="1343"/>
                  </a:cubicBezTo>
                  <a:cubicBezTo>
                    <a:pt x="6830" y="1343"/>
                    <a:pt x="6855" y="1344"/>
                    <a:pt x="6879" y="1345"/>
                  </a:cubicBezTo>
                  <a:lnTo>
                    <a:pt x="10824" y="1616"/>
                  </a:lnTo>
                  <a:cubicBezTo>
                    <a:pt x="10871" y="1619"/>
                    <a:pt x="10917" y="1620"/>
                    <a:pt x="10962" y="1620"/>
                  </a:cubicBezTo>
                  <a:cubicBezTo>
                    <a:pt x="11725" y="1620"/>
                    <a:pt x="12356" y="1263"/>
                    <a:pt x="12353" y="813"/>
                  </a:cubicBezTo>
                  <a:cubicBezTo>
                    <a:pt x="12350" y="361"/>
                    <a:pt x="11711" y="1"/>
                    <a:pt x="10944"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5172;p76">
              <a:extLst>
                <a:ext uri="{FF2B5EF4-FFF2-40B4-BE49-F238E27FC236}">
                  <a16:creationId xmlns:a16="http://schemas.microsoft.com/office/drawing/2014/main" id="{7F1C9AC7-B802-F93A-23BE-32D964ACD84E}"/>
                </a:ext>
              </a:extLst>
            </p:cNvPr>
            <p:cNvSpPr/>
            <p:nvPr/>
          </p:nvSpPr>
          <p:spPr>
            <a:xfrm>
              <a:off x="4372506" y="1986215"/>
              <a:ext cx="95427" cy="55046"/>
            </a:xfrm>
            <a:custGeom>
              <a:avLst/>
              <a:gdLst/>
              <a:ahLst/>
              <a:cxnLst/>
              <a:rect l="l" t="t" r="r" b="b"/>
              <a:pathLst>
                <a:path w="1373" h="792" extrusionOk="0">
                  <a:moveTo>
                    <a:pt x="685" y="1"/>
                  </a:moveTo>
                  <a:cubicBezTo>
                    <a:pt x="307" y="1"/>
                    <a:pt x="1" y="178"/>
                    <a:pt x="2" y="395"/>
                  </a:cubicBezTo>
                  <a:cubicBezTo>
                    <a:pt x="4" y="613"/>
                    <a:pt x="311" y="792"/>
                    <a:pt x="688" y="792"/>
                  </a:cubicBezTo>
                  <a:cubicBezTo>
                    <a:pt x="690" y="792"/>
                    <a:pt x="692" y="792"/>
                    <a:pt x="693" y="792"/>
                  </a:cubicBezTo>
                  <a:cubicBezTo>
                    <a:pt x="1069" y="792"/>
                    <a:pt x="1373" y="615"/>
                    <a:pt x="1371" y="398"/>
                  </a:cubicBezTo>
                  <a:cubicBezTo>
                    <a:pt x="1370" y="179"/>
                    <a:pt x="1062" y="2"/>
                    <a:pt x="685" y="1"/>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5173;p76">
              <a:extLst>
                <a:ext uri="{FF2B5EF4-FFF2-40B4-BE49-F238E27FC236}">
                  <a16:creationId xmlns:a16="http://schemas.microsoft.com/office/drawing/2014/main" id="{74744CE2-C929-F07A-ECCB-00EA9CB7E351}"/>
                </a:ext>
              </a:extLst>
            </p:cNvPr>
            <p:cNvSpPr/>
            <p:nvPr/>
          </p:nvSpPr>
          <p:spPr>
            <a:xfrm>
              <a:off x="3032884" y="2512542"/>
              <a:ext cx="206214" cy="412636"/>
            </a:xfrm>
            <a:custGeom>
              <a:avLst/>
              <a:gdLst/>
              <a:ahLst/>
              <a:cxnLst/>
              <a:rect l="l" t="t" r="r" b="b"/>
              <a:pathLst>
                <a:path w="2967" h="5937" extrusionOk="0">
                  <a:moveTo>
                    <a:pt x="1486" y="0"/>
                  </a:moveTo>
                  <a:cubicBezTo>
                    <a:pt x="662" y="0"/>
                    <a:pt x="21" y="407"/>
                    <a:pt x="99" y="882"/>
                  </a:cubicBezTo>
                  <a:lnTo>
                    <a:pt x="564" y="2629"/>
                  </a:lnTo>
                  <a:lnTo>
                    <a:pt x="564" y="2629"/>
                  </a:lnTo>
                  <a:cubicBezTo>
                    <a:pt x="550" y="2632"/>
                    <a:pt x="535" y="2670"/>
                    <a:pt x="519" y="2774"/>
                  </a:cubicBezTo>
                  <a:lnTo>
                    <a:pt x="74" y="5049"/>
                  </a:lnTo>
                  <a:cubicBezTo>
                    <a:pt x="0" y="5524"/>
                    <a:pt x="650" y="5935"/>
                    <a:pt x="1476" y="5936"/>
                  </a:cubicBezTo>
                  <a:cubicBezTo>
                    <a:pt x="1477" y="5936"/>
                    <a:pt x="1479" y="5936"/>
                    <a:pt x="1480" y="5936"/>
                  </a:cubicBezTo>
                  <a:cubicBezTo>
                    <a:pt x="2304" y="5936"/>
                    <a:pt x="2947" y="5528"/>
                    <a:pt x="2868" y="5055"/>
                  </a:cubicBezTo>
                  <a:lnTo>
                    <a:pt x="2401" y="2788"/>
                  </a:lnTo>
                  <a:lnTo>
                    <a:pt x="2401" y="2788"/>
                  </a:lnTo>
                  <a:cubicBezTo>
                    <a:pt x="2413" y="2784"/>
                    <a:pt x="2429" y="2746"/>
                    <a:pt x="2445" y="2643"/>
                  </a:cubicBezTo>
                  <a:lnTo>
                    <a:pt x="2892" y="888"/>
                  </a:lnTo>
                  <a:cubicBezTo>
                    <a:pt x="2966" y="413"/>
                    <a:pt x="2317" y="0"/>
                    <a:pt x="1491" y="0"/>
                  </a:cubicBezTo>
                  <a:cubicBezTo>
                    <a:pt x="1489" y="0"/>
                    <a:pt x="1488" y="0"/>
                    <a:pt x="1486"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5174;p76">
              <a:extLst>
                <a:ext uri="{FF2B5EF4-FFF2-40B4-BE49-F238E27FC236}">
                  <a16:creationId xmlns:a16="http://schemas.microsoft.com/office/drawing/2014/main" id="{B6696C03-B8AC-4A65-9BC1-5DC0935FC23A}"/>
                </a:ext>
              </a:extLst>
            </p:cNvPr>
            <p:cNvSpPr/>
            <p:nvPr/>
          </p:nvSpPr>
          <p:spPr>
            <a:xfrm>
              <a:off x="2951708" y="2330937"/>
              <a:ext cx="350849" cy="261746"/>
            </a:xfrm>
            <a:custGeom>
              <a:avLst/>
              <a:gdLst/>
              <a:ahLst/>
              <a:cxnLst/>
              <a:rect l="l" t="t" r="r" b="b"/>
              <a:pathLst>
                <a:path w="5048" h="3766" extrusionOk="0">
                  <a:moveTo>
                    <a:pt x="4860" y="0"/>
                  </a:moveTo>
                  <a:lnTo>
                    <a:pt x="4256" y="1178"/>
                  </a:lnTo>
                  <a:lnTo>
                    <a:pt x="1" y="1598"/>
                  </a:lnTo>
                  <a:lnTo>
                    <a:pt x="518" y="2772"/>
                  </a:lnTo>
                  <a:lnTo>
                    <a:pt x="1359" y="3427"/>
                  </a:lnTo>
                  <a:cubicBezTo>
                    <a:pt x="1643" y="3648"/>
                    <a:pt x="2079" y="3765"/>
                    <a:pt x="2520" y="3765"/>
                  </a:cubicBezTo>
                  <a:cubicBezTo>
                    <a:pt x="2815" y="3765"/>
                    <a:pt x="3113" y="3713"/>
                    <a:pt x="3368" y="3604"/>
                  </a:cubicBezTo>
                  <a:lnTo>
                    <a:pt x="3777" y="3435"/>
                  </a:lnTo>
                  <a:cubicBezTo>
                    <a:pt x="4162" y="3272"/>
                    <a:pt x="4460" y="2910"/>
                    <a:pt x="4563" y="2675"/>
                  </a:cubicBezTo>
                  <a:cubicBezTo>
                    <a:pt x="4666" y="2443"/>
                    <a:pt x="5048" y="146"/>
                    <a:pt x="4860"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5175;p76">
              <a:extLst>
                <a:ext uri="{FF2B5EF4-FFF2-40B4-BE49-F238E27FC236}">
                  <a16:creationId xmlns:a16="http://schemas.microsoft.com/office/drawing/2014/main" id="{EE459D01-99D7-922F-E43D-B72EC8303F78}"/>
                </a:ext>
              </a:extLst>
            </p:cNvPr>
            <p:cNvSpPr/>
            <p:nvPr/>
          </p:nvSpPr>
          <p:spPr>
            <a:xfrm>
              <a:off x="3087373" y="2837734"/>
              <a:ext cx="95427" cy="55046"/>
            </a:xfrm>
            <a:custGeom>
              <a:avLst/>
              <a:gdLst/>
              <a:ahLst/>
              <a:cxnLst/>
              <a:rect l="l" t="t" r="r" b="b"/>
              <a:pathLst>
                <a:path w="1373" h="792" extrusionOk="0">
                  <a:moveTo>
                    <a:pt x="680" y="1"/>
                  </a:moveTo>
                  <a:cubicBezTo>
                    <a:pt x="304" y="1"/>
                    <a:pt x="1" y="177"/>
                    <a:pt x="2" y="394"/>
                  </a:cubicBezTo>
                  <a:cubicBezTo>
                    <a:pt x="4" y="613"/>
                    <a:pt x="312" y="790"/>
                    <a:pt x="688" y="791"/>
                  </a:cubicBezTo>
                  <a:cubicBezTo>
                    <a:pt x="1067" y="791"/>
                    <a:pt x="1373" y="614"/>
                    <a:pt x="1371" y="398"/>
                  </a:cubicBezTo>
                  <a:cubicBezTo>
                    <a:pt x="1370" y="179"/>
                    <a:pt x="1062" y="1"/>
                    <a:pt x="685" y="1"/>
                  </a:cubicBezTo>
                  <a:cubicBezTo>
                    <a:pt x="684" y="1"/>
                    <a:pt x="682" y="1"/>
                    <a:pt x="680" y="1"/>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5176;p76">
              <a:extLst>
                <a:ext uri="{FF2B5EF4-FFF2-40B4-BE49-F238E27FC236}">
                  <a16:creationId xmlns:a16="http://schemas.microsoft.com/office/drawing/2014/main" id="{0FA47C80-346F-7EE7-AEA0-462B78C9070B}"/>
                </a:ext>
              </a:extLst>
            </p:cNvPr>
            <p:cNvSpPr/>
            <p:nvPr/>
          </p:nvSpPr>
          <p:spPr>
            <a:xfrm>
              <a:off x="3426674" y="1956817"/>
              <a:ext cx="382820" cy="204476"/>
            </a:xfrm>
            <a:custGeom>
              <a:avLst/>
              <a:gdLst/>
              <a:ahLst/>
              <a:cxnLst/>
              <a:rect l="l" t="t" r="r" b="b"/>
              <a:pathLst>
                <a:path w="5508" h="2942" extrusionOk="0">
                  <a:moveTo>
                    <a:pt x="5120" y="0"/>
                  </a:moveTo>
                  <a:cubicBezTo>
                    <a:pt x="5006" y="0"/>
                    <a:pt x="4897" y="558"/>
                    <a:pt x="4600" y="558"/>
                  </a:cubicBezTo>
                  <a:cubicBezTo>
                    <a:pt x="4570" y="558"/>
                    <a:pt x="4538" y="552"/>
                    <a:pt x="4503" y="539"/>
                  </a:cubicBezTo>
                  <a:cubicBezTo>
                    <a:pt x="3587" y="1167"/>
                    <a:pt x="1447" y="1334"/>
                    <a:pt x="52" y="2590"/>
                  </a:cubicBezTo>
                  <a:cubicBezTo>
                    <a:pt x="0" y="2636"/>
                    <a:pt x="79" y="2650"/>
                    <a:pt x="221" y="2650"/>
                  </a:cubicBezTo>
                  <a:cubicBezTo>
                    <a:pt x="426" y="2650"/>
                    <a:pt x="762" y="2621"/>
                    <a:pt x="1017" y="2621"/>
                  </a:cubicBezTo>
                  <a:cubicBezTo>
                    <a:pt x="1201" y="2621"/>
                    <a:pt x="1344" y="2636"/>
                    <a:pt x="1366" y="2688"/>
                  </a:cubicBezTo>
                  <a:lnTo>
                    <a:pt x="2092" y="2856"/>
                  </a:lnTo>
                  <a:cubicBezTo>
                    <a:pt x="2344" y="2914"/>
                    <a:pt x="2603" y="2941"/>
                    <a:pt x="2859" y="2941"/>
                  </a:cubicBezTo>
                  <a:cubicBezTo>
                    <a:pt x="3678" y="2941"/>
                    <a:pt x="4451" y="2658"/>
                    <a:pt x="4770" y="2193"/>
                  </a:cubicBezTo>
                  <a:lnTo>
                    <a:pt x="5417" y="1316"/>
                  </a:lnTo>
                  <a:cubicBezTo>
                    <a:pt x="5489" y="1211"/>
                    <a:pt x="5508" y="1125"/>
                    <a:pt x="5485" y="1051"/>
                  </a:cubicBezTo>
                  <a:cubicBezTo>
                    <a:pt x="5474" y="1019"/>
                    <a:pt x="5182" y="50"/>
                    <a:pt x="5159" y="22"/>
                  </a:cubicBezTo>
                  <a:cubicBezTo>
                    <a:pt x="5146" y="7"/>
                    <a:pt x="5133" y="0"/>
                    <a:pt x="5120"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5177;p76">
              <a:extLst>
                <a:ext uri="{FF2B5EF4-FFF2-40B4-BE49-F238E27FC236}">
                  <a16:creationId xmlns:a16="http://schemas.microsoft.com/office/drawing/2014/main" id="{9448EEA0-00B2-BA6C-859F-03BE4C6870F9}"/>
                </a:ext>
              </a:extLst>
            </p:cNvPr>
            <p:cNvSpPr/>
            <p:nvPr/>
          </p:nvSpPr>
          <p:spPr>
            <a:xfrm>
              <a:off x="3251185" y="1338194"/>
              <a:ext cx="207256" cy="541424"/>
            </a:xfrm>
            <a:custGeom>
              <a:avLst/>
              <a:gdLst/>
              <a:ahLst/>
              <a:cxnLst/>
              <a:rect l="l" t="t" r="r" b="b"/>
              <a:pathLst>
                <a:path w="2982" h="7790" extrusionOk="0">
                  <a:moveTo>
                    <a:pt x="1468" y="0"/>
                  </a:moveTo>
                  <a:cubicBezTo>
                    <a:pt x="643" y="0"/>
                    <a:pt x="1" y="407"/>
                    <a:pt x="80" y="882"/>
                  </a:cubicBezTo>
                  <a:lnTo>
                    <a:pt x="550" y="3160"/>
                  </a:lnTo>
                  <a:cubicBezTo>
                    <a:pt x="623" y="3601"/>
                    <a:pt x="625" y="4046"/>
                    <a:pt x="557" y="4487"/>
                  </a:cubicBezTo>
                  <a:lnTo>
                    <a:pt x="108" y="6902"/>
                  </a:lnTo>
                  <a:cubicBezTo>
                    <a:pt x="34" y="7376"/>
                    <a:pt x="685" y="7788"/>
                    <a:pt x="1511" y="7790"/>
                  </a:cubicBezTo>
                  <a:cubicBezTo>
                    <a:pt x="1512" y="7790"/>
                    <a:pt x="1514" y="7790"/>
                    <a:pt x="1516" y="7790"/>
                  </a:cubicBezTo>
                  <a:cubicBezTo>
                    <a:pt x="2339" y="7790"/>
                    <a:pt x="2981" y="7381"/>
                    <a:pt x="2903" y="6907"/>
                  </a:cubicBezTo>
                  <a:lnTo>
                    <a:pt x="2435" y="4490"/>
                  </a:lnTo>
                  <a:cubicBezTo>
                    <a:pt x="2362" y="4049"/>
                    <a:pt x="2360" y="3604"/>
                    <a:pt x="2428" y="3163"/>
                  </a:cubicBezTo>
                  <a:lnTo>
                    <a:pt x="2874" y="888"/>
                  </a:lnTo>
                  <a:cubicBezTo>
                    <a:pt x="2948" y="413"/>
                    <a:pt x="2299" y="2"/>
                    <a:pt x="1472" y="0"/>
                  </a:cubicBezTo>
                  <a:cubicBezTo>
                    <a:pt x="1471" y="0"/>
                    <a:pt x="1469" y="0"/>
                    <a:pt x="1468"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5178;p76">
              <a:extLst>
                <a:ext uri="{FF2B5EF4-FFF2-40B4-BE49-F238E27FC236}">
                  <a16:creationId xmlns:a16="http://schemas.microsoft.com/office/drawing/2014/main" id="{D3AC66AA-F6BC-DBE5-5E61-D49FEE43BB42}"/>
                </a:ext>
              </a:extLst>
            </p:cNvPr>
            <p:cNvSpPr/>
            <p:nvPr/>
          </p:nvSpPr>
          <p:spPr>
            <a:xfrm>
              <a:off x="3306160" y="1370581"/>
              <a:ext cx="95288" cy="54976"/>
            </a:xfrm>
            <a:custGeom>
              <a:avLst/>
              <a:gdLst/>
              <a:ahLst/>
              <a:cxnLst/>
              <a:rect l="l" t="t" r="r" b="b"/>
              <a:pathLst>
                <a:path w="1371" h="791" extrusionOk="0">
                  <a:moveTo>
                    <a:pt x="683" y="0"/>
                  </a:moveTo>
                  <a:cubicBezTo>
                    <a:pt x="305" y="0"/>
                    <a:pt x="0" y="176"/>
                    <a:pt x="2" y="394"/>
                  </a:cubicBezTo>
                  <a:cubicBezTo>
                    <a:pt x="2" y="613"/>
                    <a:pt x="309" y="789"/>
                    <a:pt x="688" y="791"/>
                  </a:cubicBezTo>
                  <a:cubicBezTo>
                    <a:pt x="1066" y="791"/>
                    <a:pt x="1371" y="616"/>
                    <a:pt x="1369" y="397"/>
                  </a:cubicBezTo>
                  <a:cubicBezTo>
                    <a:pt x="1369" y="179"/>
                    <a:pt x="1061" y="2"/>
                    <a:pt x="683" y="0"/>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5179;p76">
              <a:extLst>
                <a:ext uri="{FF2B5EF4-FFF2-40B4-BE49-F238E27FC236}">
                  <a16:creationId xmlns:a16="http://schemas.microsoft.com/office/drawing/2014/main" id="{CDFE7F7F-F504-08E7-353C-C961215CA68D}"/>
                </a:ext>
              </a:extLst>
            </p:cNvPr>
            <p:cNvSpPr/>
            <p:nvPr/>
          </p:nvSpPr>
          <p:spPr>
            <a:xfrm>
              <a:off x="3144989" y="1776255"/>
              <a:ext cx="308452" cy="175841"/>
            </a:xfrm>
            <a:custGeom>
              <a:avLst/>
              <a:gdLst/>
              <a:ahLst/>
              <a:cxnLst/>
              <a:rect l="l" t="t" r="r" b="b"/>
              <a:pathLst>
                <a:path w="4438" h="2530" extrusionOk="0">
                  <a:moveTo>
                    <a:pt x="1601" y="1"/>
                  </a:moveTo>
                  <a:cubicBezTo>
                    <a:pt x="542" y="242"/>
                    <a:pt x="1" y="1499"/>
                    <a:pt x="426" y="2111"/>
                  </a:cubicBezTo>
                  <a:lnTo>
                    <a:pt x="716" y="2530"/>
                  </a:lnTo>
                  <a:cubicBezTo>
                    <a:pt x="1750" y="2059"/>
                    <a:pt x="3059" y="1390"/>
                    <a:pt x="4437" y="719"/>
                  </a:cubicBezTo>
                  <a:cubicBezTo>
                    <a:pt x="4136" y="450"/>
                    <a:pt x="3617" y="292"/>
                    <a:pt x="3076" y="292"/>
                  </a:cubicBezTo>
                  <a:cubicBezTo>
                    <a:pt x="2881" y="292"/>
                    <a:pt x="2682" y="312"/>
                    <a:pt x="2490" y="356"/>
                  </a:cubicBezTo>
                  <a:lnTo>
                    <a:pt x="1601" y="1"/>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5180;p76">
              <a:extLst>
                <a:ext uri="{FF2B5EF4-FFF2-40B4-BE49-F238E27FC236}">
                  <a16:creationId xmlns:a16="http://schemas.microsoft.com/office/drawing/2014/main" id="{49286545-1A96-3922-6C3E-0D69F3D03D1E}"/>
                </a:ext>
              </a:extLst>
            </p:cNvPr>
            <p:cNvSpPr/>
            <p:nvPr/>
          </p:nvSpPr>
          <p:spPr>
            <a:xfrm>
              <a:off x="3521542" y="1924430"/>
              <a:ext cx="281763" cy="167084"/>
            </a:xfrm>
            <a:custGeom>
              <a:avLst/>
              <a:gdLst/>
              <a:ahLst/>
              <a:cxnLst/>
              <a:rect l="l" t="t" r="r" b="b"/>
              <a:pathLst>
                <a:path w="4054" h="2404" extrusionOk="0">
                  <a:moveTo>
                    <a:pt x="3138" y="1"/>
                  </a:moveTo>
                  <a:cubicBezTo>
                    <a:pt x="1976" y="796"/>
                    <a:pt x="819" y="1553"/>
                    <a:pt x="1" y="2150"/>
                  </a:cubicBezTo>
                  <a:lnTo>
                    <a:pt x="727" y="2317"/>
                  </a:lnTo>
                  <a:cubicBezTo>
                    <a:pt x="979" y="2375"/>
                    <a:pt x="1239" y="2403"/>
                    <a:pt x="1494" y="2403"/>
                  </a:cubicBezTo>
                  <a:cubicBezTo>
                    <a:pt x="2314" y="2403"/>
                    <a:pt x="3086" y="2120"/>
                    <a:pt x="3405" y="1654"/>
                  </a:cubicBezTo>
                  <a:lnTo>
                    <a:pt x="3766" y="1125"/>
                  </a:lnTo>
                  <a:cubicBezTo>
                    <a:pt x="4054" y="707"/>
                    <a:pt x="3774" y="238"/>
                    <a:pt x="3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5181;p76">
              <a:extLst>
                <a:ext uri="{FF2B5EF4-FFF2-40B4-BE49-F238E27FC236}">
                  <a16:creationId xmlns:a16="http://schemas.microsoft.com/office/drawing/2014/main" id="{EF14079D-629F-EDEF-C590-983BD1B38C79}"/>
                </a:ext>
              </a:extLst>
            </p:cNvPr>
            <p:cNvSpPr/>
            <p:nvPr/>
          </p:nvSpPr>
          <p:spPr>
            <a:xfrm>
              <a:off x="3166951" y="1748594"/>
              <a:ext cx="308383" cy="155755"/>
            </a:xfrm>
            <a:custGeom>
              <a:avLst/>
              <a:gdLst/>
              <a:ahLst/>
              <a:cxnLst/>
              <a:rect l="l" t="t" r="r" b="b"/>
              <a:pathLst>
                <a:path w="4437" h="2241" extrusionOk="0">
                  <a:moveTo>
                    <a:pt x="3076" y="1"/>
                  </a:moveTo>
                  <a:cubicBezTo>
                    <a:pt x="2880" y="1"/>
                    <a:pt x="2681" y="21"/>
                    <a:pt x="2489" y="65"/>
                  </a:cubicBezTo>
                  <a:lnTo>
                    <a:pt x="1572" y="274"/>
                  </a:lnTo>
                  <a:cubicBezTo>
                    <a:pt x="514" y="516"/>
                    <a:pt x="0" y="1208"/>
                    <a:pt x="425" y="1820"/>
                  </a:cubicBezTo>
                  <a:lnTo>
                    <a:pt x="716" y="2240"/>
                  </a:lnTo>
                  <a:cubicBezTo>
                    <a:pt x="1749" y="1768"/>
                    <a:pt x="3058" y="1099"/>
                    <a:pt x="4437" y="428"/>
                  </a:cubicBezTo>
                  <a:cubicBezTo>
                    <a:pt x="4135" y="159"/>
                    <a:pt x="3617" y="1"/>
                    <a:pt x="30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5182;p76">
              <a:extLst>
                <a:ext uri="{FF2B5EF4-FFF2-40B4-BE49-F238E27FC236}">
                  <a16:creationId xmlns:a16="http://schemas.microsoft.com/office/drawing/2014/main" id="{785606A0-8AF2-D777-B5EA-F81FD8163FEF}"/>
                </a:ext>
              </a:extLst>
            </p:cNvPr>
            <p:cNvSpPr/>
            <p:nvPr/>
          </p:nvSpPr>
          <p:spPr>
            <a:xfrm>
              <a:off x="2696224" y="1620644"/>
              <a:ext cx="1425913" cy="836115"/>
            </a:xfrm>
            <a:custGeom>
              <a:avLst/>
              <a:gdLst/>
              <a:ahLst/>
              <a:cxnLst/>
              <a:rect l="l" t="t" r="r" b="b"/>
              <a:pathLst>
                <a:path w="20516" h="12030" extrusionOk="0">
                  <a:moveTo>
                    <a:pt x="19239" y="0"/>
                  </a:moveTo>
                  <a:cubicBezTo>
                    <a:pt x="18502" y="426"/>
                    <a:pt x="15452" y="965"/>
                    <a:pt x="12280" y="2797"/>
                  </a:cubicBezTo>
                  <a:cubicBezTo>
                    <a:pt x="7524" y="5542"/>
                    <a:pt x="2262" y="9803"/>
                    <a:pt x="2262" y="9803"/>
                  </a:cubicBezTo>
                  <a:lnTo>
                    <a:pt x="1" y="11849"/>
                  </a:lnTo>
                  <a:cubicBezTo>
                    <a:pt x="1" y="11849"/>
                    <a:pt x="748" y="12029"/>
                    <a:pt x="1719" y="12029"/>
                  </a:cubicBezTo>
                  <a:cubicBezTo>
                    <a:pt x="2311" y="12029"/>
                    <a:pt x="2987" y="11962"/>
                    <a:pt x="3626" y="11746"/>
                  </a:cubicBezTo>
                  <a:cubicBezTo>
                    <a:pt x="4880" y="11321"/>
                    <a:pt x="6521" y="10689"/>
                    <a:pt x="7869" y="8922"/>
                  </a:cubicBezTo>
                  <a:cubicBezTo>
                    <a:pt x="8651" y="7896"/>
                    <a:pt x="10676" y="7700"/>
                    <a:pt x="11876" y="6676"/>
                  </a:cubicBezTo>
                  <a:cubicBezTo>
                    <a:pt x="14326" y="4586"/>
                    <a:pt x="20516" y="1266"/>
                    <a:pt x="19239" y="0"/>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5183;p76">
              <a:extLst>
                <a:ext uri="{FF2B5EF4-FFF2-40B4-BE49-F238E27FC236}">
                  <a16:creationId xmlns:a16="http://schemas.microsoft.com/office/drawing/2014/main" id="{59BC4672-F252-CACB-A1CB-A2173675C7B5}"/>
                </a:ext>
              </a:extLst>
            </p:cNvPr>
            <p:cNvSpPr/>
            <p:nvPr/>
          </p:nvSpPr>
          <p:spPr>
            <a:xfrm>
              <a:off x="2948233" y="2240656"/>
              <a:ext cx="356478" cy="256812"/>
            </a:xfrm>
            <a:custGeom>
              <a:avLst/>
              <a:gdLst/>
              <a:ahLst/>
              <a:cxnLst/>
              <a:rect l="l" t="t" r="r" b="b"/>
              <a:pathLst>
                <a:path w="5129" h="3695" extrusionOk="0">
                  <a:moveTo>
                    <a:pt x="4243" y="1"/>
                  </a:moveTo>
                  <a:lnTo>
                    <a:pt x="4243" y="2"/>
                  </a:lnTo>
                  <a:lnTo>
                    <a:pt x="4243" y="2"/>
                  </a:lnTo>
                  <a:cubicBezTo>
                    <a:pt x="4243" y="1"/>
                    <a:pt x="4244" y="1"/>
                    <a:pt x="4244" y="1"/>
                  </a:cubicBezTo>
                  <a:close/>
                  <a:moveTo>
                    <a:pt x="4243" y="2"/>
                  </a:moveTo>
                  <a:cubicBezTo>
                    <a:pt x="2931" y="1129"/>
                    <a:pt x="1481" y="2185"/>
                    <a:pt x="0" y="2825"/>
                  </a:cubicBezTo>
                  <a:lnTo>
                    <a:pt x="51" y="2897"/>
                  </a:lnTo>
                  <a:cubicBezTo>
                    <a:pt x="382" y="3060"/>
                    <a:pt x="768" y="3229"/>
                    <a:pt x="1291" y="3396"/>
                  </a:cubicBezTo>
                  <a:cubicBezTo>
                    <a:pt x="1694" y="3522"/>
                    <a:pt x="2131" y="3694"/>
                    <a:pt x="2571" y="3694"/>
                  </a:cubicBezTo>
                  <a:cubicBezTo>
                    <a:pt x="2734" y="3694"/>
                    <a:pt x="2897" y="3671"/>
                    <a:pt x="3060" y="3612"/>
                  </a:cubicBezTo>
                  <a:cubicBezTo>
                    <a:pt x="3395" y="3493"/>
                    <a:pt x="3709" y="3337"/>
                    <a:pt x="3984" y="3179"/>
                  </a:cubicBezTo>
                  <a:cubicBezTo>
                    <a:pt x="4727" y="2751"/>
                    <a:pt x="5129" y="1647"/>
                    <a:pt x="4815" y="1064"/>
                  </a:cubicBezTo>
                  <a:lnTo>
                    <a:pt x="4243" y="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5184;p76">
              <a:extLst>
                <a:ext uri="{FF2B5EF4-FFF2-40B4-BE49-F238E27FC236}">
                  <a16:creationId xmlns:a16="http://schemas.microsoft.com/office/drawing/2014/main" id="{5504FB2C-2CC0-21A0-903E-27A1C7CBDCB5}"/>
                </a:ext>
              </a:extLst>
            </p:cNvPr>
            <p:cNvSpPr/>
            <p:nvPr/>
          </p:nvSpPr>
          <p:spPr>
            <a:xfrm>
              <a:off x="2689483" y="1601253"/>
              <a:ext cx="1322424" cy="688353"/>
            </a:xfrm>
            <a:custGeom>
              <a:avLst/>
              <a:gdLst/>
              <a:ahLst/>
              <a:cxnLst/>
              <a:rect l="l" t="t" r="r" b="b"/>
              <a:pathLst>
                <a:path w="19027" h="9904" extrusionOk="0">
                  <a:moveTo>
                    <a:pt x="18313" y="1"/>
                  </a:moveTo>
                  <a:cubicBezTo>
                    <a:pt x="15719" y="1"/>
                    <a:pt x="10444" y="2991"/>
                    <a:pt x="7466" y="4352"/>
                  </a:cubicBezTo>
                  <a:cubicBezTo>
                    <a:pt x="4177" y="5855"/>
                    <a:pt x="1" y="8721"/>
                    <a:pt x="1" y="8721"/>
                  </a:cubicBezTo>
                  <a:lnTo>
                    <a:pt x="2050" y="9904"/>
                  </a:lnTo>
                  <a:cubicBezTo>
                    <a:pt x="2050" y="9904"/>
                    <a:pt x="17184" y="1165"/>
                    <a:pt x="19027" y="102"/>
                  </a:cubicBezTo>
                  <a:cubicBezTo>
                    <a:pt x="18821" y="33"/>
                    <a:pt x="18581" y="1"/>
                    <a:pt x="18313" y="1"/>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5185;p76">
              <a:extLst>
                <a:ext uri="{FF2B5EF4-FFF2-40B4-BE49-F238E27FC236}">
                  <a16:creationId xmlns:a16="http://schemas.microsoft.com/office/drawing/2014/main" id="{853A25EB-2560-7FF8-3743-2A7C142D4E0E}"/>
                </a:ext>
              </a:extLst>
            </p:cNvPr>
            <p:cNvSpPr/>
            <p:nvPr/>
          </p:nvSpPr>
          <p:spPr>
            <a:xfrm>
              <a:off x="2476742" y="1605492"/>
              <a:ext cx="1593692" cy="842648"/>
            </a:xfrm>
            <a:custGeom>
              <a:avLst/>
              <a:gdLst/>
              <a:ahLst/>
              <a:cxnLst/>
              <a:rect l="l" t="t" r="r" b="b"/>
              <a:pathLst>
                <a:path w="22930" h="12124" extrusionOk="0">
                  <a:moveTo>
                    <a:pt x="21615" y="1"/>
                  </a:moveTo>
                  <a:cubicBezTo>
                    <a:pt x="19857" y="1"/>
                    <a:pt x="16682" y="1324"/>
                    <a:pt x="15753" y="1995"/>
                  </a:cubicBezTo>
                  <a:cubicBezTo>
                    <a:pt x="14529" y="2878"/>
                    <a:pt x="12425" y="4022"/>
                    <a:pt x="9782" y="4921"/>
                  </a:cubicBezTo>
                  <a:cubicBezTo>
                    <a:pt x="5146" y="6494"/>
                    <a:pt x="1" y="9171"/>
                    <a:pt x="1634" y="11286"/>
                  </a:cubicBezTo>
                  <a:cubicBezTo>
                    <a:pt x="1874" y="11598"/>
                    <a:pt x="2217" y="11812"/>
                    <a:pt x="2593" y="11930"/>
                  </a:cubicBezTo>
                  <a:cubicBezTo>
                    <a:pt x="3013" y="12063"/>
                    <a:pt x="3428" y="12124"/>
                    <a:pt x="3837" y="12124"/>
                  </a:cubicBezTo>
                  <a:cubicBezTo>
                    <a:pt x="6899" y="12124"/>
                    <a:pt x="9648" y="8703"/>
                    <a:pt x="12125" y="6273"/>
                  </a:cubicBezTo>
                  <a:cubicBezTo>
                    <a:pt x="13680" y="4747"/>
                    <a:pt x="15663" y="3532"/>
                    <a:pt x="17192" y="2825"/>
                  </a:cubicBezTo>
                  <a:cubicBezTo>
                    <a:pt x="18467" y="2236"/>
                    <a:pt x="22929" y="1133"/>
                    <a:pt x="22397" y="218"/>
                  </a:cubicBezTo>
                  <a:cubicBezTo>
                    <a:pt x="22348" y="135"/>
                    <a:pt x="22232" y="69"/>
                    <a:pt x="22089" y="41"/>
                  </a:cubicBezTo>
                  <a:cubicBezTo>
                    <a:pt x="21947" y="14"/>
                    <a:pt x="21788" y="1"/>
                    <a:pt x="216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5186;p76">
              <a:extLst>
                <a:ext uri="{FF2B5EF4-FFF2-40B4-BE49-F238E27FC236}">
                  <a16:creationId xmlns:a16="http://schemas.microsoft.com/office/drawing/2014/main" id="{1734D343-503E-210A-0616-F12AC6DDDBFF}"/>
                </a:ext>
              </a:extLst>
            </p:cNvPr>
            <p:cNvSpPr/>
            <p:nvPr/>
          </p:nvSpPr>
          <p:spPr>
            <a:xfrm>
              <a:off x="1883207" y="2115764"/>
              <a:ext cx="95635" cy="82082"/>
            </a:xfrm>
            <a:custGeom>
              <a:avLst/>
              <a:gdLst/>
              <a:ahLst/>
              <a:cxnLst/>
              <a:rect l="l" t="t" r="r" b="b"/>
              <a:pathLst>
                <a:path w="1376" h="1181" extrusionOk="0">
                  <a:moveTo>
                    <a:pt x="683" y="1"/>
                  </a:moveTo>
                  <a:cubicBezTo>
                    <a:pt x="508" y="1"/>
                    <a:pt x="334" y="39"/>
                    <a:pt x="200" y="117"/>
                  </a:cubicBezTo>
                  <a:lnTo>
                    <a:pt x="188" y="124"/>
                  </a:lnTo>
                  <a:lnTo>
                    <a:pt x="0" y="124"/>
                  </a:lnTo>
                  <a:lnTo>
                    <a:pt x="0" y="784"/>
                  </a:lnTo>
                  <a:cubicBezTo>
                    <a:pt x="2" y="886"/>
                    <a:pt x="70" y="987"/>
                    <a:pt x="204" y="1064"/>
                  </a:cubicBezTo>
                  <a:cubicBezTo>
                    <a:pt x="338" y="1142"/>
                    <a:pt x="515" y="1181"/>
                    <a:pt x="691" y="1181"/>
                  </a:cubicBezTo>
                  <a:cubicBezTo>
                    <a:pt x="867" y="1181"/>
                    <a:pt x="1042" y="1142"/>
                    <a:pt x="1176" y="1066"/>
                  </a:cubicBezTo>
                  <a:cubicBezTo>
                    <a:pt x="1310" y="989"/>
                    <a:pt x="1376" y="886"/>
                    <a:pt x="1376" y="784"/>
                  </a:cubicBezTo>
                  <a:lnTo>
                    <a:pt x="1376" y="124"/>
                  </a:lnTo>
                  <a:lnTo>
                    <a:pt x="1182" y="124"/>
                  </a:lnTo>
                  <a:lnTo>
                    <a:pt x="1173" y="118"/>
                  </a:lnTo>
                  <a:cubicBezTo>
                    <a:pt x="1037" y="40"/>
                    <a:pt x="860"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5187;p76">
              <a:extLst>
                <a:ext uri="{FF2B5EF4-FFF2-40B4-BE49-F238E27FC236}">
                  <a16:creationId xmlns:a16="http://schemas.microsoft.com/office/drawing/2014/main" id="{970F6742-83E0-3633-2FCA-733104FB384D}"/>
                </a:ext>
              </a:extLst>
            </p:cNvPr>
            <p:cNvSpPr/>
            <p:nvPr/>
          </p:nvSpPr>
          <p:spPr>
            <a:xfrm>
              <a:off x="1878620" y="2096791"/>
              <a:ext cx="104949" cy="55185"/>
            </a:xfrm>
            <a:custGeom>
              <a:avLst/>
              <a:gdLst/>
              <a:ahLst/>
              <a:cxnLst/>
              <a:rect l="l" t="t" r="r" b="b"/>
              <a:pathLst>
                <a:path w="1510" h="794" extrusionOk="0">
                  <a:moveTo>
                    <a:pt x="751" y="1"/>
                  </a:moveTo>
                  <a:cubicBezTo>
                    <a:pt x="576" y="1"/>
                    <a:pt x="401" y="39"/>
                    <a:pt x="268" y="116"/>
                  </a:cubicBezTo>
                  <a:cubicBezTo>
                    <a:pt x="0" y="270"/>
                    <a:pt x="2" y="522"/>
                    <a:pt x="271" y="677"/>
                  </a:cubicBezTo>
                  <a:cubicBezTo>
                    <a:pt x="406" y="755"/>
                    <a:pt x="582" y="794"/>
                    <a:pt x="758" y="794"/>
                  </a:cubicBezTo>
                  <a:cubicBezTo>
                    <a:pt x="933" y="794"/>
                    <a:pt x="1108" y="755"/>
                    <a:pt x="1242" y="679"/>
                  </a:cubicBezTo>
                  <a:cubicBezTo>
                    <a:pt x="1509" y="525"/>
                    <a:pt x="1508" y="273"/>
                    <a:pt x="1239" y="117"/>
                  </a:cubicBezTo>
                  <a:cubicBezTo>
                    <a:pt x="1104" y="39"/>
                    <a:pt x="927" y="1"/>
                    <a:pt x="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5188;p76">
              <a:extLst>
                <a:ext uri="{FF2B5EF4-FFF2-40B4-BE49-F238E27FC236}">
                  <a16:creationId xmlns:a16="http://schemas.microsoft.com/office/drawing/2014/main" id="{1AA1F857-4320-C4B5-8FE2-2666DFA9E42B}"/>
                </a:ext>
              </a:extLst>
            </p:cNvPr>
            <p:cNvSpPr/>
            <p:nvPr/>
          </p:nvSpPr>
          <p:spPr>
            <a:xfrm>
              <a:off x="1904614" y="2074342"/>
              <a:ext cx="52961" cy="64151"/>
            </a:xfrm>
            <a:custGeom>
              <a:avLst/>
              <a:gdLst/>
              <a:ahLst/>
              <a:cxnLst/>
              <a:rect l="l" t="t" r="r" b="b"/>
              <a:pathLst>
                <a:path w="762" h="923" extrusionOk="0">
                  <a:moveTo>
                    <a:pt x="379" y="0"/>
                  </a:moveTo>
                  <a:cubicBezTo>
                    <a:pt x="282" y="0"/>
                    <a:pt x="185" y="22"/>
                    <a:pt x="111" y="65"/>
                  </a:cubicBezTo>
                  <a:lnTo>
                    <a:pt x="103" y="70"/>
                  </a:lnTo>
                  <a:lnTo>
                    <a:pt x="0" y="70"/>
                  </a:lnTo>
                  <a:lnTo>
                    <a:pt x="0" y="703"/>
                  </a:lnTo>
                  <a:cubicBezTo>
                    <a:pt x="2" y="759"/>
                    <a:pt x="39" y="816"/>
                    <a:pt x="112" y="857"/>
                  </a:cubicBezTo>
                  <a:cubicBezTo>
                    <a:pt x="188" y="901"/>
                    <a:pt x="286" y="923"/>
                    <a:pt x="384" y="923"/>
                  </a:cubicBezTo>
                  <a:cubicBezTo>
                    <a:pt x="480" y="923"/>
                    <a:pt x="576" y="901"/>
                    <a:pt x="649" y="859"/>
                  </a:cubicBezTo>
                  <a:cubicBezTo>
                    <a:pt x="725" y="816"/>
                    <a:pt x="762" y="759"/>
                    <a:pt x="760" y="703"/>
                  </a:cubicBezTo>
                  <a:lnTo>
                    <a:pt x="760" y="70"/>
                  </a:lnTo>
                  <a:lnTo>
                    <a:pt x="654" y="70"/>
                  </a:lnTo>
                  <a:lnTo>
                    <a:pt x="648" y="65"/>
                  </a:lnTo>
                  <a:cubicBezTo>
                    <a:pt x="574" y="22"/>
                    <a:pt x="477"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5189;p76">
              <a:extLst>
                <a:ext uri="{FF2B5EF4-FFF2-40B4-BE49-F238E27FC236}">
                  <a16:creationId xmlns:a16="http://schemas.microsoft.com/office/drawing/2014/main" id="{92016FFD-263D-D2D2-6CB8-BFF9A3176C53}"/>
                </a:ext>
              </a:extLst>
            </p:cNvPr>
            <p:cNvSpPr/>
            <p:nvPr/>
          </p:nvSpPr>
          <p:spPr>
            <a:xfrm>
              <a:off x="1916220" y="1820318"/>
              <a:ext cx="414582" cy="259522"/>
            </a:xfrm>
            <a:custGeom>
              <a:avLst/>
              <a:gdLst/>
              <a:ahLst/>
              <a:cxnLst/>
              <a:rect l="l" t="t" r="r" b="b"/>
              <a:pathLst>
                <a:path w="5965" h="3734" extrusionOk="0">
                  <a:moveTo>
                    <a:pt x="5401" y="1"/>
                  </a:moveTo>
                  <a:lnTo>
                    <a:pt x="1" y="3425"/>
                  </a:lnTo>
                  <a:lnTo>
                    <a:pt x="273" y="3734"/>
                  </a:lnTo>
                  <a:lnTo>
                    <a:pt x="2119" y="3634"/>
                  </a:lnTo>
                  <a:lnTo>
                    <a:pt x="2874" y="3306"/>
                  </a:lnTo>
                  <a:lnTo>
                    <a:pt x="5964" y="154"/>
                  </a:lnTo>
                  <a:lnTo>
                    <a:pt x="5864"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5190;p76">
              <a:extLst>
                <a:ext uri="{FF2B5EF4-FFF2-40B4-BE49-F238E27FC236}">
                  <a16:creationId xmlns:a16="http://schemas.microsoft.com/office/drawing/2014/main" id="{4A533F89-9ADF-E486-A12E-6FAD8974730F}"/>
                </a:ext>
              </a:extLst>
            </p:cNvPr>
            <p:cNvSpPr/>
            <p:nvPr/>
          </p:nvSpPr>
          <p:spPr>
            <a:xfrm>
              <a:off x="1536400" y="2053283"/>
              <a:ext cx="409022" cy="212469"/>
            </a:xfrm>
            <a:custGeom>
              <a:avLst/>
              <a:gdLst/>
              <a:ahLst/>
              <a:cxnLst/>
              <a:rect l="l" t="t" r="r" b="b"/>
              <a:pathLst>
                <a:path w="5885" h="3057" extrusionOk="0">
                  <a:moveTo>
                    <a:pt x="5329" y="0"/>
                  </a:moveTo>
                  <a:lnTo>
                    <a:pt x="4866" y="145"/>
                  </a:lnTo>
                  <a:lnTo>
                    <a:pt x="3365" y="382"/>
                  </a:lnTo>
                  <a:lnTo>
                    <a:pt x="2902" y="682"/>
                  </a:lnTo>
                  <a:lnTo>
                    <a:pt x="1" y="2904"/>
                  </a:lnTo>
                  <a:lnTo>
                    <a:pt x="90" y="3057"/>
                  </a:lnTo>
                  <a:lnTo>
                    <a:pt x="482" y="3057"/>
                  </a:lnTo>
                  <a:lnTo>
                    <a:pt x="5210" y="800"/>
                  </a:lnTo>
                  <a:lnTo>
                    <a:pt x="5884" y="382"/>
                  </a:lnTo>
                  <a:lnTo>
                    <a:pt x="5329" y="0"/>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5191;p76">
              <a:extLst>
                <a:ext uri="{FF2B5EF4-FFF2-40B4-BE49-F238E27FC236}">
                  <a16:creationId xmlns:a16="http://schemas.microsoft.com/office/drawing/2014/main" id="{66EF0499-C3E1-1B9B-7E2C-BD9C2F7B6C69}"/>
                </a:ext>
              </a:extLst>
            </p:cNvPr>
            <p:cNvSpPr/>
            <p:nvPr/>
          </p:nvSpPr>
          <p:spPr>
            <a:xfrm>
              <a:off x="1886335" y="2040009"/>
              <a:ext cx="89519" cy="51779"/>
            </a:xfrm>
            <a:custGeom>
              <a:avLst/>
              <a:gdLst/>
              <a:ahLst/>
              <a:cxnLst/>
              <a:rect l="l" t="t" r="r" b="b"/>
              <a:pathLst>
                <a:path w="1288" h="745" extrusionOk="0">
                  <a:moveTo>
                    <a:pt x="639" y="1"/>
                  </a:moveTo>
                  <a:cubicBezTo>
                    <a:pt x="475" y="1"/>
                    <a:pt x="312" y="37"/>
                    <a:pt x="188" y="110"/>
                  </a:cubicBezTo>
                  <a:lnTo>
                    <a:pt x="175" y="116"/>
                  </a:lnTo>
                  <a:lnTo>
                    <a:pt x="0" y="116"/>
                  </a:lnTo>
                  <a:lnTo>
                    <a:pt x="0" y="373"/>
                  </a:lnTo>
                  <a:cubicBezTo>
                    <a:pt x="2" y="467"/>
                    <a:pt x="65" y="562"/>
                    <a:pt x="189" y="634"/>
                  </a:cubicBezTo>
                  <a:cubicBezTo>
                    <a:pt x="316" y="708"/>
                    <a:pt x="481" y="744"/>
                    <a:pt x="646" y="744"/>
                  </a:cubicBezTo>
                  <a:cubicBezTo>
                    <a:pt x="811" y="744"/>
                    <a:pt x="975" y="708"/>
                    <a:pt x="1100" y="636"/>
                  </a:cubicBezTo>
                  <a:cubicBezTo>
                    <a:pt x="1226" y="564"/>
                    <a:pt x="1288" y="468"/>
                    <a:pt x="1286" y="373"/>
                  </a:cubicBezTo>
                  <a:lnTo>
                    <a:pt x="1286" y="116"/>
                  </a:lnTo>
                  <a:lnTo>
                    <a:pt x="1106" y="116"/>
                  </a:lnTo>
                  <a:lnTo>
                    <a:pt x="1097" y="111"/>
                  </a:lnTo>
                  <a:cubicBezTo>
                    <a:pt x="970" y="38"/>
                    <a:pt x="804"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5192;p76">
              <a:extLst>
                <a:ext uri="{FF2B5EF4-FFF2-40B4-BE49-F238E27FC236}">
                  <a16:creationId xmlns:a16="http://schemas.microsoft.com/office/drawing/2014/main" id="{20AA927D-AC9E-F41C-21A5-48E1DC896E3E}"/>
                </a:ext>
              </a:extLst>
            </p:cNvPr>
            <p:cNvSpPr/>
            <p:nvPr/>
          </p:nvSpPr>
          <p:spPr>
            <a:xfrm>
              <a:off x="1881956" y="2022286"/>
              <a:ext cx="98277" cy="51710"/>
            </a:xfrm>
            <a:custGeom>
              <a:avLst/>
              <a:gdLst/>
              <a:ahLst/>
              <a:cxnLst/>
              <a:rect l="l" t="t" r="r" b="b"/>
              <a:pathLst>
                <a:path w="1414" h="744" extrusionOk="0">
                  <a:moveTo>
                    <a:pt x="702" y="0"/>
                  </a:moveTo>
                  <a:cubicBezTo>
                    <a:pt x="538" y="0"/>
                    <a:pt x="375" y="36"/>
                    <a:pt x="251" y="108"/>
                  </a:cubicBezTo>
                  <a:cubicBezTo>
                    <a:pt x="0" y="253"/>
                    <a:pt x="2" y="488"/>
                    <a:pt x="252" y="634"/>
                  </a:cubicBezTo>
                  <a:cubicBezTo>
                    <a:pt x="379" y="707"/>
                    <a:pt x="545" y="743"/>
                    <a:pt x="711" y="743"/>
                  </a:cubicBezTo>
                  <a:cubicBezTo>
                    <a:pt x="875" y="743"/>
                    <a:pt x="1038" y="707"/>
                    <a:pt x="1163" y="636"/>
                  </a:cubicBezTo>
                  <a:cubicBezTo>
                    <a:pt x="1414" y="491"/>
                    <a:pt x="1412" y="256"/>
                    <a:pt x="1160" y="109"/>
                  </a:cubicBezTo>
                  <a:cubicBezTo>
                    <a:pt x="1033" y="37"/>
                    <a:pt x="867"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5193;p76">
              <a:extLst>
                <a:ext uri="{FF2B5EF4-FFF2-40B4-BE49-F238E27FC236}">
                  <a16:creationId xmlns:a16="http://schemas.microsoft.com/office/drawing/2014/main" id="{64E6B39F-5ADA-0D4F-A8AC-DF296BFF257C}"/>
                </a:ext>
              </a:extLst>
            </p:cNvPr>
            <p:cNvSpPr/>
            <p:nvPr/>
          </p:nvSpPr>
          <p:spPr>
            <a:xfrm>
              <a:off x="1906004" y="2024441"/>
              <a:ext cx="50181" cy="37253"/>
            </a:xfrm>
            <a:custGeom>
              <a:avLst/>
              <a:gdLst/>
              <a:ahLst/>
              <a:cxnLst/>
              <a:rect l="l" t="t" r="r" b="b"/>
              <a:pathLst>
                <a:path w="722" h="536" extrusionOk="0">
                  <a:moveTo>
                    <a:pt x="358" y="1"/>
                  </a:moveTo>
                  <a:cubicBezTo>
                    <a:pt x="297" y="1"/>
                    <a:pt x="237" y="14"/>
                    <a:pt x="189" y="42"/>
                  </a:cubicBezTo>
                  <a:cubicBezTo>
                    <a:pt x="139" y="69"/>
                    <a:pt x="109" y="100"/>
                    <a:pt x="86" y="134"/>
                  </a:cubicBezTo>
                  <a:lnTo>
                    <a:pt x="0" y="326"/>
                  </a:lnTo>
                  <a:lnTo>
                    <a:pt x="0" y="328"/>
                  </a:lnTo>
                  <a:cubicBezTo>
                    <a:pt x="2" y="380"/>
                    <a:pt x="37" y="434"/>
                    <a:pt x="106" y="474"/>
                  </a:cubicBezTo>
                  <a:cubicBezTo>
                    <a:pt x="177" y="515"/>
                    <a:pt x="271" y="535"/>
                    <a:pt x="364" y="535"/>
                  </a:cubicBezTo>
                  <a:cubicBezTo>
                    <a:pt x="456" y="535"/>
                    <a:pt x="547" y="515"/>
                    <a:pt x="617" y="475"/>
                  </a:cubicBezTo>
                  <a:cubicBezTo>
                    <a:pt x="686" y="434"/>
                    <a:pt x="722" y="380"/>
                    <a:pt x="722" y="328"/>
                  </a:cubicBezTo>
                  <a:lnTo>
                    <a:pt x="658" y="154"/>
                  </a:lnTo>
                  <a:cubicBezTo>
                    <a:pt x="638" y="118"/>
                    <a:pt x="582" y="69"/>
                    <a:pt x="531" y="42"/>
                  </a:cubicBezTo>
                  <a:cubicBezTo>
                    <a:pt x="482" y="14"/>
                    <a:pt x="420"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5194;p76">
              <a:extLst>
                <a:ext uri="{FF2B5EF4-FFF2-40B4-BE49-F238E27FC236}">
                  <a16:creationId xmlns:a16="http://schemas.microsoft.com/office/drawing/2014/main" id="{08808A6B-A814-42C8-10C8-96569E7F3B3F}"/>
                </a:ext>
              </a:extLst>
            </p:cNvPr>
            <p:cNvSpPr/>
            <p:nvPr/>
          </p:nvSpPr>
          <p:spPr>
            <a:xfrm>
              <a:off x="3087720" y="2811324"/>
              <a:ext cx="95635" cy="82082"/>
            </a:xfrm>
            <a:custGeom>
              <a:avLst/>
              <a:gdLst/>
              <a:ahLst/>
              <a:cxnLst/>
              <a:rect l="l" t="t" r="r" b="b"/>
              <a:pathLst>
                <a:path w="1376" h="1181" extrusionOk="0">
                  <a:moveTo>
                    <a:pt x="685" y="1"/>
                  </a:moveTo>
                  <a:cubicBezTo>
                    <a:pt x="509" y="1"/>
                    <a:pt x="334" y="39"/>
                    <a:pt x="200" y="116"/>
                  </a:cubicBezTo>
                  <a:lnTo>
                    <a:pt x="188" y="124"/>
                  </a:lnTo>
                  <a:lnTo>
                    <a:pt x="0" y="124"/>
                  </a:lnTo>
                  <a:lnTo>
                    <a:pt x="0" y="784"/>
                  </a:lnTo>
                  <a:cubicBezTo>
                    <a:pt x="2" y="885"/>
                    <a:pt x="70" y="987"/>
                    <a:pt x="204" y="1064"/>
                  </a:cubicBezTo>
                  <a:cubicBezTo>
                    <a:pt x="339" y="1142"/>
                    <a:pt x="516" y="1181"/>
                    <a:pt x="693" y="1181"/>
                  </a:cubicBezTo>
                  <a:cubicBezTo>
                    <a:pt x="868" y="1181"/>
                    <a:pt x="1043" y="1142"/>
                    <a:pt x="1176" y="1065"/>
                  </a:cubicBezTo>
                  <a:cubicBezTo>
                    <a:pt x="1310" y="988"/>
                    <a:pt x="1376" y="887"/>
                    <a:pt x="1376" y="784"/>
                  </a:cubicBezTo>
                  <a:lnTo>
                    <a:pt x="1376" y="124"/>
                  </a:lnTo>
                  <a:lnTo>
                    <a:pt x="1182" y="124"/>
                  </a:lnTo>
                  <a:lnTo>
                    <a:pt x="1173" y="118"/>
                  </a:lnTo>
                  <a:cubicBezTo>
                    <a:pt x="1038" y="40"/>
                    <a:pt x="861" y="1"/>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5195;p76">
              <a:extLst>
                <a:ext uri="{FF2B5EF4-FFF2-40B4-BE49-F238E27FC236}">
                  <a16:creationId xmlns:a16="http://schemas.microsoft.com/office/drawing/2014/main" id="{4D9A8EAD-6FE5-FD08-2D88-67069AA71170}"/>
                </a:ext>
              </a:extLst>
            </p:cNvPr>
            <p:cNvSpPr/>
            <p:nvPr/>
          </p:nvSpPr>
          <p:spPr>
            <a:xfrm>
              <a:off x="3083133" y="2792350"/>
              <a:ext cx="104949" cy="55254"/>
            </a:xfrm>
            <a:custGeom>
              <a:avLst/>
              <a:gdLst/>
              <a:ahLst/>
              <a:cxnLst/>
              <a:rect l="l" t="t" r="r" b="b"/>
              <a:pathLst>
                <a:path w="1510" h="795" extrusionOk="0">
                  <a:moveTo>
                    <a:pt x="751" y="0"/>
                  </a:moveTo>
                  <a:cubicBezTo>
                    <a:pt x="575" y="0"/>
                    <a:pt x="400" y="39"/>
                    <a:pt x="266" y="115"/>
                  </a:cubicBezTo>
                  <a:cubicBezTo>
                    <a:pt x="0" y="271"/>
                    <a:pt x="0" y="521"/>
                    <a:pt x="270" y="677"/>
                  </a:cubicBezTo>
                  <a:cubicBezTo>
                    <a:pt x="405" y="755"/>
                    <a:pt x="582" y="794"/>
                    <a:pt x="759" y="794"/>
                  </a:cubicBezTo>
                  <a:cubicBezTo>
                    <a:pt x="934" y="794"/>
                    <a:pt x="1109" y="756"/>
                    <a:pt x="1242" y="678"/>
                  </a:cubicBezTo>
                  <a:cubicBezTo>
                    <a:pt x="1509" y="524"/>
                    <a:pt x="1508" y="274"/>
                    <a:pt x="1239" y="117"/>
                  </a:cubicBezTo>
                  <a:cubicBezTo>
                    <a:pt x="1104" y="39"/>
                    <a:pt x="927" y="0"/>
                    <a:pt x="7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5196;p76">
              <a:extLst>
                <a:ext uri="{FF2B5EF4-FFF2-40B4-BE49-F238E27FC236}">
                  <a16:creationId xmlns:a16="http://schemas.microsoft.com/office/drawing/2014/main" id="{01D95B97-F9B9-FCA7-8A3A-CCAE04C1858B}"/>
                </a:ext>
              </a:extLst>
            </p:cNvPr>
            <p:cNvSpPr/>
            <p:nvPr/>
          </p:nvSpPr>
          <p:spPr>
            <a:xfrm>
              <a:off x="3109126" y="2769971"/>
              <a:ext cx="52961" cy="64081"/>
            </a:xfrm>
            <a:custGeom>
              <a:avLst/>
              <a:gdLst/>
              <a:ahLst/>
              <a:cxnLst/>
              <a:rect l="l" t="t" r="r" b="b"/>
              <a:pathLst>
                <a:path w="762" h="922" extrusionOk="0">
                  <a:moveTo>
                    <a:pt x="378" y="0"/>
                  </a:moveTo>
                  <a:cubicBezTo>
                    <a:pt x="281" y="0"/>
                    <a:pt x="184" y="21"/>
                    <a:pt x="111" y="64"/>
                  </a:cubicBezTo>
                  <a:lnTo>
                    <a:pt x="105" y="68"/>
                  </a:lnTo>
                  <a:lnTo>
                    <a:pt x="0" y="68"/>
                  </a:lnTo>
                  <a:lnTo>
                    <a:pt x="0" y="702"/>
                  </a:lnTo>
                  <a:cubicBezTo>
                    <a:pt x="2" y="759"/>
                    <a:pt x="39" y="814"/>
                    <a:pt x="112" y="857"/>
                  </a:cubicBezTo>
                  <a:cubicBezTo>
                    <a:pt x="187" y="900"/>
                    <a:pt x="284" y="922"/>
                    <a:pt x="382" y="922"/>
                  </a:cubicBezTo>
                  <a:cubicBezTo>
                    <a:pt x="479" y="922"/>
                    <a:pt x="576" y="900"/>
                    <a:pt x="651" y="857"/>
                  </a:cubicBezTo>
                  <a:cubicBezTo>
                    <a:pt x="725" y="814"/>
                    <a:pt x="762" y="759"/>
                    <a:pt x="760" y="702"/>
                  </a:cubicBezTo>
                  <a:lnTo>
                    <a:pt x="760" y="68"/>
                  </a:lnTo>
                  <a:lnTo>
                    <a:pt x="654" y="68"/>
                  </a:lnTo>
                  <a:lnTo>
                    <a:pt x="649" y="65"/>
                  </a:lnTo>
                  <a:cubicBezTo>
                    <a:pt x="574" y="22"/>
                    <a:pt x="476"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5197;p76">
              <a:extLst>
                <a:ext uri="{FF2B5EF4-FFF2-40B4-BE49-F238E27FC236}">
                  <a16:creationId xmlns:a16="http://schemas.microsoft.com/office/drawing/2014/main" id="{BABDE2EE-AC94-DDF3-4AB6-3CE91AA44D0B}"/>
                </a:ext>
              </a:extLst>
            </p:cNvPr>
            <p:cNvSpPr/>
            <p:nvPr/>
          </p:nvSpPr>
          <p:spPr>
            <a:xfrm>
              <a:off x="2691707" y="2649805"/>
              <a:ext cx="458438" cy="135391"/>
            </a:xfrm>
            <a:custGeom>
              <a:avLst/>
              <a:gdLst/>
              <a:ahLst/>
              <a:cxnLst/>
              <a:rect l="l" t="t" r="r" b="b"/>
              <a:pathLst>
                <a:path w="6596" h="1948" extrusionOk="0">
                  <a:moveTo>
                    <a:pt x="4454" y="1"/>
                  </a:moveTo>
                  <a:lnTo>
                    <a:pt x="39" y="42"/>
                  </a:lnTo>
                  <a:lnTo>
                    <a:pt x="1" y="224"/>
                  </a:lnTo>
                  <a:lnTo>
                    <a:pt x="329" y="551"/>
                  </a:lnTo>
                  <a:lnTo>
                    <a:pt x="6569" y="1948"/>
                  </a:lnTo>
                  <a:lnTo>
                    <a:pt x="6595" y="1537"/>
                  </a:lnTo>
                  <a:lnTo>
                    <a:pt x="5220" y="302"/>
                  </a:lnTo>
                  <a:lnTo>
                    <a:pt x="4454"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5198;p76">
              <a:extLst>
                <a:ext uri="{FF2B5EF4-FFF2-40B4-BE49-F238E27FC236}">
                  <a16:creationId xmlns:a16="http://schemas.microsoft.com/office/drawing/2014/main" id="{03FF5F9D-1C1D-8C9F-0274-D656DCC8CB49}"/>
                </a:ext>
              </a:extLst>
            </p:cNvPr>
            <p:cNvSpPr/>
            <p:nvPr/>
          </p:nvSpPr>
          <p:spPr>
            <a:xfrm>
              <a:off x="3125320" y="2731885"/>
              <a:ext cx="416320" cy="165277"/>
            </a:xfrm>
            <a:custGeom>
              <a:avLst/>
              <a:gdLst/>
              <a:ahLst/>
              <a:cxnLst/>
              <a:rect l="l" t="t" r="r" b="b"/>
              <a:pathLst>
                <a:path w="5990" h="2378" extrusionOk="0">
                  <a:moveTo>
                    <a:pt x="1" y="1"/>
                  </a:moveTo>
                  <a:lnTo>
                    <a:pt x="124" y="662"/>
                  </a:lnTo>
                  <a:lnTo>
                    <a:pt x="555" y="888"/>
                  </a:lnTo>
                  <a:lnTo>
                    <a:pt x="1782" y="1782"/>
                  </a:lnTo>
                  <a:lnTo>
                    <a:pt x="2322" y="1897"/>
                  </a:lnTo>
                  <a:lnTo>
                    <a:pt x="5945" y="2377"/>
                  </a:lnTo>
                  <a:lnTo>
                    <a:pt x="5989" y="2205"/>
                  </a:lnTo>
                  <a:lnTo>
                    <a:pt x="5712" y="1928"/>
                  </a:lnTo>
                  <a:lnTo>
                    <a:pt x="773" y="181"/>
                  </a:lnTo>
                  <a:lnTo>
                    <a:pt x="1"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5199;p76">
              <a:extLst>
                <a:ext uri="{FF2B5EF4-FFF2-40B4-BE49-F238E27FC236}">
                  <a16:creationId xmlns:a16="http://schemas.microsoft.com/office/drawing/2014/main" id="{3CDFF511-3D6E-F279-210D-55652932745D}"/>
                </a:ext>
              </a:extLst>
            </p:cNvPr>
            <p:cNvSpPr/>
            <p:nvPr/>
          </p:nvSpPr>
          <p:spPr>
            <a:xfrm>
              <a:off x="3090848" y="2735638"/>
              <a:ext cx="89519" cy="51640"/>
            </a:xfrm>
            <a:custGeom>
              <a:avLst/>
              <a:gdLst/>
              <a:ahLst/>
              <a:cxnLst/>
              <a:rect l="l" t="t" r="r" b="b"/>
              <a:pathLst>
                <a:path w="1288" h="743" extrusionOk="0">
                  <a:moveTo>
                    <a:pt x="640" y="0"/>
                  </a:moveTo>
                  <a:cubicBezTo>
                    <a:pt x="476" y="0"/>
                    <a:pt x="313" y="36"/>
                    <a:pt x="188" y="108"/>
                  </a:cubicBezTo>
                  <a:lnTo>
                    <a:pt x="175" y="116"/>
                  </a:lnTo>
                  <a:lnTo>
                    <a:pt x="0" y="116"/>
                  </a:lnTo>
                  <a:lnTo>
                    <a:pt x="0" y="371"/>
                  </a:lnTo>
                  <a:cubicBezTo>
                    <a:pt x="2" y="467"/>
                    <a:pt x="65" y="561"/>
                    <a:pt x="189" y="633"/>
                  </a:cubicBezTo>
                  <a:cubicBezTo>
                    <a:pt x="316" y="706"/>
                    <a:pt x="481" y="743"/>
                    <a:pt x="646" y="743"/>
                  </a:cubicBezTo>
                  <a:cubicBezTo>
                    <a:pt x="811" y="743"/>
                    <a:pt x="975" y="707"/>
                    <a:pt x="1100" y="634"/>
                  </a:cubicBezTo>
                  <a:cubicBezTo>
                    <a:pt x="1226" y="562"/>
                    <a:pt x="1288" y="467"/>
                    <a:pt x="1286" y="371"/>
                  </a:cubicBezTo>
                  <a:lnTo>
                    <a:pt x="1288" y="371"/>
                  </a:lnTo>
                  <a:lnTo>
                    <a:pt x="1288" y="116"/>
                  </a:lnTo>
                  <a:lnTo>
                    <a:pt x="1106" y="116"/>
                  </a:lnTo>
                  <a:lnTo>
                    <a:pt x="1097" y="110"/>
                  </a:lnTo>
                  <a:cubicBezTo>
                    <a:pt x="970" y="37"/>
                    <a:pt x="805"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5200;p76">
              <a:extLst>
                <a:ext uri="{FF2B5EF4-FFF2-40B4-BE49-F238E27FC236}">
                  <a16:creationId xmlns:a16="http://schemas.microsoft.com/office/drawing/2014/main" id="{F9678A62-7360-AE6E-820C-429A5B761676}"/>
                </a:ext>
              </a:extLst>
            </p:cNvPr>
            <p:cNvSpPr/>
            <p:nvPr/>
          </p:nvSpPr>
          <p:spPr>
            <a:xfrm>
              <a:off x="3086469" y="2717776"/>
              <a:ext cx="98277" cy="51779"/>
            </a:xfrm>
            <a:custGeom>
              <a:avLst/>
              <a:gdLst/>
              <a:ahLst/>
              <a:cxnLst/>
              <a:rect l="l" t="t" r="r" b="b"/>
              <a:pathLst>
                <a:path w="1414" h="745" extrusionOk="0">
                  <a:moveTo>
                    <a:pt x="702" y="1"/>
                  </a:moveTo>
                  <a:cubicBezTo>
                    <a:pt x="539" y="1"/>
                    <a:pt x="375" y="37"/>
                    <a:pt x="251" y="108"/>
                  </a:cubicBezTo>
                  <a:cubicBezTo>
                    <a:pt x="0" y="253"/>
                    <a:pt x="2" y="488"/>
                    <a:pt x="254" y="635"/>
                  </a:cubicBezTo>
                  <a:cubicBezTo>
                    <a:pt x="380" y="708"/>
                    <a:pt x="545" y="744"/>
                    <a:pt x="710" y="744"/>
                  </a:cubicBezTo>
                  <a:cubicBezTo>
                    <a:pt x="874" y="744"/>
                    <a:pt x="1038" y="708"/>
                    <a:pt x="1163" y="636"/>
                  </a:cubicBezTo>
                  <a:cubicBezTo>
                    <a:pt x="1414" y="491"/>
                    <a:pt x="1412" y="256"/>
                    <a:pt x="1160" y="112"/>
                  </a:cubicBezTo>
                  <a:lnTo>
                    <a:pt x="1160" y="110"/>
                  </a:lnTo>
                  <a:cubicBezTo>
                    <a:pt x="1033" y="37"/>
                    <a:pt x="867" y="1"/>
                    <a:pt x="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5201;p76">
              <a:extLst>
                <a:ext uri="{FF2B5EF4-FFF2-40B4-BE49-F238E27FC236}">
                  <a16:creationId xmlns:a16="http://schemas.microsoft.com/office/drawing/2014/main" id="{42554844-5C8E-382E-7CC8-CC58D25D8932}"/>
                </a:ext>
              </a:extLst>
            </p:cNvPr>
            <p:cNvSpPr/>
            <p:nvPr/>
          </p:nvSpPr>
          <p:spPr>
            <a:xfrm>
              <a:off x="3110516" y="2720000"/>
              <a:ext cx="50181" cy="37184"/>
            </a:xfrm>
            <a:custGeom>
              <a:avLst/>
              <a:gdLst/>
              <a:ahLst/>
              <a:cxnLst/>
              <a:rect l="l" t="t" r="r" b="b"/>
              <a:pathLst>
                <a:path w="722" h="535" extrusionOk="0">
                  <a:moveTo>
                    <a:pt x="359" y="1"/>
                  </a:moveTo>
                  <a:cubicBezTo>
                    <a:pt x="298" y="1"/>
                    <a:pt x="237" y="14"/>
                    <a:pt x="189" y="41"/>
                  </a:cubicBezTo>
                  <a:cubicBezTo>
                    <a:pt x="139" y="69"/>
                    <a:pt x="109" y="100"/>
                    <a:pt x="86" y="133"/>
                  </a:cubicBezTo>
                  <a:lnTo>
                    <a:pt x="0" y="326"/>
                  </a:lnTo>
                  <a:lnTo>
                    <a:pt x="0" y="327"/>
                  </a:lnTo>
                  <a:cubicBezTo>
                    <a:pt x="2" y="379"/>
                    <a:pt x="37" y="433"/>
                    <a:pt x="106" y="473"/>
                  </a:cubicBezTo>
                  <a:cubicBezTo>
                    <a:pt x="177" y="514"/>
                    <a:pt x="271" y="535"/>
                    <a:pt x="364" y="535"/>
                  </a:cubicBezTo>
                  <a:cubicBezTo>
                    <a:pt x="456" y="535"/>
                    <a:pt x="547" y="515"/>
                    <a:pt x="617" y="475"/>
                  </a:cubicBezTo>
                  <a:cubicBezTo>
                    <a:pt x="686" y="433"/>
                    <a:pt x="722" y="381"/>
                    <a:pt x="722" y="327"/>
                  </a:cubicBezTo>
                  <a:lnTo>
                    <a:pt x="658" y="153"/>
                  </a:lnTo>
                  <a:cubicBezTo>
                    <a:pt x="638" y="118"/>
                    <a:pt x="582" y="69"/>
                    <a:pt x="531" y="41"/>
                  </a:cubicBezTo>
                  <a:cubicBezTo>
                    <a:pt x="482" y="14"/>
                    <a:pt x="421"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5202;p76">
              <a:extLst>
                <a:ext uri="{FF2B5EF4-FFF2-40B4-BE49-F238E27FC236}">
                  <a16:creationId xmlns:a16="http://schemas.microsoft.com/office/drawing/2014/main" id="{BFF16095-D9C4-9684-9F3D-1ED54DF0AD81}"/>
                </a:ext>
              </a:extLst>
            </p:cNvPr>
            <p:cNvSpPr/>
            <p:nvPr/>
          </p:nvSpPr>
          <p:spPr>
            <a:xfrm>
              <a:off x="4372506" y="1959180"/>
              <a:ext cx="95635" cy="82082"/>
            </a:xfrm>
            <a:custGeom>
              <a:avLst/>
              <a:gdLst/>
              <a:ahLst/>
              <a:cxnLst/>
              <a:rect l="l" t="t" r="r" b="b"/>
              <a:pathLst>
                <a:path w="1376" h="1181" extrusionOk="0">
                  <a:moveTo>
                    <a:pt x="682" y="0"/>
                  </a:moveTo>
                  <a:cubicBezTo>
                    <a:pt x="507" y="0"/>
                    <a:pt x="333" y="39"/>
                    <a:pt x="201" y="116"/>
                  </a:cubicBezTo>
                  <a:lnTo>
                    <a:pt x="187" y="124"/>
                  </a:lnTo>
                  <a:lnTo>
                    <a:pt x="1" y="124"/>
                  </a:lnTo>
                  <a:lnTo>
                    <a:pt x="1" y="784"/>
                  </a:lnTo>
                  <a:cubicBezTo>
                    <a:pt x="1" y="885"/>
                    <a:pt x="68" y="985"/>
                    <a:pt x="202" y="1064"/>
                  </a:cubicBezTo>
                  <a:cubicBezTo>
                    <a:pt x="337" y="1141"/>
                    <a:pt x="514" y="1180"/>
                    <a:pt x="690" y="1180"/>
                  </a:cubicBezTo>
                  <a:cubicBezTo>
                    <a:pt x="866" y="1180"/>
                    <a:pt x="1041" y="1142"/>
                    <a:pt x="1174" y="1065"/>
                  </a:cubicBezTo>
                  <a:cubicBezTo>
                    <a:pt x="1308" y="987"/>
                    <a:pt x="1376" y="885"/>
                    <a:pt x="1374" y="784"/>
                  </a:cubicBezTo>
                  <a:lnTo>
                    <a:pt x="1374" y="124"/>
                  </a:lnTo>
                  <a:lnTo>
                    <a:pt x="1182" y="124"/>
                  </a:lnTo>
                  <a:lnTo>
                    <a:pt x="1171" y="118"/>
                  </a:lnTo>
                  <a:cubicBezTo>
                    <a:pt x="1036" y="40"/>
                    <a:pt x="859" y="0"/>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5203;p76">
              <a:extLst>
                <a:ext uri="{FF2B5EF4-FFF2-40B4-BE49-F238E27FC236}">
                  <a16:creationId xmlns:a16="http://schemas.microsoft.com/office/drawing/2014/main" id="{F25D867D-B88C-2A56-865C-ABBA9E181341}"/>
                </a:ext>
              </a:extLst>
            </p:cNvPr>
            <p:cNvSpPr/>
            <p:nvPr/>
          </p:nvSpPr>
          <p:spPr>
            <a:xfrm>
              <a:off x="4367850" y="1940137"/>
              <a:ext cx="104879" cy="55254"/>
            </a:xfrm>
            <a:custGeom>
              <a:avLst/>
              <a:gdLst/>
              <a:ahLst/>
              <a:cxnLst/>
              <a:rect l="l" t="t" r="r" b="b"/>
              <a:pathLst>
                <a:path w="1509" h="795" extrusionOk="0">
                  <a:moveTo>
                    <a:pt x="750" y="1"/>
                  </a:moveTo>
                  <a:cubicBezTo>
                    <a:pt x="575" y="1"/>
                    <a:pt x="401" y="39"/>
                    <a:pt x="268" y="116"/>
                  </a:cubicBezTo>
                  <a:cubicBezTo>
                    <a:pt x="0" y="270"/>
                    <a:pt x="2" y="521"/>
                    <a:pt x="271" y="678"/>
                  </a:cubicBezTo>
                  <a:cubicBezTo>
                    <a:pt x="406" y="756"/>
                    <a:pt x="582" y="794"/>
                    <a:pt x="758" y="794"/>
                  </a:cubicBezTo>
                  <a:cubicBezTo>
                    <a:pt x="933" y="794"/>
                    <a:pt x="1108" y="756"/>
                    <a:pt x="1241" y="679"/>
                  </a:cubicBezTo>
                  <a:cubicBezTo>
                    <a:pt x="1509" y="524"/>
                    <a:pt x="1507" y="273"/>
                    <a:pt x="1238" y="118"/>
                  </a:cubicBezTo>
                  <a:cubicBezTo>
                    <a:pt x="1103" y="40"/>
                    <a:pt x="926" y="1"/>
                    <a:pt x="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5204;p76">
              <a:extLst>
                <a:ext uri="{FF2B5EF4-FFF2-40B4-BE49-F238E27FC236}">
                  <a16:creationId xmlns:a16="http://schemas.microsoft.com/office/drawing/2014/main" id="{45F612F7-4D59-34FE-8FD3-5B1C50A5CE18}"/>
                </a:ext>
              </a:extLst>
            </p:cNvPr>
            <p:cNvSpPr/>
            <p:nvPr/>
          </p:nvSpPr>
          <p:spPr>
            <a:xfrm>
              <a:off x="4393773" y="1917688"/>
              <a:ext cx="53030" cy="64151"/>
            </a:xfrm>
            <a:custGeom>
              <a:avLst/>
              <a:gdLst/>
              <a:ahLst/>
              <a:cxnLst/>
              <a:rect l="l" t="t" r="r" b="b"/>
              <a:pathLst>
                <a:path w="763" h="923" extrusionOk="0">
                  <a:moveTo>
                    <a:pt x="380" y="1"/>
                  </a:moveTo>
                  <a:cubicBezTo>
                    <a:pt x="283" y="1"/>
                    <a:pt x="185" y="22"/>
                    <a:pt x="112" y="65"/>
                  </a:cubicBezTo>
                  <a:lnTo>
                    <a:pt x="105" y="69"/>
                  </a:lnTo>
                  <a:lnTo>
                    <a:pt x="1" y="69"/>
                  </a:lnTo>
                  <a:lnTo>
                    <a:pt x="1" y="704"/>
                  </a:lnTo>
                  <a:cubicBezTo>
                    <a:pt x="2" y="759"/>
                    <a:pt x="39" y="815"/>
                    <a:pt x="113" y="858"/>
                  </a:cubicBezTo>
                  <a:cubicBezTo>
                    <a:pt x="188" y="901"/>
                    <a:pt x="286" y="922"/>
                    <a:pt x="384" y="922"/>
                  </a:cubicBezTo>
                  <a:cubicBezTo>
                    <a:pt x="481" y="922"/>
                    <a:pt x="578" y="901"/>
                    <a:pt x="651" y="859"/>
                  </a:cubicBezTo>
                  <a:cubicBezTo>
                    <a:pt x="725" y="816"/>
                    <a:pt x="762" y="759"/>
                    <a:pt x="761" y="704"/>
                  </a:cubicBezTo>
                  <a:lnTo>
                    <a:pt x="762" y="704"/>
                  </a:lnTo>
                  <a:lnTo>
                    <a:pt x="762" y="69"/>
                  </a:lnTo>
                  <a:lnTo>
                    <a:pt x="655" y="69"/>
                  </a:lnTo>
                  <a:lnTo>
                    <a:pt x="650" y="65"/>
                  </a:lnTo>
                  <a:cubicBezTo>
                    <a:pt x="575" y="22"/>
                    <a:pt x="478"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5205;p76">
              <a:extLst>
                <a:ext uri="{FF2B5EF4-FFF2-40B4-BE49-F238E27FC236}">
                  <a16:creationId xmlns:a16="http://schemas.microsoft.com/office/drawing/2014/main" id="{2814807D-1465-969F-BB3A-DC47331A4F58}"/>
                </a:ext>
              </a:extLst>
            </p:cNvPr>
            <p:cNvSpPr/>
            <p:nvPr/>
          </p:nvSpPr>
          <p:spPr>
            <a:xfrm>
              <a:off x="4025629" y="1898228"/>
              <a:ext cx="414652" cy="259592"/>
            </a:xfrm>
            <a:custGeom>
              <a:avLst/>
              <a:gdLst/>
              <a:ahLst/>
              <a:cxnLst/>
              <a:rect l="l" t="t" r="r" b="b"/>
              <a:pathLst>
                <a:path w="5966" h="3735" extrusionOk="0">
                  <a:moveTo>
                    <a:pt x="5693" y="1"/>
                  </a:moveTo>
                  <a:lnTo>
                    <a:pt x="3847" y="101"/>
                  </a:lnTo>
                  <a:lnTo>
                    <a:pt x="3092" y="429"/>
                  </a:lnTo>
                  <a:lnTo>
                    <a:pt x="0" y="3580"/>
                  </a:lnTo>
                  <a:lnTo>
                    <a:pt x="100" y="3734"/>
                  </a:lnTo>
                  <a:lnTo>
                    <a:pt x="565" y="3734"/>
                  </a:lnTo>
                  <a:lnTo>
                    <a:pt x="5965" y="310"/>
                  </a:lnTo>
                  <a:lnTo>
                    <a:pt x="5693"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5206;p76">
              <a:extLst>
                <a:ext uri="{FF2B5EF4-FFF2-40B4-BE49-F238E27FC236}">
                  <a16:creationId xmlns:a16="http://schemas.microsoft.com/office/drawing/2014/main" id="{718FA999-A430-0322-1589-83A301981F1D}"/>
                </a:ext>
              </a:extLst>
            </p:cNvPr>
            <p:cNvSpPr/>
            <p:nvPr/>
          </p:nvSpPr>
          <p:spPr>
            <a:xfrm>
              <a:off x="4411079" y="1712315"/>
              <a:ext cx="408953" cy="212539"/>
            </a:xfrm>
            <a:custGeom>
              <a:avLst/>
              <a:gdLst/>
              <a:ahLst/>
              <a:cxnLst/>
              <a:rect l="l" t="t" r="r" b="b"/>
              <a:pathLst>
                <a:path w="5884" h="3058" extrusionOk="0">
                  <a:moveTo>
                    <a:pt x="5403" y="1"/>
                  </a:moveTo>
                  <a:lnTo>
                    <a:pt x="673" y="2258"/>
                  </a:lnTo>
                  <a:lnTo>
                    <a:pt x="1" y="2676"/>
                  </a:lnTo>
                  <a:lnTo>
                    <a:pt x="556" y="3057"/>
                  </a:lnTo>
                  <a:lnTo>
                    <a:pt x="1019" y="2913"/>
                  </a:lnTo>
                  <a:lnTo>
                    <a:pt x="2519" y="2676"/>
                  </a:lnTo>
                  <a:lnTo>
                    <a:pt x="2984" y="2376"/>
                  </a:lnTo>
                  <a:lnTo>
                    <a:pt x="5883" y="153"/>
                  </a:lnTo>
                  <a:lnTo>
                    <a:pt x="5794"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5207;p76">
              <a:extLst>
                <a:ext uri="{FF2B5EF4-FFF2-40B4-BE49-F238E27FC236}">
                  <a16:creationId xmlns:a16="http://schemas.microsoft.com/office/drawing/2014/main" id="{50A3B57F-FDDF-2533-3E3D-759767EEA242}"/>
                </a:ext>
              </a:extLst>
            </p:cNvPr>
            <p:cNvSpPr/>
            <p:nvPr/>
          </p:nvSpPr>
          <p:spPr>
            <a:xfrm>
              <a:off x="4375495" y="1883424"/>
              <a:ext cx="89589" cy="51710"/>
            </a:xfrm>
            <a:custGeom>
              <a:avLst/>
              <a:gdLst/>
              <a:ahLst/>
              <a:cxnLst/>
              <a:rect l="l" t="t" r="r" b="b"/>
              <a:pathLst>
                <a:path w="1289" h="744" extrusionOk="0">
                  <a:moveTo>
                    <a:pt x="640" y="0"/>
                  </a:moveTo>
                  <a:cubicBezTo>
                    <a:pt x="476" y="0"/>
                    <a:pt x="313" y="36"/>
                    <a:pt x="188" y="108"/>
                  </a:cubicBezTo>
                  <a:lnTo>
                    <a:pt x="176" y="115"/>
                  </a:lnTo>
                  <a:lnTo>
                    <a:pt x="1" y="115"/>
                  </a:lnTo>
                  <a:lnTo>
                    <a:pt x="1" y="372"/>
                  </a:lnTo>
                  <a:cubicBezTo>
                    <a:pt x="2" y="466"/>
                    <a:pt x="65" y="562"/>
                    <a:pt x="191" y="634"/>
                  </a:cubicBezTo>
                  <a:cubicBezTo>
                    <a:pt x="318" y="707"/>
                    <a:pt x="483" y="743"/>
                    <a:pt x="649" y="743"/>
                  </a:cubicBezTo>
                  <a:cubicBezTo>
                    <a:pt x="812" y="743"/>
                    <a:pt x="976" y="707"/>
                    <a:pt x="1101" y="635"/>
                  </a:cubicBezTo>
                  <a:cubicBezTo>
                    <a:pt x="1227" y="563"/>
                    <a:pt x="1288" y="468"/>
                    <a:pt x="1288" y="372"/>
                  </a:cubicBezTo>
                  <a:lnTo>
                    <a:pt x="1288" y="115"/>
                  </a:lnTo>
                  <a:lnTo>
                    <a:pt x="1107" y="115"/>
                  </a:lnTo>
                  <a:lnTo>
                    <a:pt x="1098" y="109"/>
                  </a:lnTo>
                  <a:cubicBezTo>
                    <a:pt x="971" y="37"/>
                    <a:pt x="805"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5208;p76">
              <a:extLst>
                <a:ext uri="{FF2B5EF4-FFF2-40B4-BE49-F238E27FC236}">
                  <a16:creationId xmlns:a16="http://schemas.microsoft.com/office/drawing/2014/main" id="{92279C2C-3298-2F8F-2EE1-F70BB635A1A4}"/>
                </a:ext>
              </a:extLst>
            </p:cNvPr>
            <p:cNvSpPr/>
            <p:nvPr/>
          </p:nvSpPr>
          <p:spPr>
            <a:xfrm>
              <a:off x="4371116" y="1865632"/>
              <a:ext cx="98346" cy="51710"/>
            </a:xfrm>
            <a:custGeom>
              <a:avLst/>
              <a:gdLst/>
              <a:ahLst/>
              <a:cxnLst/>
              <a:rect l="l" t="t" r="r" b="b"/>
              <a:pathLst>
                <a:path w="1415" h="744" extrusionOk="0">
                  <a:moveTo>
                    <a:pt x="704" y="0"/>
                  </a:moveTo>
                  <a:cubicBezTo>
                    <a:pt x="540" y="0"/>
                    <a:pt x="376" y="36"/>
                    <a:pt x="251" y="108"/>
                  </a:cubicBezTo>
                  <a:cubicBezTo>
                    <a:pt x="1" y="253"/>
                    <a:pt x="2" y="488"/>
                    <a:pt x="254" y="633"/>
                  </a:cubicBezTo>
                  <a:cubicBezTo>
                    <a:pt x="382" y="707"/>
                    <a:pt x="548" y="744"/>
                    <a:pt x="714" y="744"/>
                  </a:cubicBezTo>
                  <a:cubicBezTo>
                    <a:pt x="877" y="744"/>
                    <a:pt x="1039" y="708"/>
                    <a:pt x="1164" y="636"/>
                  </a:cubicBezTo>
                  <a:cubicBezTo>
                    <a:pt x="1414" y="491"/>
                    <a:pt x="1413" y="256"/>
                    <a:pt x="1161" y="110"/>
                  </a:cubicBezTo>
                  <a:cubicBezTo>
                    <a:pt x="1034" y="37"/>
                    <a:pt x="869" y="0"/>
                    <a:pt x="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5209;p76">
              <a:extLst>
                <a:ext uri="{FF2B5EF4-FFF2-40B4-BE49-F238E27FC236}">
                  <a16:creationId xmlns:a16="http://schemas.microsoft.com/office/drawing/2014/main" id="{0173F31F-ACE4-2BFE-1A37-1A0892E4BC8D}"/>
                </a:ext>
              </a:extLst>
            </p:cNvPr>
            <p:cNvSpPr/>
            <p:nvPr/>
          </p:nvSpPr>
          <p:spPr>
            <a:xfrm>
              <a:off x="4395163" y="1867787"/>
              <a:ext cx="50250" cy="37253"/>
            </a:xfrm>
            <a:custGeom>
              <a:avLst/>
              <a:gdLst/>
              <a:ahLst/>
              <a:cxnLst/>
              <a:rect l="l" t="t" r="r" b="b"/>
              <a:pathLst>
                <a:path w="723" h="536" extrusionOk="0">
                  <a:moveTo>
                    <a:pt x="360" y="0"/>
                  </a:moveTo>
                  <a:cubicBezTo>
                    <a:pt x="299" y="0"/>
                    <a:pt x="238" y="14"/>
                    <a:pt x="190" y="41"/>
                  </a:cubicBezTo>
                  <a:cubicBezTo>
                    <a:pt x="139" y="70"/>
                    <a:pt x="110" y="101"/>
                    <a:pt x="87" y="133"/>
                  </a:cubicBezTo>
                  <a:lnTo>
                    <a:pt x="1" y="327"/>
                  </a:lnTo>
                  <a:cubicBezTo>
                    <a:pt x="2" y="380"/>
                    <a:pt x="38" y="433"/>
                    <a:pt x="107" y="474"/>
                  </a:cubicBezTo>
                  <a:cubicBezTo>
                    <a:pt x="178" y="515"/>
                    <a:pt x="270" y="535"/>
                    <a:pt x="363" y="535"/>
                  </a:cubicBezTo>
                  <a:cubicBezTo>
                    <a:pt x="455" y="535"/>
                    <a:pt x="548" y="515"/>
                    <a:pt x="618" y="474"/>
                  </a:cubicBezTo>
                  <a:cubicBezTo>
                    <a:pt x="688" y="434"/>
                    <a:pt x="722" y="380"/>
                    <a:pt x="722" y="327"/>
                  </a:cubicBezTo>
                  <a:lnTo>
                    <a:pt x="659" y="154"/>
                  </a:lnTo>
                  <a:lnTo>
                    <a:pt x="659" y="153"/>
                  </a:lnTo>
                  <a:cubicBezTo>
                    <a:pt x="641" y="117"/>
                    <a:pt x="582" y="70"/>
                    <a:pt x="533" y="42"/>
                  </a:cubicBezTo>
                  <a:cubicBezTo>
                    <a:pt x="484" y="14"/>
                    <a:pt x="422"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5210;p76">
              <a:extLst>
                <a:ext uri="{FF2B5EF4-FFF2-40B4-BE49-F238E27FC236}">
                  <a16:creationId xmlns:a16="http://schemas.microsoft.com/office/drawing/2014/main" id="{2096E303-E987-1BD9-D6FA-616D86403672}"/>
                </a:ext>
              </a:extLst>
            </p:cNvPr>
            <p:cNvSpPr/>
            <p:nvPr/>
          </p:nvSpPr>
          <p:spPr>
            <a:xfrm>
              <a:off x="3305674" y="1343615"/>
              <a:ext cx="95705" cy="82082"/>
            </a:xfrm>
            <a:custGeom>
              <a:avLst/>
              <a:gdLst/>
              <a:ahLst/>
              <a:cxnLst/>
              <a:rect l="l" t="t" r="r" b="b"/>
              <a:pathLst>
                <a:path w="1377" h="1181" extrusionOk="0">
                  <a:moveTo>
                    <a:pt x="682" y="0"/>
                  </a:moveTo>
                  <a:cubicBezTo>
                    <a:pt x="507" y="0"/>
                    <a:pt x="332" y="39"/>
                    <a:pt x="199" y="116"/>
                  </a:cubicBezTo>
                  <a:lnTo>
                    <a:pt x="187" y="124"/>
                  </a:lnTo>
                  <a:lnTo>
                    <a:pt x="1" y="124"/>
                  </a:lnTo>
                  <a:lnTo>
                    <a:pt x="1" y="784"/>
                  </a:lnTo>
                  <a:cubicBezTo>
                    <a:pt x="1" y="885"/>
                    <a:pt x="69" y="987"/>
                    <a:pt x="202" y="1064"/>
                  </a:cubicBezTo>
                  <a:cubicBezTo>
                    <a:pt x="337" y="1141"/>
                    <a:pt x="514" y="1180"/>
                    <a:pt x="690" y="1180"/>
                  </a:cubicBezTo>
                  <a:cubicBezTo>
                    <a:pt x="866" y="1180"/>
                    <a:pt x="1041" y="1142"/>
                    <a:pt x="1175" y="1065"/>
                  </a:cubicBezTo>
                  <a:cubicBezTo>
                    <a:pt x="1308" y="988"/>
                    <a:pt x="1376" y="885"/>
                    <a:pt x="1375" y="784"/>
                  </a:cubicBezTo>
                  <a:lnTo>
                    <a:pt x="1375" y="124"/>
                  </a:lnTo>
                  <a:lnTo>
                    <a:pt x="1181" y="124"/>
                  </a:lnTo>
                  <a:lnTo>
                    <a:pt x="1171" y="118"/>
                  </a:lnTo>
                  <a:cubicBezTo>
                    <a:pt x="1036" y="40"/>
                    <a:pt x="859" y="0"/>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5211;p76">
              <a:extLst>
                <a:ext uri="{FF2B5EF4-FFF2-40B4-BE49-F238E27FC236}">
                  <a16:creationId xmlns:a16="http://schemas.microsoft.com/office/drawing/2014/main" id="{EAF60724-81A5-BB79-CDFE-42BB7FC1DF64}"/>
                </a:ext>
              </a:extLst>
            </p:cNvPr>
            <p:cNvSpPr/>
            <p:nvPr/>
          </p:nvSpPr>
          <p:spPr>
            <a:xfrm>
              <a:off x="3301017" y="1324641"/>
              <a:ext cx="104949" cy="55185"/>
            </a:xfrm>
            <a:custGeom>
              <a:avLst/>
              <a:gdLst/>
              <a:ahLst/>
              <a:cxnLst/>
              <a:rect l="l" t="t" r="r" b="b"/>
              <a:pathLst>
                <a:path w="1510" h="794" extrusionOk="0">
                  <a:moveTo>
                    <a:pt x="751" y="0"/>
                  </a:moveTo>
                  <a:cubicBezTo>
                    <a:pt x="576" y="0"/>
                    <a:pt x="401" y="39"/>
                    <a:pt x="268" y="115"/>
                  </a:cubicBezTo>
                  <a:cubicBezTo>
                    <a:pt x="0" y="269"/>
                    <a:pt x="2" y="521"/>
                    <a:pt x="271" y="677"/>
                  </a:cubicBezTo>
                  <a:cubicBezTo>
                    <a:pt x="406" y="755"/>
                    <a:pt x="582" y="793"/>
                    <a:pt x="758" y="793"/>
                  </a:cubicBezTo>
                  <a:cubicBezTo>
                    <a:pt x="933" y="793"/>
                    <a:pt x="1108" y="755"/>
                    <a:pt x="1242" y="678"/>
                  </a:cubicBezTo>
                  <a:cubicBezTo>
                    <a:pt x="1509" y="524"/>
                    <a:pt x="1508" y="272"/>
                    <a:pt x="1238" y="117"/>
                  </a:cubicBezTo>
                  <a:cubicBezTo>
                    <a:pt x="1104" y="39"/>
                    <a:pt x="927" y="0"/>
                    <a:pt x="7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5212;p76">
              <a:extLst>
                <a:ext uri="{FF2B5EF4-FFF2-40B4-BE49-F238E27FC236}">
                  <a16:creationId xmlns:a16="http://schemas.microsoft.com/office/drawing/2014/main" id="{8803A2DD-BD91-48E0-A854-8806D7FC1819}"/>
                </a:ext>
              </a:extLst>
            </p:cNvPr>
            <p:cNvSpPr/>
            <p:nvPr/>
          </p:nvSpPr>
          <p:spPr>
            <a:xfrm>
              <a:off x="3327010" y="1302193"/>
              <a:ext cx="52961" cy="64151"/>
            </a:xfrm>
            <a:custGeom>
              <a:avLst/>
              <a:gdLst/>
              <a:ahLst/>
              <a:cxnLst/>
              <a:rect l="l" t="t" r="r" b="b"/>
              <a:pathLst>
                <a:path w="762" h="923" extrusionOk="0">
                  <a:moveTo>
                    <a:pt x="377" y="1"/>
                  </a:moveTo>
                  <a:cubicBezTo>
                    <a:pt x="280" y="1"/>
                    <a:pt x="184" y="22"/>
                    <a:pt x="111" y="65"/>
                  </a:cubicBezTo>
                  <a:lnTo>
                    <a:pt x="105" y="69"/>
                  </a:lnTo>
                  <a:lnTo>
                    <a:pt x="0" y="69"/>
                  </a:lnTo>
                  <a:lnTo>
                    <a:pt x="0" y="703"/>
                  </a:lnTo>
                  <a:cubicBezTo>
                    <a:pt x="2" y="758"/>
                    <a:pt x="38" y="815"/>
                    <a:pt x="112" y="858"/>
                  </a:cubicBezTo>
                  <a:cubicBezTo>
                    <a:pt x="187" y="901"/>
                    <a:pt x="285" y="922"/>
                    <a:pt x="383" y="922"/>
                  </a:cubicBezTo>
                  <a:cubicBezTo>
                    <a:pt x="480" y="922"/>
                    <a:pt x="576" y="901"/>
                    <a:pt x="651" y="858"/>
                  </a:cubicBezTo>
                  <a:cubicBezTo>
                    <a:pt x="725" y="815"/>
                    <a:pt x="761" y="760"/>
                    <a:pt x="760" y="703"/>
                  </a:cubicBezTo>
                  <a:lnTo>
                    <a:pt x="760" y="69"/>
                  </a:lnTo>
                  <a:lnTo>
                    <a:pt x="654" y="69"/>
                  </a:lnTo>
                  <a:lnTo>
                    <a:pt x="649" y="66"/>
                  </a:lnTo>
                  <a:cubicBezTo>
                    <a:pt x="574" y="23"/>
                    <a:pt x="475"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5213;p76">
              <a:extLst>
                <a:ext uri="{FF2B5EF4-FFF2-40B4-BE49-F238E27FC236}">
                  <a16:creationId xmlns:a16="http://schemas.microsoft.com/office/drawing/2014/main" id="{74065170-43D3-B2A2-BE44-AC3EA4C16D2C}"/>
                </a:ext>
              </a:extLst>
            </p:cNvPr>
            <p:cNvSpPr/>
            <p:nvPr/>
          </p:nvSpPr>
          <p:spPr>
            <a:xfrm>
              <a:off x="3331111" y="1267860"/>
              <a:ext cx="458299" cy="135530"/>
            </a:xfrm>
            <a:custGeom>
              <a:avLst/>
              <a:gdLst/>
              <a:ahLst/>
              <a:cxnLst/>
              <a:rect l="l" t="t" r="r" b="b"/>
              <a:pathLst>
                <a:path w="6594" h="1950" extrusionOk="0">
                  <a:moveTo>
                    <a:pt x="26" y="0"/>
                  </a:moveTo>
                  <a:lnTo>
                    <a:pt x="1" y="412"/>
                  </a:lnTo>
                  <a:lnTo>
                    <a:pt x="1376" y="1646"/>
                  </a:lnTo>
                  <a:lnTo>
                    <a:pt x="2141" y="1949"/>
                  </a:lnTo>
                  <a:lnTo>
                    <a:pt x="6555" y="1906"/>
                  </a:lnTo>
                  <a:lnTo>
                    <a:pt x="6594" y="1726"/>
                  </a:lnTo>
                  <a:lnTo>
                    <a:pt x="6266" y="1398"/>
                  </a:lnTo>
                  <a:lnTo>
                    <a:pt x="26"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5214;p76">
              <a:extLst>
                <a:ext uri="{FF2B5EF4-FFF2-40B4-BE49-F238E27FC236}">
                  <a16:creationId xmlns:a16="http://schemas.microsoft.com/office/drawing/2014/main" id="{7BB93723-9E28-EFCD-D674-F0A0A5C5654E}"/>
                </a:ext>
              </a:extLst>
            </p:cNvPr>
            <p:cNvSpPr/>
            <p:nvPr/>
          </p:nvSpPr>
          <p:spPr>
            <a:xfrm>
              <a:off x="2922031" y="1138450"/>
              <a:ext cx="416250" cy="165277"/>
            </a:xfrm>
            <a:custGeom>
              <a:avLst/>
              <a:gdLst/>
              <a:ahLst/>
              <a:cxnLst/>
              <a:rect l="l" t="t" r="r" b="b"/>
              <a:pathLst>
                <a:path w="5989" h="2378" extrusionOk="0">
                  <a:moveTo>
                    <a:pt x="46" y="1"/>
                  </a:moveTo>
                  <a:lnTo>
                    <a:pt x="0" y="172"/>
                  </a:lnTo>
                  <a:lnTo>
                    <a:pt x="279" y="449"/>
                  </a:lnTo>
                  <a:lnTo>
                    <a:pt x="5218" y="2197"/>
                  </a:lnTo>
                  <a:lnTo>
                    <a:pt x="5989" y="2377"/>
                  </a:lnTo>
                  <a:lnTo>
                    <a:pt x="5867" y="1714"/>
                  </a:lnTo>
                  <a:lnTo>
                    <a:pt x="5436" y="1490"/>
                  </a:lnTo>
                  <a:lnTo>
                    <a:pt x="4209" y="596"/>
                  </a:lnTo>
                  <a:lnTo>
                    <a:pt x="3667" y="481"/>
                  </a:lnTo>
                  <a:lnTo>
                    <a:pt x="46"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5215;p76">
              <a:extLst>
                <a:ext uri="{FF2B5EF4-FFF2-40B4-BE49-F238E27FC236}">
                  <a16:creationId xmlns:a16="http://schemas.microsoft.com/office/drawing/2014/main" id="{8FE30374-2A67-25DB-51B4-E3C3AF8CC777}"/>
                </a:ext>
              </a:extLst>
            </p:cNvPr>
            <p:cNvSpPr/>
            <p:nvPr/>
          </p:nvSpPr>
          <p:spPr>
            <a:xfrm>
              <a:off x="3308662" y="1267860"/>
              <a:ext cx="89589" cy="51710"/>
            </a:xfrm>
            <a:custGeom>
              <a:avLst/>
              <a:gdLst/>
              <a:ahLst/>
              <a:cxnLst/>
              <a:rect l="l" t="t" r="r" b="b"/>
              <a:pathLst>
                <a:path w="1289" h="744" extrusionOk="0">
                  <a:moveTo>
                    <a:pt x="640" y="1"/>
                  </a:moveTo>
                  <a:cubicBezTo>
                    <a:pt x="476" y="1"/>
                    <a:pt x="313" y="37"/>
                    <a:pt x="189" y="109"/>
                  </a:cubicBezTo>
                  <a:lnTo>
                    <a:pt x="176" y="116"/>
                  </a:lnTo>
                  <a:lnTo>
                    <a:pt x="1" y="116"/>
                  </a:lnTo>
                  <a:lnTo>
                    <a:pt x="1" y="372"/>
                  </a:lnTo>
                  <a:cubicBezTo>
                    <a:pt x="3" y="466"/>
                    <a:pt x="66" y="562"/>
                    <a:pt x="192" y="634"/>
                  </a:cubicBezTo>
                  <a:cubicBezTo>
                    <a:pt x="317" y="707"/>
                    <a:pt x="483" y="744"/>
                    <a:pt x="648" y="744"/>
                  </a:cubicBezTo>
                  <a:cubicBezTo>
                    <a:pt x="812" y="744"/>
                    <a:pt x="976" y="708"/>
                    <a:pt x="1101" y="635"/>
                  </a:cubicBezTo>
                  <a:cubicBezTo>
                    <a:pt x="1227" y="563"/>
                    <a:pt x="1288" y="468"/>
                    <a:pt x="1288" y="372"/>
                  </a:cubicBezTo>
                  <a:lnTo>
                    <a:pt x="1288" y="116"/>
                  </a:lnTo>
                  <a:lnTo>
                    <a:pt x="1107" y="116"/>
                  </a:lnTo>
                  <a:lnTo>
                    <a:pt x="1098" y="111"/>
                  </a:lnTo>
                  <a:cubicBezTo>
                    <a:pt x="971" y="37"/>
                    <a:pt x="805" y="1"/>
                    <a:pt x="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5216;p76">
              <a:extLst>
                <a:ext uri="{FF2B5EF4-FFF2-40B4-BE49-F238E27FC236}">
                  <a16:creationId xmlns:a16="http://schemas.microsoft.com/office/drawing/2014/main" id="{D20900C0-C04A-A570-0CCC-81843754CD34}"/>
                </a:ext>
              </a:extLst>
            </p:cNvPr>
            <p:cNvSpPr/>
            <p:nvPr/>
          </p:nvSpPr>
          <p:spPr>
            <a:xfrm>
              <a:off x="3304284" y="1250068"/>
              <a:ext cx="98346" cy="51710"/>
            </a:xfrm>
            <a:custGeom>
              <a:avLst/>
              <a:gdLst/>
              <a:ahLst/>
              <a:cxnLst/>
              <a:rect l="l" t="t" r="r" b="b"/>
              <a:pathLst>
                <a:path w="1415" h="744" extrusionOk="0">
                  <a:moveTo>
                    <a:pt x="703" y="1"/>
                  </a:moveTo>
                  <a:cubicBezTo>
                    <a:pt x="539" y="1"/>
                    <a:pt x="376" y="37"/>
                    <a:pt x="252" y="108"/>
                  </a:cubicBezTo>
                  <a:cubicBezTo>
                    <a:pt x="1" y="253"/>
                    <a:pt x="2" y="488"/>
                    <a:pt x="255" y="635"/>
                  </a:cubicBezTo>
                  <a:cubicBezTo>
                    <a:pt x="382" y="707"/>
                    <a:pt x="547" y="744"/>
                    <a:pt x="712" y="744"/>
                  </a:cubicBezTo>
                  <a:cubicBezTo>
                    <a:pt x="876" y="744"/>
                    <a:pt x="1039" y="708"/>
                    <a:pt x="1164" y="636"/>
                  </a:cubicBezTo>
                  <a:cubicBezTo>
                    <a:pt x="1415" y="491"/>
                    <a:pt x="1413" y="256"/>
                    <a:pt x="1161" y="110"/>
                  </a:cubicBezTo>
                  <a:cubicBezTo>
                    <a:pt x="1034" y="37"/>
                    <a:pt x="868"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5217;p76">
              <a:extLst>
                <a:ext uri="{FF2B5EF4-FFF2-40B4-BE49-F238E27FC236}">
                  <a16:creationId xmlns:a16="http://schemas.microsoft.com/office/drawing/2014/main" id="{191602CB-406F-BDD4-8B53-678859652AFB}"/>
                </a:ext>
              </a:extLst>
            </p:cNvPr>
            <p:cNvSpPr/>
            <p:nvPr/>
          </p:nvSpPr>
          <p:spPr>
            <a:xfrm>
              <a:off x="3328400" y="1252292"/>
              <a:ext cx="50181" cy="37184"/>
            </a:xfrm>
            <a:custGeom>
              <a:avLst/>
              <a:gdLst/>
              <a:ahLst/>
              <a:cxnLst/>
              <a:rect l="l" t="t" r="r" b="b"/>
              <a:pathLst>
                <a:path w="722" h="535" extrusionOk="0">
                  <a:moveTo>
                    <a:pt x="359" y="0"/>
                  </a:moveTo>
                  <a:cubicBezTo>
                    <a:pt x="298" y="0"/>
                    <a:pt x="237" y="14"/>
                    <a:pt x="189" y="41"/>
                  </a:cubicBezTo>
                  <a:cubicBezTo>
                    <a:pt x="138" y="69"/>
                    <a:pt x="109" y="100"/>
                    <a:pt x="86" y="133"/>
                  </a:cubicBezTo>
                  <a:lnTo>
                    <a:pt x="0" y="326"/>
                  </a:lnTo>
                  <a:lnTo>
                    <a:pt x="0" y="327"/>
                  </a:lnTo>
                  <a:cubicBezTo>
                    <a:pt x="2" y="380"/>
                    <a:pt x="37" y="433"/>
                    <a:pt x="106" y="473"/>
                  </a:cubicBezTo>
                  <a:cubicBezTo>
                    <a:pt x="177" y="514"/>
                    <a:pt x="270" y="535"/>
                    <a:pt x="363" y="535"/>
                  </a:cubicBezTo>
                  <a:cubicBezTo>
                    <a:pt x="455" y="535"/>
                    <a:pt x="547" y="515"/>
                    <a:pt x="617" y="475"/>
                  </a:cubicBezTo>
                  <a:cubicBezTo>
                    <a:pt x="688" y="433"/>
                    <a:pt x="721" y="380"/>
                    <a:pt x="721" y="327"/>
                  </a:cubicBezTo>
                  <a:lnTo>
                    <a:pt x="658" y="153"/>
                  </a:lnTo>
                  <a:cubicBezTo>
                    <a:pt x="640" y="118"/>
                    <a:pt x="581" y="69"/>
                    <a:pt x="532" y="41"/>
                  </a:cubicBezTo>
                  <a:cubicBezTo>
                    <a:pt x="483" y="14"/>
                    <a:pt x="421"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magine 3" descr="Immagine che contiene testo, Carattere, diagramma, linea&#10;&#10;Il contenuto generato dall'IA potrebbe non essere corretto.">
            <a:extLst>
              <a:ext uri="{FF2B5EF4-FFF2-40B4-BE49-F238E27FC236}">
                <a16:creationId xmlns:a16="http://schemas.microsoft.com/office/drawing/2014/main" id="{3AC4DD7D-16E1-F141-B265-3E1AC35C75A3}"/>
              </a:ext>
            </a:extLst>
          </p:cNvPr>
          <p:cNvPicPr>
            <a:picLocks noChangeAspect="1"/>
          </p:cNvPicPr>
          <p:nvPr/>
        </p:nvPicPr>
        <p:blipFill>
          <a:blip r:embed="rId3"/>
          <a:stretch>
            <a:fillRect/>
          </a:stretch>
        </p:blipFill>
        <p:spPr>
          <a:xfrm>
            <a:off x="728809" y="1969474"/>
            <a:ext cx="4686191" cy="1738925"/>
          </a:xfrm>
          <a:prstGeom prst="rect">
            <a:avLst/>
          </a:prstGeom>
        </p:spPr>
      </p:pic>
    </p:spTree>
    <p:extLst>
      <p:ext uri="{BB962C8B-B14F-4D97-AF65-F5344CB8AC3E}">
        <p14:creationId xmlns:p14="http://schemas.microsoft.com/office/powerpoint/2010/main" val="4003389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6">
          <a:extLst>
            <a:ext uri="{FF2B5EF4-FFF2-40B4-BE49-F238E27FC236}">
              <a16:creationId xmlns:a16="http://schemas.microsoft.com/office/drawing/2014/main" id="{B51B1008-9C3F-0DD1-2679-BED037F88C0A}"/>
            </a:ext>
          </a:extLst>
        </p:cNvPr>
        <p:cNvGrpSpPr/>
        <p:nvPr/>
      </p:nvGrpSpPr>
      <p:grpSpPr>
        <a:xfrm>
          <a:off x="0" y="0"/>
          <a:ext cx="0" cy="0"/>
          <a:chOff x="0" y="0"/>
          <a:chExt cx="0" cy="0"/>
        </a:xfrm>
      </p:grpSpPr>
      <p:sp>
        <p:nvSpPr>
          <p:cNvPr id="1017" name="Google Shape;1017;p44">
            <a:extLst>
              <a:ext uri="{FF2B5EF4-FFF2-40B4-BE49-F238E27FC236}">
                <a16:creationId xmlns:a16="http://schemas.microsoft.com/office/drawing/2014/main" id="{9068CFC4-F5AD-7625-FC9C-B3A15C744D7B}"/>
              </a:ext>
            </a:extLst>
          </p:cNvPr>
          <p:cNvSpPr txBox="1">
            <a:spLocks noGrp="1"/>
          </p:cNvSpPr>
          <p:nvPr>
            <p:ph type="title"/>
          </p:nvPr>
        </p:nvSpPr>
        <p:spPr>
          <a:xfrm>
            <a:off x="720000" y="2414400"/>
            <a:ext cx="585398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3200" dirty="0"/>
              <a:t>TASKS AND SIMULATIONS</a:t>
            </a:r>
          </a:p>
        </p:txBody>
      </p:sp>
      <p:sp>
        <p:nvSpPr>
          <p:cNvPr id="1018" name="Google Shape;1018;p44">
            <a:extLst>
              <a:ext uri="{FF2B5EF4-FFF2-40B4-BE49-F238E27FC236}">
                <a16:creationId xmlns:a16="http://schemas.microsoft.com/office/drawing/2014/main" id="{C1E46B85-E4CB-E0FD-2894-2CB23CF213B2}"/>
              </a:ext>
            </a:extLst>
          </p:cNvPr>
          <p:cNvSpPr txBox="1">
            <a:spLocks noGrp="1"/>
          </p:cNvSpPr>
          <p:nvPr>
            <p:ph type="subTitle" idx="1"/>
          </p:nvPr>
        </p:nvSpPr>
        <p:spPr>
          <a:xfrm>
            <a:off x="720000" y="3256200"/>
            <a:ext cx="4032600" cy="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9" name="Google Shape;1019;p44">
            <a:extLst>
              <a:ext uri="{FF2B5EF4-FFF2-40B4-BE49-F238E27FC236}">
                <a16:creationId xmlns:a16="http://schemas.microsoft.com/office/drawing/2014/main" id="{A5E2E0E9-B040-6B4B-E82D-5773D12D26F0}"/>
              </a:ext>
            </a:extLst>
          </p:cNvPr>
          <p:cNvSpPr txBox="1">
            <a:spLocks noGrp="1"/>
          </p:cNvSpPr>
          <p:nvPr>
            <p:ph type="title" idx="2"/>
          </p:nvPr>
        </p:nvSpPr>
        <p:spPr>
          <a:xfrm>
            <a:off x="720000" y="1489200"/>
            <a:ext cx="1797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020" name="Google Shape;1020;p44">
            <a:extLst>
              <a:ext uri="{FF2B5EF4-FFF2-40B4-BE49-F238E27FC236}">
                <a16:creationId xmlns:a16="http://schemas.microsoft.com/office/drawing/2014/main" id="{9DF54A5D-8DDC-E1DB-FA09-A3CB65610BD6}"/>
              </a:ext>
            </a:extLst>
          </p:cNvPr>
          <p:cNvSpPr/>
          <p:nvPr/>
        </p:nvSpPr>
        <p:spPr>
          <a:xfrm>
            <a:off x="796601" y="3731700"/>
            <a:ext cx="37755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4">
            <a:extLst>
              <a:ext uri="{FF2B5EF4-FFF2-40B4-BE49-F238E27FC236}">
                <a16:creationId xmlns:a16="http://schemas.microsoft.com/office/drawing/2014/main" id="{73D02C13-4490-B658-20EF-251A4928A36F}"/>
              </a:ext>
            </a:extLst>
          </p:cNvPr>
          <p:cNvGrpSpPr/>
          <p:nvPr/>
        </p:nvGrpSpPr>
        <p:grpSpPr>
          <a:xfrm flipH="1">
            <a:off x="7316199" y="2059575"/>
            <a:ext cx="1114575" cy="3083927"/>
            <a:chOff x="4151450" y="18288"/>
            <a:chExt cx="2094278" cy="5794677"/>
          </a:xfrm>
        </p:grpSpPr>
        <p:grpSp>
          <p:nvGrpSpPr>
            <p:cNvPr id="1022" name="Google Shape;1022;p44">
              <a:extLst>
                <a:ext uri="{FF2B5EF4-FFF2-40B4-BE49-F238E27FC236}">
                  <a16:creationId xmlns:a16="http://schemas.microsoft.com/office/drawing/2014/main" id="{584AC677-1B23-252B-F22A-1FF0F0F57E99}"/>
                </a:ext>
              </a:extLst>
            </p:cNvPr>
            <p:cNvGrpSpPr/>
            <p:nvPr/>
          </p:nvGrpSpPr>
          <p:grpSpPr>
            <a:xfrm>
              <a:off x="4151450" y="18288"/>
              <a:ext cx="2094278" cy="5794677"/>
              <a:chOff x="4151450" y="18288"/>
              <a:chExt cx="2094278" cy="5794677"/>
            </a:xfrm>
          </p:grpSpPr>
          <p:sp>
            <p:nvSpPr>
              <p:cNvPr id="1023" name="Google Shape;1023;p44">
                <a:extLst>
                  <a:ext uri="{FF2B5EF4-FFF2-40B4-BE49-F238E27FC236}">
                    <a16:creationId xmlns:a16="http://schemas.microsoft.com/office/drawing/2014/main" id="{DC02B1AF-CC58-51DA-1DDC-130D1B185B3A}"/>
                  </a:ext>
                </a:extLst>
              </p:cNvPr>
              <p:cNvSpPr/>
              <p:nvPr/>
            </p:nvSpPr>
            <p:spPr>
              <a:xfrm>
                <a:off x="4781268" y="5147056"/>
                <a:ext cx="746340" cy="398893"/>
              </a:xfrm>
              <a:custGeom>
                <a:avLst/>
                <a:gdLst/>
                <a:ahLst/>
                <a:cxnLst/>
                <a:rect l="l" t="t" r="r" b="b"/>
                <a:pathLst>
                  <a:path w="3888" h="2078" extrusionOk="0">
                    <a:moveTo>
                      <a:pt x="119" y="0"/>
                    </a:moveTo>
                    <a:cubicBezTo>
                      <a:pt x="119" y="0"/>
                      <a:pt x="1" y="297"/>
                      <a:pt x="5" y="408"/>
                    </a:cubicBezTo>
                    <a:cubicBezTo>
                      <a:pt x="8" y="517"/>
                      <a:pt x="10" y="558"/>
                      <a:pt x="10" y="558"/>
                    </a:cubicBezTo>
                    <a:cubicBezTo>
                      <a:pt x="10" y="558"/>
                      <a:pt x="62" y="715"/>
                      <a:pt x="216" y="766"/>
                    </a:cubicBezTo>
                    <a:cubicBezTo>
                      <a:pt x="368" y="817"/>
                      <a:pt x="639" y="960"/>
                      <a:pt x="874" y="991"/>
                    </a:cubicBezTo>
                    <a:cubicBezTo>
                      <a:pt x="1110" y="1021"/>
                      <a:pt x="1216" y="1008"/>
                      <a:pt x="1313" y="1032"/>
                    </a:cubicBezTo>
                    <a:cubicBezTo>
                      <a:pt x="1411" y="1057"/>
                      <a:pt x="1665" y="1275"/>
                      <a:pt x="1699" y="1326"/>
                    </a:cubicBezTo>
                    <a:cubicBezTo>
                      <a:pt x="1731" y="1375"/>
                      <a:pt x="1906" y="1577"/>
                      <a:pt x="2076" y="1695"/>
                    </a:cubicBezTo>
                    <a:cubicBezTo>
                      <a:pt x="2245" y="1814"/>
                      <a:pt x="2943" y="2026"/>
                      <a:pt x="2943" y="2026"/>
                    </a:cubicBezTo>
                    <a:cubicBezTo>
                      <a:pt x="2943" y="2026"/>
                      <a:pt x="3194" y="2077"/>
                      <a:pt x="3369" y="2077"/>
                    </a:cubicBezTo>
                    <a:cubicBezTo>
                      <a:pt x="3388" y="2077"/>
                      <a:pt x="3406" y="2076"/>
                      <a:pt x="3423" y="2075"/>
                    </a:cubicBezTo>
                    <a:cubicBezTo>
                      <a:pt x="3594" y="2063"/>
                      <a:pt x="3772" y="1884"/>
                      <a:pt x="3812" y="1852"/>
                    </a:cubicBezTo>
                    <a:cubicBezTo>
                      <a:pt x="3852" y="1820"/>
                      <a:pt x="3888" y="1534"/>
                      <a:pt x="3888" y="1534"/>
                    </a:cubicBezTo>
                    <a:cubicBezTo>
                      <a:pt x="3888" y="1534"/>
                      <a:pt x="1676" y="434"/>
                      <a:pt x="1333" y="340"/>
                    </a:cubicBezTo>
                    <a:cubicBezTo>
                      <a:pt x="988" y="248"/>
                      <a:pt x="119"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a:extLst>
                  <a:ext uri="{FF2B5EF4-FFF2-40B4-BE49-F238E27FC236}">
                    <a16:creationId xmlns:a16="http://schemas.microsoft.com/office/drawing/2014/main" id="{C356B84F-600B-DAB7-769C-AF69980D6ACC}"/>
                  </a:ext>
                </a:extLst>
              </p:cNvPr>
              <p:cNvSpPr/>
              <p:nvPr/>
            </p:nvSpPr>
            <p:spPr>
              <a:xfrm>
                <a:off x="5280554" y="1635353"/>
                <a:ext cx="833874" cy="860365"/>
              </a:xfrm>
              <a:custGeom>
                <a:avLst/>
                <a:gdLst/>
                <a:ahLst/>
                <a:cxnLst/>
                <a:rect l="l" t="t" r="r" b="b"/>
                <a:pathLst>
                  <a:path w="4344" h="4482" extrusionOk="0">
                    <a:moveTo>
                      <a:pt x="1116" y="0"/>
                    </a:moveTo>
                    <a:cubicBezTo>
                      <a:pt x="1116" y="0"/>
                      <a:pt x="1" y="220"/>
                      <a:pt x="1" y="242"/>
                    </a:cubicBezTo>
                    <a:cubicBezTo>
                      <a:pt x="1" y="262"/>
                      <a:pt x="105" y="1975"/>
                      <a:pt x="162" y="2129"/>
                    </a:cubicBezTo>
                    <a:cubicBezTo>
                      <a:pt x="219" y="2283"/>
                      <a:pt x="731" y="2964"/>
                      <a:pt x="985" y="3138"/>
                    </a:cubicBezTo>
                    <a:cubicBezTo>
                      <a:pt x="1239" y="3312"/>
                      <a:pt x="2560" y="3896"/>
                      <a:pt x="2560" y="3896"/>
                    </a:cubicBezTo>
                    <a:cubicBezTo>
                      <a:pt x="2560" y="3896"/>
                      <a:pt x="2572" y="3892"/>
                      <a:pt x="2583" y="3892"/>
                    </a:cubicBezTo>
                    <a:cubicBezTo>
                      <a:pt x="2597" y="3892"/>
                      <a:pt x="2610" y="3900"/>
                      <a:pt x="2586" y="3936"/>
                    </a:cubicBezTo>
                    <a:cubicBezTo>
                      <a:pt x="2548" y="4000"/>
                      <a:pt x="2705" y="4259"/>
                      <a:pt x="2705" y="4259"/>
                    </a:cubicBezTo>
                    <a:lnTo>
                      <a:pt x="3006" y="4467"/>
                    </a:lnTo>
                    <a:cubicBezTo>
                      <a:pt x="3006" y="4467"/>
                      <a:pt x="3124" y="4482"/>
                      <a:pt x="3288" y="4482"/>
                    </a:cubicBezTo>
                    <a:cubicBezTo>
                      <a:pt x="3384" y="4482"/>
                      <a:pt x="3495" y="4477"/>
                      <a:pt x="3608" y="4461"/>
                    </a:cubicBezTo>
                    <a:cubicBezTo>
                      <a:pt x="3914" y="4419"/>
                      <a:pt x="4231" y="4203"/>
                      <a:pt x="4231" y="4203"/>
                    </a:cubicBezTo>
                    <a:cubicBezTo>
                      <a:pt x="4231" y="4203"/>
                      <a:pt x="4343" y="3687"/>
                      <a:pt x="4311" y="3637"/>
                    </a:cubicBezTo>
                    <a:cubicBezTo>
                      <a:pt x="4277" y="3586"/>
                      <a:pt x="3856" y="3329"/>
                      <a:pt x="3836" y="3320"/>
                    </a:cubicBezTo>
                    <a:cubicBezTo>
                      <a:pt x="3814" y="3309"/>
                      <a:pt x="3482" y="3278"/>
                      <a:pt x="3482" y="3278"/>
                    </a:cubicBezTo>
                    <a:cubicBezTo>
                      <a:pt x="3482" y="3278"/>
                      <a:pt x="3086" y="3166"/>
                      <a:pt x="3017" y="3106"/>
                    </a:cubicBezTo>
                    <a:cubicBezTo>
                      <a:pt x="2950" y="3047"/>
                      <a:pt x="2479" y="2461"/>
                      <a:pt x="2199" y="2081"/>
                    </a:cubicBezTo>
                    <a:cubicBezTo>
                      <a:pt x="1917" y="1703"/>
                      <a:pt x="1451" y="1314"/>
                      <a:pt x="1451" y="1314"/>
                    </a:cubicBezTo>
                    <a:cubicBezTo>
                      <a:pt x="1451" y="1314"/>
                      <a:pt x="1348" y="1177"/>
                      <a:pt x="1328" y="1048"/>
                    </a:cubicBezTo>
                    <a:cubicBezTo>
                      <a:pt x="1310" y="920"/>
                      <a:pt x="1116" y="0"/>
                      <a:pt x="111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a:extLst>
                  <a:ext uri="{FF2B5EF4-FFF2-40B4-BE49-F238E27FC236}">
                    <a16:creationId xmlns:a16="http://schemas.microsoft.com/office/drawing/2014/main" id="{44ABAA97-719E-5149-3BDC-03B753EFEF6C}"/>
                  </a:ext>
                </a:extLst>
              </p:cNvPr>
              <p:cNvSpPr/>
              <p:nvPr/>
            </p:nvSpPr>
            <p:spPr>
              <a:xfrm>
                <a:off x="5194940" y="1024730"/>
                <a:ext cx="381041" cy="788956"/>
              </a:xfrm>
              <a:custGeom>
                <a:avLst/>
                <a:gdLst/>
                <a:ahLst/>
                <a:cxnLst/>
                <a:rect l="l" t="t" r="r" b="b"/>
                <a:pathLst>
                  <a:path w="1985" h="4110" extrusionOk="0">
                    <a:moveTo>
                      <a:pt x="161" y="0"/>
                    </a:moveTo>
                    <a:lnTo>
                      <a:pt x="50" y="1469"/>
                    </a:lnTo>
                    <a:cubicBezTo>
                      <a:pt x="50" y="1469"/>
                      <a:pt x="1" y="3901"/>
                      <a:pt x="285" y="4047"/>
                    </a:cubicBezTo>
                    <a:cubicBezTo>
                      <a:pt x="366" y="4090"/>
                      <a:pt x="456" y="4109"/>
                      <a:pt x="554" y="4109"/>
                    </a:cubicBezTo>
                    <a:cubicBezTo>
                      <a:pt x="798" y="4109"/>
                      <a:pt x="1097" y="3987"/>
                      <a:pt x="1467" y="3784"/>
                    </a:cubicBezTo>
                    <a:cubicBezTo>
                      <a:pt x="1985" y="3500"/>
                      <a:pt x="1862" y="3161"/>
                      <a:pt x="1803" y="2987"/>
                    </a:cubicBezTo>
                    <a:cubicBezTo>
                      <a:pt x="1747" y="2814"/>
                      <a:pt x="1070" y="631"/>
                      <a:pt x="927" y="356"/>
                    </a:cubicBezTo>
                    <a:cubicBezTo>
                      <a:pt x="784" y="82"/>
                      <a:pt x="161" y="0"/>
                      <a:pt x="16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4">
                <a:extLst>
                  <a:ext uri="{FF2B5EF4-FFF2-40B4-BE49-F238E27FC236}">
                    <a16:creationId xmlns:a16="http://schemas.microsoft.com/office/drawing/2014/main" id="{6E7E0C3F-19D7-C088-AFBC-77D719F32C2C}"/>
                  </a:ext>
                </a:extLst>
              </p:cNvPr>
              <p:cNvSpPr/>
              <p:nvPr/>
            </p:nvSpPr>
            <p:spPr>
              <a:xfrm>
                <a:off x="4406372" y="5339783"/>
                <a:ext cx="661878" cy="473181"/>
              </a:xfrm>
              <a:custGeom>
                <a:avLst/>
                <a:gdLst/>
                <a:ahLst/>
                <a:cxnLst/>
                <a:rect l="l" t="t" r="r" b="b"/>
                <a:pathLst>
                  <a:path w="3448" h="2465" extrusionOk="0">
                    <a:moveTo>
                      <a:pt x="57" y="1"/>
                    </a:moveTo>
                    <a:cubicBezTo>
                      <a:pt x="57" y="1"/>
                      <a:pt x="0" y="374"/>
                      <a:pt x="46" y="570"/>
                    </a:cubicBezTo>
                    <a:cubicBezTo>
                      <a:pt x="46" y="570"/>
                      <a:pt x="360" y="867"/>
                      <a:pt x="431" y="934"/>
                    </a:cubicBezTo>
                    <a:cubicBezTo>
                      <a:pt x="502" y="1000"/>
                      <a:pt x="668" y="1157"/>
                      <a:pt x="729" y="1242"/>
                    </a:cubicBezTo>
                    <a:cubicBezTo>
                      <a:pt x="791" y="1326"/>
                      <a:pt x="891" y="1445"/>
                      <a:pt x="985" y="1594"/>
                    </a:cubicBezTo>
                    <a:cubicBezTo>
                      <a:pt x="1078" y="1742"/>
                      <a:pt x="1138" y="1885"/>
                      <a:pt x="1375" y="2054"/>
                    </a:cubicBezTo>
                    <a:cubicBezTo>
                      <a:pt x="1611" y="2223"/>
                      <a:pt x="1991" y="2420"/>
                      <a:pt x="2504" y="2457"/>
                    </a:cubicBezTo>
                    <a:cubicBezTo>
                      <a:pt x="2582" y="2462"/>
                      <a:pt x="2650" y="2465"/>
                      <a:pt x="2711" y="2465"/>
                    </a:cubicBezTo>
                    <a:cubicBezTo>
                      <a:pt x="3050" y="2465"/>
                      <a:pt x="3137" y="2388"/>
                      <a:pt x="3255" y="2320"/>
                    </a:cubicBezTo>
                    <a:cubicBezTo>
                      <a:pt x="3395" y="2239"/>
                      <a:pt x="3412" y="2142"/>
                      <a:pt x="3412" y="2142"/>
                    </a:cubicBezTo>
                    <a:cubicBezTo>
                      <a:pt x="3412" y="2142"/>
                      <a:pt x="3447" y="2056"/>
                      <a:pt x="3441" y="1914"/>
                    </a:cubicBezTo>
                    <a:cubicBezTo>
                      <a:pt x="3435" y="1773"/>
                      <a:pt x="1617" y="480"/>
                      <a:pt x="1617" y="480"/>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a:extLst>
                  <a:ext uri="{FF2B5EF4-FFF2-40B4-BE49-F238E27FC236}">
                    <a16:creationId xmlns:a16="http://schemas.microsoft.com/office/drawing/2014/main" id="{F5D62E05-76BE-756B-EEBF-2F1CF545A75D}"/>
                  </a:ext>
                </a:extLst>
              </p:cNvPr>
              <p:cNvSpPr/>
              <p:nvPr/>
            </p:nvSpPr>
            <p:spPr>
              <a:xfrm>
                <a:off x="4792018" y="5099642"/>
                <a:ext cx="738278" cy="418857"/>
              </a:xfrm>
              <a:custGeom>
                <a:avLst/>
                <a:gdLst/>
                <a:ahLst/>
                <a:cxnLst/>
                <a:rect l="l" t="t" r="r" b="b"/>
                <a:pathLst>
                  <a:path w="3846" h="2182" extrusionOk="0">
                    <a:moveTo>
                      <a:pt x="891" y="1"/>
                    </a:moveTo>
                    <a:lnTo>
                      <a:pt x="335" y="66"/>
                    </a:lnTo>
                    <a:lnTo>
                      <a:pt x="334" y="67"/>
                    </a:lnTo>
                    <a:cubicBezTo>
                      <a:pt x="334" y="67"/>
                      <a:pt x="333" y="67"/>
                      <a:pt x="332" y="67"/>
                    </a:cubicBezTo>
                    <a:cubicBezTo>
                      <a:pt x="312" y="67"/>
                      <a:pt x="144" y="71"/>
                      <a:pt x="80" y="209"/>
                    </a:cubicBezTo>
                    <a:cubicBezTo>
                      <a:pt x="12" y="356"/>
                      <a:pt x="0" y="515"/>
                      <a:pt x="26" y="593"/>
                    </a:cubicBezTo>
                    <a:cubicBezTo>
                      <a:pt x="54" y="672"/>
                      <a:pt x="706" y="944"/>
                      <a:pt x="863" y="1012"/>
                    </a:cubicBezTo>
                    <a:cubicBezTo>
                      <a:pt x="1021" y="1079"/>
                      <a:pt x="1204" y="1098"/>
                      <a:pt x="1429" y="1233"/>
                    </a:cubicBezTo>
                    <a:cubicBezTo>
                      <a:pt x="1654" y="1367"/>
                      <a:pt x="1758" y="1625"/>
                      <a:pt x="2252" y="1856"/>
                    </a:cubicBezTo>
                    <a:cubicBezTo>
                      <a:pt x="2722" y="2075"/>
                      <a:pt x="2948" y="2181"/>
                      <a:pt x="3272" y="2181"/>
                    </a:cubicBezTo>
                    <a:cubicBezTo>
                      <a:pt x="3287" y="2181"/>
                      <a:pt x="3303" y="2181"/>
                      <a:pt x="3319" y="2181"/>
                    </a:cubicBezTo>
                    <a:cubicBezTo>
                      <a:pt x="3672" y="2170"/>
                      <a:pt x="3824" y="1848"/>
                      <a:pt x="3835" y="1768"/>
                    </a:cubicBezTo>
                    <a:cubicBezTo>
                      <a:pt x="3846" y="1690"/>
                      <a:pt x="3572" y="1184"/>
                      <a:pt x="3263" y="993"/>
                    </a:cubicBezTo>
                    <a:cubicBezTo>
                      <a:pt x="2953" y="802"/>
                      <a:pt x="891"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a:extLst>
                  <a:ext uri="{FF2B5EF4-FFF2-40B4-BE49-F238E27FC236}">
                    <a16:creationId xmlns:a16="http://schemas.microsoft.com/office/drawing/2014/main" id="{D8F25FE6-66B7-2073-446A-0A7E521C20E0}"/>
                  </a:ext>
                </a:extLst>
              </p:cNvPr>
              <p:cNvSpPr/>
              <p:nvPr/>
            </p:nvSpPr>
            <p:spPr>
              <a:xfrm>
                <a:off x="4415202" y="5289681"/>
                <a:ext cx="655735" cy="494489"/>
              </a:xfrm>
              <a:custGeom>
                <a:avLst/>
                <a:gdLst/>
                <a:ahLst/>
                <a:cxnLst/>
                <a:rect l="l" t="t" r="r" b="b"/>
                <a:pathLst>
                  <a:path w="3416" h="2576" extrusionOk="0">
                    <a:moveTo>
                      <a:pt x="968" y="0"/>
                    </a:moveTo>
                    <a:lnTo>
                      <a:pt x="293" y="20"/>
                    </a:lnTo>
                    <a:cubicBezTo>
                      <a:pt x="293" y="20"/>
                      <a:pt x="22" y="102"/>
                      <a:pt x="11" y="262"/>
                    </a:cubicBezTo>
                    <a:cubicBezTo>
                      <a:pt x="0" y="423"/>
                      <a:pt x="148" y="697"/>
                      <a:pt x="399" y="917"/>
                    </a:cubicBezTo>
                    <a:cubicBezTo>
                      <a:pt x="648" y="1137"/>
                      <a:pt x="783" y="1640"/>
                      <a:pt x="1219" y="2024"/>
                    </a:cubicBezTo>
                    <a:cubicBezTo>
                      <a:pt x="1612" y="2372"/>
                      <a:pt x="2010" y="2576"/>
                      <a:pt x="2635" y="2576"/>
                    </a:cubicBezTo>
                    <a:cubicBezTo>
                      <a:pt x="2702" y="2576"/>
                      <a:pt x="2772" y="2574"/>
                      <a:pt x="2844" y="2569"/>
                    </a:cubicBezTo>
                    <a:cubicBezTo>
                      <a:pt x="3377" y="2407"/>
                      <a:pt x="3397" y="2232"/>
                      <a:pt x="3395" y="2175"/>
                    </a:cubicBezTo>
                    <a:cubicBezTo>
                      <a:pt x="3394" y="2118"/>
                      <a:pt x="3415" y="1987"/>
                      <a:pt x="3081" y="1718"/>
                    </a:cubicBezTo>
                    <a:cubicBezTo>
                      <a:pt x="2748" y="1449"/>
                      <a:pt x="968" y="0"/>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a:extLst>
                  <a:ext uri="{FF2B5EF4-FFF2-40B4-BE49-F238E27FC236}">
                    <a16:creationId xmlns:a16="http://schemas.microsoft.com/office/drawing/2014/main" id="{24860181-FE42-E639-D79C-2D97249721FC}"/>
                  </a:ext>
                </a:extLst>
              </p:cNvPr>
              <p:cNvSpPr/>
              <p:nvPr/>
            </p:nvSpPr>
            <p:spPr>
              <a:xfrm>
                <a:off x="4424992" y="5165292"/>
                <a:ext cx="633852" cy="607937"/>
              </a:xfrm>
              <a:custGeom>
                <a:avLst/>
                <a:gdLst/>
                <a:ahLst/>
                <a:cxnLst/>
                <a:rect l="l" t="t" r="r" b="b"/>
                <a:pathLst>
                  <a:path w="3302" h="3167" extrusionOk="0">
                    <a:moveTo>
                      <a:pt x="428" y="0"/>
                    </a:moveTo>
                    <a:cubicBezTo>
                      <a:pt x="428" y="0"/>
                      <a:pt x="154" y="319"/>
                      <a:pt x="109" y="385"/>
                    </a:cubicBezTo>
                    <a:cubicBezTo>
                      <a:pt x="65" y="450"/>
                      <a:pt x="0" y="922"/>
                      <a:pt x="22" y="1059"/>
                    </a:cubicBezTo>
                    <a:cubicBezTo>
                      <a:pt x="42" y="1194"/>
                      <a:pt x="371" y="1476"/>
                      <a:pt x="455" y="1602"/>
                    </a:cubicBezTo>
                    <a:cubicBezTo>
                      <a:pt x="540" y="1728"/>
                      <a:pt x="766" y="2054"/>
                      <a:pt x="963" y="2389"/>
                    </a:cubicBezTo>
                    <a:cubicBezTo>
                      <a:pt x="1097" y="2617"/>
                      <a:pt x="1594" y="2983"/>
                      <a:pt x="2267" y="3129"/>
                    </a:cubicBezTo>
                    <a:cubicBezTo>
                      <a:pt x="2387" y="3155"/>
                      <a:pt x="2494" y="3166"/>
                      <a:pt x="2591" y="3166"/>
                    </a:cubicBezTo>
                    <a:cubicBezTo>
                      <a:pt x="3035" y="3166"/>
                      <a:pt x="3234" y="2929"/>
                      <a:pt x="3258" y="2855"/>
                    </a:cubicBezTo>
                    <a:cubicBezTo>
                      <a:pt x="3286" y="2768"/>
                      <a:pt x="3301" y="2591"/>
                      <a:pt x="3046" y="2195"/>
                    </a:cubicBezTo>
                    <a:cubicBezTo>
                      <a:pt x="2790" y="1800"/>
                      <a:pt x="2500" y="1534"/>
                      <a:pt x="2366" y="1442"/>
                    </a:cubicBezTo>
                    <a:cubicBezTo>
                      <a:pt x="2232" y="1349"/>
                      <a:pt x="1620" y="817"/>
                      <a:pt x="1557" y="696"/>
                    </a:cubicBezTo>
                    <a:cubicBezTo>
                      <a:pt x="1495" y="573"/>
                      <a:pt x="1272" y="70"/>
                      <a:pt x="1272" y="70"/>
                    </a:cubicBezTo>
                    <a:lnTo>
                      <a:pt x="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a:extLst>
                  <a:ext uri="{FF2B5EF4-FFF2-40B4-BE49-F238E27FC236}">
                    <a16:creationId xmlns:a16="http://schemas.microsoft.com/office/drawing/2014/main" id="{BC9AB361-CBAC-0012-2BCD-5E23FE729B7F}"/>
                  </a:ext>
                </a:extLst>
              </p:cNvPr>
              <p:cNvSpPr/>
              <p:nvPr/>
            </p:nvSpPr>
            <p:spPr>
              <a:xfrm>
                <a:off x="4775893" y="5007309"/>
                <a:ext cx="748452" cy="499288"/>
              </a:xfrm>
              <a:custGeom>
                <a:avLst/>
                <a:gdLst/>
                <a:ahLst/>
                <a:cxnLst/>
                <a:rect l="l" t="t" r="r" b="b"/>
                <a:pathLst>
                  <a:path w="3899" h="2601" extrusionOk="0">
                    <a:moveTo>
                      <a:pt x="495" y="0"/>
                    </a:moveTo>
                    <a:cubicBezTo>
                      <a:pt x="487" y="0"/>
                      <a:pt x="481" y="1"/>
                      <a:pt x="478" y="4"/>
                    </a:cubicBezTo>
                    <a:cubicBezTo>
                      <a:pt x="419" y="51"/>
                      <a:pt x="1" y="891"/>
                      <a:pt x="244" y="1066"/>
                    </a:cubicBezTo>
                    <a:cubicBezTo>
                      <a:pt x="489" y="1242"/>
                      <a:pt x="1013" y="1416"/>
                      <a:pt x="1090" y="1440"/>
                    </a:cubicBezTo>
                    <a:cubicBezTo>
                      <a:pt x="1167" y="1466"/>
                      <a:pt x="1693" y="1743"/>
                      <a:pt x="1884" y="1916"/>
                    </a:cubicBezTo>
                    <a:cubicBezTo>
                      <a:pt x="2076" y="2089"/>
                      <a:pt x="2434" y="2334"/>
                      <a:pt x="3025" y="2543"/>
                    </a:cubicBezTo>
                    <a:cubicBezTo>
                      <a:pt x="3138" y="2583"/>
                      <a:pt x="3245" y="2601"/>
                      <a:pt x="3342" y="2601"/>
                    </a:cubicBezTo>
                    <a:cubicBezTo>
                      <a:pt x="3664" y="2601"/>
                      <a:pt x="3882" y="2407"/>
                      <a:pt x="3897" y="2216"/>
                    </a:cubicBezTo>
                    <a:cubicBezTo>
                      <a:pt x="3899" y="2200"/>
                      <a:pt x="3899" y="2185"/>
                      <a:pt x="3897" y="2168"/>
                    </a:cubicBezTo>
                    <a:cubicBezTo>
                      <a:pt x="3883" y="1926"/>
                      <a:pt x="3543" y="1574"/>
                      <a:pt x="3440" y="1506"/>
                    </a:cubicBezTo>
                    <a:cubicBezTo>
                      <a:pt x="3331" y="1434"/>
                      <a:pt x="2479" y="953"/>
                      <a:pt x="2479" y="953"/>
                    </a:cubicBezTo>
                    <a:lnTo>
                      <a:pt x="1793" y="388"/>
                    </a:lnTo>
                    <a:cubicBezTo>
                      <a:pt x="1793" y="388"/>
                      <a:pt x="659"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a:extLst>
                  <a:ext uri="{FF2B5EF4-FFF2-40B4-BE49-F238E27FC236}">
                    <a16:creationId xmlns:a16="http://schemas.microsoft.com/office/drawing/2014/main" id="{236BEB75-5965-45B0-C492-DEDFEF7D9B17}"/>
                  </a:ext>
                </a:extLst>
              </p:cNvPr>
              <p:cNvSpPr/>
              <p:nvPr/>
            </p:nvSpPr>
            <p:spPr>
              <a:xfrm>
                <a:off x="4827338" y="2812255"/>
                <a:ext cx="608705" cy="2344983"/>
              </a:xfrm>
              <a:custGeom>
                <a:avLst/>
                <a:gdLst/>
                <a:ahLst/>
                <a:cxnLst/>
                <a:rect l="l" t="t" r="r" b="b"/>
                <a:pathLst>
                  <a:path w="3171" h="12216" extrusionOk="0">
                    <a:moveTo>
                      <a:pt x="73" y="11709"/>
                    </a:moveTo>
                    <a:cubicBezTo>
                      <a:pt x="74" y="11722"/>
                      <a:pt x="87" y="11897"/>
                      <a:pt x="261" y="12031"/>
                    </a:cubicBezTo>
                    <a:cubicBezTo>
                      <a:pt x="357" y="12105"/>
                      <a:pt x="504" y="12166"/>
                      <a:pt x="722" y="12178"/>
                    </a:cubicBezTo>
                    <a:cubicBezTo>
                      <a:pt x="1337" y="12215"/>
                      <a:pt x="1543" y="11994"/>
                      <a:pt x="1577" y="11938"/>
                    </a:cubicBezTo>
                    <a:cubicBezTo>
                      <a:pt x="1610" y="11882"/>
                      <a:pt x="2191" y="5881"/>
                      <a:pt x="2191" y="5881"/>
                    </a:cubicBezTo>
                    <a:cubicBezTo>
                      <a:pt x="2191" y="5881"/>
                      <a:pt x="2629" y="3651"/>
                      <a:pt x="2802" y="2878"/>
                    </a:cubicBezTo>
                    <a:cubicBezTo>
                      <a:pt x="2960" y="2177"/>
                      <a:pt x="3171" y="1566"/>
                      <a:pt x="3077" y="642"/>
                    </a:cubicBezTo>
                    <a:cubicBezTo>
                      <a:pt x="3074" y="616"/>
                      <a:pt x="3071" y="588"/>
                      <a:pt x="3068" y="562"/>
                    </a:cubicBezTo>
                    <a:cubicBezTo>
                      <a:pt x="3060" y="497"/>
                      <a:pt x="3051" y="431"/>
                      <a:pt x="3040" y="363"/>
                    </a:cubicBezTo>
                    <a:lnTo>
                      <a:pt x="3040" y="363"/>
                    </a:lnTo>
                    <a:cubicBezTo>
                      <a:pt x="3029" y="294"/>
                      <a:pt x="3009" y="239"/>
                      <a:pt x="2982" y="197"/>
                    </a:cubicBezTo>
                    <a:cubicBezTo>
                      <a:pt x="2969" y="176"/>
                      <a:pt x="2954" y="159"/>
                      <a:pt x="2936" y="145"/>
                    </a:cubicBezTo>
                    <a:cubicBezTo>
                      <a:pt x="2763" y="0"/>
                      <a:pt x="2420" y="179"/>
                      <a:pt x="2051" y="465"/>
                    </a:cubicBezTo>
                    <a:cubicBezTo>
                      <a:pt x="1953" y="543"/>
                      <a:pt x="1853" y="627"/>
                      <a:pt x="1753" y="716"/>
                    </a:cubicBezTo>
                    <a:lnTo>
                      <a:pt x="1753" y="716"/>
                    </a:lnTo>
                    <a:cubicBezTo>
                      <a:pt x="1706" y="757"/>
                      <a:pt x="1659" y="799"/>
                      <a:pt x="1613" y="843"/>
                    </a:cubicBezTo>
                    <a:lnTo>
                      <a:pt x="1611" y="843"/>
                    </a:lnTo>
                    <a:cubicBezTo>
                      <a:pt x="1470" y="976"/>
                      <a:pt x="1331" y="1111"/>
                      <a:pt x="1207" y="1239"/>
                    </a:cubicBezTo>
                    <a:cubicBezTo>
                      <a:pt x="1191" y="1254"/>
                      <a:pt x="1176" y="1271"/>
                      <a:pt x="1160" y="1286"/>
                    </a:cubicBezTo>
                    <a:lnTo>
                      <a:pt x="1159" y="1286"/>
                    </a:lnTo>
                    <a:cubicBezTo>
                      <a:pt x="1125" y="1322"/>
                      <a:pt x="1093" y="1357"/>
                      <a:pt x="1060" y="1389"/>
                    </a:cubicBezTo>
                    <a:lnTo>
                      <a:pt x="1060" y="1389"/>
                    </a:lnTo>
                    <a:cubicBezTo>
                      <a:pt x="962" y="1493"/>
                      <a:pt x="877" y="1585"/>
                      <a:pt x="813" y="1657"/>
                    </a:cubicBezTo>
                    <a:cubicBezTo>
                      <a:pt x="722" y="1756"/>
                      <a:pt x="670" y="1817"/>
                      <a:pt x="670" y="1817"/>
                    </a:cubicBezTo>
                    <a:cubicBezTo>
                      <a:pt x="670" y="1817"/>
                      <a:pt x="151" y="4109"/>
                      <a:pt x="39" y="5520"/>
                    </a:cubicBezTo>
                    <a:cubicBezTo>
                      <a:pt x="13" y="5841"/>
                      <a:pt x="4" y="6221"/>
                      <a:pt x="4" y="6624"/>
                    </a:cubicBezTo>
                    <a:lnTo>
                      <a:pt x="2" y="6626"/>
                    </a:lnTo>
                    <a:cubicBezTo>
                      <a:pt x="1" y="7981"/>
                      <a:pt x="105" y="10079"/>
                      <a:pt x="99" y="10646"/>
                    </a:cubicBezTo>
                    <a:cubicBezTo>
                      <a:pt x="90" y="11382"/>
                      <a:pt x="73" y="11688"/>
                      <a:pt x="73" y="11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4">
                <a:extLst>
                  <a:ext uri="{FF2B5EF4-FFF2-40B4-BE49-F238E27FC236}">
                    <a16:creationId xmlns:a16="http://schemas.microsoft.com/office/drawing/2014/main" id="{C563ACED-4D63-3F9E-13F8-D0EE2872FEEA}"/>
                  </a:ext>
                </a:extLst>
              </p:cNvPr>
              <p:cNvSpPr/>
              <p:nvPr/>
            </p:nvSpPr>
            <p:spPr>
              <a:xfrm>
                <a:off x="4813133" y="3129948"/>
                <a:ext cx="382384" cy="1991777"/>
              </a:xfrm>
              <a:custGeom>
                <a:avLst/>
                <a:gdLst/>
                <a:ahLst/>
                <a:cxnLst/>
                <a:rect l="l" t="t" r="r" b="b"/>
                <a:pathLst>
                  <a:path w="1992" h="10376" extrusionOk="0">
                    <a:moveTo>
                      <a:pt x="887" y="1"/>
                    </a:moveTo>
                    <a:cubicBezTo>
                      <a:pt x="796" y="101"/>
                      <a:pt x="744" y="162"/>
                      <a:pt x="744" y="162"/>
                    </a:cubicBezTo>
                    <a:cubicBezTo>
                      <a:pt x="744" y="162"/>
                      <a:pt x="225" y="2454"/>
                      <a:pt x="113" y="3865"/>
                    </a:cubicBezTo>
                    <a:cubicBezTo>
                      <a:pt x="1" y="5274"/>
                      <a:pt x="181" y="8256"/>
                      <a:pt x="173" y="8991"/>
                    </a:cubicBezTo>
                    <a:cubicBezTo>
                      <a:pt x="165" y="9727"/>
                      <a:pt x="147" y="10033"/>
                      <a:pt x="147" y="10054"/>
                    </a:cubicBezTo>
                    <a:cubicBezTo>
                      <a:pt x="148" y="10067"/>
                      <a:pt x="161" y="10242"/>
                      <a:pt x="335" y="10376"/>
                    </a:cubicBezTo>
                    <a:cubicBezTo>
                      <a:pt x="421" y="8727"/>
                      <a:pt x="653" y="4261"/>
                      <a:pt x="653" y="4261"/>
                    </a:cubicBezTo>
                    <a:lnTo>
                      <a:pt x="1190" y="1534"/>
                    </a:lnTo>
                    <a:lnTo>
                      <a:pt x="1991" y="688"/>
                    </a:lnTo>
                    <a:cubicBezTo>
                      <a:pt x="1587" y="357"/>
                      <a:pt x="1219" y="134"/>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4">
                <a:extLst>
                  <a:ext uri="{FF2B5EF4-FFF2-40B4-BE49-F238E27FC236}">
                    <a16:creationId xmlns:a16="http://schemas.microsoft.com/office/drawing/2014/main" id="{CE09B44E-1B4C-7DC0-D22B-0EDA5EA313BD}"/>
                  </a:ext>
                </a:extLst>
              </p:cNvPr>
              <p:cNvSpPr/>
              <p:nvPr/>
            </p:nvSpPr>
            <p:spPr>
              <a:xfrm>
                <a:off x="4329780" y="2659647"/>
                <a:ext cx="914689" cy="2738885"/>
              </a:xfrm>
              <a:custGeom>
                <a:avLst/>
                <a:gdLst/>
                <a:ahLst/>
                <a:cxnLst/>
                <a:rect l="l" t="t" r="r" b="b"/>
                <a:pathLst>
                  <a:path w="4765" h="14268" extrusionOk="0">
                    <a:moveTo>
                      <a:pt x="462" y="13260"/>
                    </a:moveTo>
                    <a:cubicBezTo>
                      <a:pt x="462" y="13260"/>
                      <a:pt x="382" y="13559"/>
                      <a:pt x="784" y="13829"/>
                    </a:cubicBezTo>
                    <a:cubicBezTo>
                      <a:pt x="810" y="13849"/>
                      <a:pt x="839" y="13866"/>
                      <a:pt x="871" y="13884"/>
                    </a:cubicBezTo>
                    <a:cubicBezTo>
                      <a:pt x="879" y="13889"/>
                      <a:pt x="884" y="13892"/>
                      <a:pt x="891" y="13895"/>
                    </a:cubicBezTo>
                    <a:cubicBezTo>
                      <a:pt x="937" y="13923"/>
                      <a:pt x="990" y="13947"/>
                      <a:pt x="1050" y="13972"/>
                    </a:cubicBezTo>
                    <a:cubicBezTo>
                      <a:pt x="1748" y="14267"/>
                      <a:pt x="2150" y="13869"/>
                      <a:pt x="2147" y="13772"/>
                    </a:cubicBezTo>
                    <a:cubicBezTo>
                      <a:pt x="2145" y="13676"/>
                      <a:pt x="2285" y="8408"/>
                      <a:pt x="2413" y="8059"/>
                    </a:cubicBezTo>
                    <a:cubicBezTo>
                      <a:pt x="2439" y="7985"/>
                      <a:pt x="2505" y="7750"/>
                      <a:pt x="2594" y="7421"/>
                    </a:cubicBezTo>
                    <a:cubicBezTo>
                      <a:pt x="2928" y="6188"/>
                      <a:pt x="3572" y="3669"/>
                      <a:pt x="3572" y="3669"/>
                    </a:cubicBezTo>
                    <a:cubicBezTo>
                      <a:pt x="3572" y="3669"/>
                      <a:pt x="4312" y="3503"/>
                      <a:pt x="4509" y="3140"/>
                    </a:cubicBezTo>
                    <a:cubicBezTo>
                      <a:pt x="4638" y="2900"/>
                      <a:pt x="4708" y="2292"/>
                      <a:pt x="4740" y="1906"/>
                    </a:cubicBezTo>
                    <a:cubicBezTo>
                      <a:pt x="4741" y="1874"/>
                      <a:pt x="4745" y="1845"/>
                      <a:pt x="4746" y="1815"/>
                    </a:cubicBezTo>
                    <a:cubicBezTo>
                      <a:pt x="4748" y="1805"/>
                      <a:pt x="4749" y="1792"/>
                      <a:pt x="4749" y="1783"/>
                    </a:cubicBezTo>
                    <a:cubicBezTo>
                      <a:pt x="4760" y="1648"/>
                      <a:pt x="4765" y="1558"/>
                      <a:pt x="4765" y="1558"/>
                    </a:cubicBezTo>
                    <a:cubicBezTo>
                      <a:pt x="4763" y="1523"/>
                      <a:pt x="4757" y="1489"/>
                      <a:pt x="4748" y="1454"/>
                    </a:cubicBezTo>
                    <a:cubicBezTo>
                      <a:pt x="4740" y="1429"/>
                      <a:pt x="4729" y="1403"/>
                      <a:pt x="4718" y="1378"/>
                    </a:cubicBezTo>
                    <a:cubicBezTo>
                      <a:pt x="4698" y="1338"/>
                      <a:pt x="4674" y="1298"/>
                      <a:pt x="4643" y="1260"/>
                    </a:cubicBezTo>
                    <a:cubicBezTo>
                      <a:pt x="3934" y="365"/>
                      <a:pt x="322" y="0"/>
                      <a:pt x="151" y="928"/>
                    </a:cubicBezTo>
                    <a:cubicBezTo>
                      <a:pt x="147" y="948"/>
                      <a:pt x="145" y="966"/>
                      <a:pt x="142" y="983"/>
                    </a:cubicBezTo>
                    <a:cubicBezTo>
                      <a:pt x="141" y="988"/>
                      <a:pt x="141" y="994"/>
                      <a:pt x="139" y="999"/>
                    </a:cubicBezTo>
                    <a:cubicBezTo>
                      <a:pt x="136" y="1014"/>
                      <a:pt x="135" y="1029"/>
                      <a:pt x="131" y="1045"/>
                    </a:cubicBezTo>
                    <a:cubicBezTo>
                      <a:pt x="121" y="1109"/>
                      <a:pt x="113" y="1174"/>
                      <a:pt x="107" y="1235"/>
                    </a:cubicBezTo>
                    <a:cubicBezTo>
                      <a:pt x="91" y="1354"/>
                      <a:pt x="84" y="1466"/>
                      <a:pt x="78" y="1578"/>
                    </a:cubicBezTo>
                    <a:cubicBezTo>
                      <a:pt x="75" y="1606"/>
                      <a:pt x="73" y="1632"/>
                      <a:pt x="73" y="1658"/>
                    </a:cubicBezTo>
                    <a:cubicBezTo>
                      <a:pt x="45" y="2371"/>
                      <a:pt x="158" y="2937"/>
                      <a:pt x="161" y="3052"/>
                    </a:cubicBezTo>
                    <a:cubicBezTo>
                      <a:pt x="165" y="3203"/>
                      <a:pt x="490" y="5662"/>
                      <a:pt x="519" y="6599"/>
                    </a:cubicBezTo>
                    <a:cubicBezTo>
                      <a:pt x="548" y="7537"/>
                      <a:pt x="255" y="7817"/>
                      <a:pt x="165" y="8597"/>
                    </a:cubicBezTo>
                    <a:cubicBezTo>
                      <a:pt x="1" y="10039"/>
                      <a:pt x="461" y="13260"/>
                      <a:pt x="461" y="13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4">
                <a:extLst>
                  <a:ext uri="{FF2B5EF4-FFF2-40B4-BE49-F238E27FC236}">
                    <a16:creationId xmlns:a16="http://schemas.microsoft.com/office/drawing/2014/main" id="{6142EFBF-55C1-0B13-7629-854FEFF099A1}"/>
                  </a:ext>
                </a:extLst>
              </p:cNvPr>
              <p:cNvSpPr/>
              <p:nvPr/>
            </p:nvSpPr>
            <p:spPr>
              <a:xfrm>
                <a:off x="4217292" y="923376"/>
                <a:ext cx="1210884" cy="2146305"/>
              </a:xfrm>
              <a:custGeom>
                <a:avLst/>
                <a:gdLst/>
                <a:ahLst/>
                <a:cxnLst/>
                <a:rect l="l" t="t" r="r" b="b"/>
                <a:pathLst>
                  <a:path w="6308" h="11181" extrusionOk="0">
                    <a:moveTo>
                      <a:pt x="2345" y="1"/>
                    </a:moveTo>
                    <a:lnTo>
                      <a:pt x="1962" y="239"/>
                    </a:lnTo>
                    <a:cubicBezTo>
                      <a:pt x="1962" y="239"/>
                      <a:pt x="1430" y="614"/>
                      <a:pt x="1059" y="902"/>
                    </a:cubicBezTo>
                    <a:cubicBezTo>
                      <a:pt x="688" y="1190"/>
                      <a:pt x="274" y="1597"/>
                      <a:pt x="274" y="1597"/>
                    </a:cubicBezTo>
                    <a:lnTo>
                      <a:pt x="1" y="2148"/>
                    </a:lnTo>
                    <a:lnTo>
                      <a:pt x="999" y="4141"/>
                    </a:lnTo>
                    <a:cubicBezTo>
                      <a:pt x="999" y="4141"/>
                      <a:pt x="1001" y="4237"/>
                      <a:pt x="1004" y="4400"/>
                    </a:cubicBezTo>
                    <a:cubicBezTo>
                      <a:pt x="1014" y="5234"/>
                      <a:pt x="1042" y="7813"/>
                      <a:pt x="945" y="8030"/>
                    </a:cubicBezTo>
                    <a:cubicBezTo>
                      <a:pt x="861" y="8218"/>
                      <a:pt x="681" y="9202"/>
                      <a:pt x="676" y="9927"/>
                    </a:cubicBezTo>
                    <a:cubicBezTo>
                      <a:pt x="676" y="9956"/>
                      <a:pt x="676" y="9982"/>
                      <a:pt x="677" y="10010"/>
                    </a:cubicBezTo>
                    <a:cubicBezTo>
                      <a:pt x="677" y="10108"/>
                      <a:pt x="684" y="10199"/>
                      <a:pt x="693" y="10282"/>
                    </a:cubicBezTo>
                    <a:cubicBezTo>
                      <a:pt x="707" y="10403"/>
                      <a:pt x="730" y="10507"/>
                      <a:pt x="764" y="10583"/>
                    </a:cubicBezTo>
                    <a:cubicBezTo>
                      <a:pt x="814" y="10699"/>
                      <a:pt x="905" y="10794"/>
                      <a:pt x="1030" y="10871"/>
                    </a:cubicBezTo>
                    <a:cubicBezTo>
                      <a:pt x="1077" y="10902"/>
                      <a:pt x="1131" y="10930"/>
                      <a:pt x="1190" y="10956"/>
                    </a:cubicBezTo>
                    <a:cubicBezTo>
                      <a:pt x="1274" y="10991"/>
                      <a:pt x="1368" y="11022"/>
                      <a:pt x="1473" y="11050"/>
                    </a:cubicBezTo>
                    <a:cubicBezTo>
                      <a:pt x="1844" y="11144"/>
                      <a:pt x="2336" y="11181"/>
                      <a:pt x="2916" y="11181"/>
                    </a:cubicBezTo>
                    <a:cubicBezTo>
                      <a:pt x="3080" y="11181"/>
                      <a:pt x="3252" y="11178"/>
                      <a:pt x="3429" y="11173"/>
                    </a:cubicBezTo>
                    <a:cubicBezTo>
                      <a:pt x="3755" y="11163"/>
                      <a:pt x="4078" y="11131"/>
                      <a:pt x="4385" y="11079"/>
                    </a:cubicBezTo>
                    <a:cubicBezTo>
                      <a:pt x="4732" y="11020"/>
                      <a:pt x="5057" y="10936"/>
                      <a:pt x="5335" y="10828"/>
                    </a:cubicBezTo>
                    <a:cubicBezTo>
                      <a:pt x="5761" y="10666"/>
                      <a:pt x="6081" y="10454"/>
                      <a:pt x="6218" y="10203"/>
                    </a:cubicBezTo>
                    <a:cubicBezTo>
                      <a:pt x="6258" y="10131"/>
                      <a:pt x="6283" y="10056"/>
                      <a:pt x="6289" y="9977"/>
                    </a:cubicBezTo>
                    <a:cubicBezTo>
                      <a:pt x="6290" y="9962"/>
                      <a:pt x="6292" y="9945"/>
                      <a:pt x="6292" y="9927"/>
                    </a:cubicBezTo>
                    <a:cubicBezTo>
                      <a:pt x="6293" y="9897"/>
                      <a:pt x="6295" y="9867"/>
                      <a:pt x="6297" y="9834"/>
                    </a:cubicBezTo>
                    <a:cubicBezTo>
                      <a:pt x="6307" y="9047"/>
                      <a:pt x="5992" y="7239"/>
                      <a:pt x="5972" y="6606"/>
                    </a:cubicBezTo>
                    <a:cubicBezTo>
                      <a:pt x="5952" y="5930"/>
                      <a:pt x="6109" y="5250"/>
                      <a:pt x="6193" y="4178"/>
                    </a:cubicBezTo>
                    <a:cubicBezTo>
                      <a:pt x="6278" y="3106"/>
                      <a:pt x="5909" y="1202"/>
                      <a:pt x="5875" y="1016"/>
                    </a:cubicBezTo>
                    <a:cubicBezTo>
                      <a:pt x="5843" y="831"/>
                      <a:pt x="5721" y="653"/>
                      <a:pt x="5641" y="582"/>
                    </a:cubicBezTo>
                    <a:cubicBezTo>
                      <a:pt x="5561" y="510"/>
                      <a:pt x="4505" y="244"/>
                      <a:pt x="4505" y="244"/>
                    </a:cubicBez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a:extLst>
                  <a:ext uri="{FF2B5EF4-FFF2-40B4-BE49-F238E27FC236}">
                    <a16:creationId xmlns:a16="http://schemas.microsoft.com/office/drawing/2014/main" id="{A85A8A14-3762-C382-AFDB-AEDCF6BE263B}"/>
                  </a:ext>
                </a:extLst>
              </p:cNvPr>
              <p:cNvSpPr/>
              <p:nvPr/>
            </p:nvSpPr>
            <p:spPr>
              <a:xfrm>
                <a:off x="4344561" y="2811295"/>
                <a:ext cx="1081503" cy="269128"/>
              </a:xfrm>
              <a:custGeom>
                <a:avLst/>
                <a:gdLst/>
                <a:ahLst/>
                <a:cxnLst/>
                <a:rect l="l" t="t" r="r" b="b"/>
                <a:pathLst>
                  <a:path w="5634" h="1402" extrusionOk="0">
                    <a:moveTo>
                      <a:pt x="5634" y="1"/>
                    </a:moveTo>
                    <a:lnTo>
                      <a:pt x="5634" y="1"/>
                    </a:lnTo>
                    <a:cubicBezTo>
                      <a:pt x="5601" y="30"/>
                      <a:pt x="5541" y="84"/>
                      <a:pt x="5451" y="150"/>
                    </a:cubicBezTo>
                    <a:cubicBezTo>
                      <a:pt x="5286" y="270"/>
                      <a:pt x="5021" y="436"/>
                      <a:pt x="4641" y="590"/>
                    </a:cubicBezTo>
                    <a:cubicBezTo>
                      <a:pt x="4528" y="635"/>
                      <a:pt x="4403" y="678"/>
                      <a:pt x="4268" y="721"/>
                    </a:cubicBezTo>
                    <a:cubicBezTo>
                      <a:pt x="3772" y="873"/>
                      <a:pt x="3134" y="988"/>
                      <a:pt x="2334" y="988"/>
                    </a:cubicBezTo>
                    <a:cubicBezTo>
                      <a:pt x="2020" y="988"/>
                      <a:pt x="1680" y="970"/>
                      <a:pt x="1314" y="930"/>
                    </a:cubicBezTo>
                    <a:cubicBezTo>
                      <a:pt x="397" y="698"/>
                      <a:pt x="218" y="481"/>
                      <a:pt x="65" y="195"/>
                    </a:cubicBezTo>
                    <a:cubicBezTo>
                      <a:pt x="51" y="167"/>
                      <a:pt x="36" y="141"/>
                      <a:pt x="22" y="112"/>
                    </a:cubicBezTo>
                    <a:cubicBezTo>
                      <a:pt x="19" y="105"/>
                      <a:pt x="16" y="99"/>
                      <a:pt x="13" y="93"/>
                    </a:cubicBezTo>
                    <a:cubicBezTo>
                      <a:pt x="13" y="121"/>
                      <a:pt x="13" y="149"/>
                      <a:pt x="13" y="176"/>
                    </a:cubicBezTo>
                    <a:cubicBezTo>
                      <a:pt x="14" y="273"/>
                      <a:pt x="21" y="365"/>
                      <a:pt x="30" y="447"/>
                    </a:cubicBezTo>
                    <a:cubicBezTo>
                      <a:pt x="14" y="564"/>
                      <a:pt x="5" y="678"/>
                      <a:pt x="1" y="788"/>
                    </a:cubicBezTo>
                    <a:cubicBezTo>
                      <a:pt x="94" y="876"/>
                      <a:pt x="213" y="958"/>
                      <a:pt x="367" y="1036"/>
                    </a:cubicBezTo>
                    <a:cubicBezTo>
                      <a:pt x="488" y="1098"/>
                      <a:pt x="634" y="1158"/>
                      <a:pt x="810" y="1215"/>
                    </a:cubicBezTo>
                    <a:cubicBezTo>
                      <a:pt x="933" y="1255"/>
                      <a:pt x="1071" y="1293"/>
                      <a:pt x="1227" y="1333"/>
                    </a:cubicBezTo>
                    <a:lnTo>
                      <a:pt x="1254" y="1338"/>
                    </a:lnTo>
                    <a:cubicBezTo>
                      <a:pt x="1651" y="1382"/>
                      <a:pt x="2019" y="1401"/>
                      <a:pt x="2360" y="1401"/>
                    </a:cubicBezTo>
                    <a:cubicBezTo>
                      <a:pt x="2448" y="1401"/>
                      <a:pt x="2533" y="1400"/>
                      <a:pt x="2617" y="1398"/>
                    </a:cubicBezTo>
                    <a:cubicBezTo>
                      <a:pt x="3008" y="1385"/>
                      <a:pt x="3359" y="1347"/>
                      <a:pt x="3674" y="1291"/>
                    </a:cubicBezTo>
                    <a:lnTo>
                      <a:pt x="3675" y="1291"/>
                    </a:lnTo>
                    <a:cubicBezTo>
                      <a:pt x="4060" y="1224"/>
                      <a:pt x="4389" y="1130"/>
                      <a:pt x="4671" y="1025"/>
                    </a:cubicBezTo>
                    <a:cubicBezTo>
                      <a:pt x="5072" y="878"/>
                      <a:pt x="5372" y="708"/>
                      <a:pt x="5583" y="567"/>
                    </a:cubicBezTo>
                    <a:cubicBezTo>
                      <a:pt x="5575" y="502"/>
                      <a:pt x="5566" y="436"/>
                      <a:pt x="5555" y="368"/>
                    </a:cubicBezTo>
                    <a:cubicBezTo>
                      <a:pt x="5595" y="296"/>
                      <a:pt x="5620" y="221"/>
                      <a:pt x="5626" y="144"/>
                    </a:cubicBezTo>
                    <a:cubicBezTo>
                      <a:pt x="5627" y="127"/>
                      <a:pt x="5627" y="110"/>
                      <a:pt x="5629" y="92"/>
                    </a:cubicBezTo>
                    <a:cubicBezTo>
                      <a:pt x="5630" y="62"/>
                      <a:pt x="5632" y="32"/>
                      <a:pt x="5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a:extLst>
                  <a:ext uri="{FF2B5EF4-FFF2-40B4-BE49-F238E27FC236}">
                    <a16:creationId xmlns:a16="http://schemas.microsoft.com/office/drawing/2014/main" id="{3A056847-9848-B37F-CE9A-EDB9BE460C05}"/>
                  </a:ext>
                </a:extLst>
              </p:cNvPr>
              <p:cNvSpPr/>
              <p:nvPr/>
            </p:nvSpPr>
            <p:spPr>
              <a:xfrm>
                <a:off x="4343793" y="2828763"/>
                <a:ext cx="1081311" cy="268168"/>
              </a:xfrm>
              <a:custGeom>
                <a:avLst/>
                <a:gdLst/>
                <a:ahLst/>
                <a:cxnLst/>
                <a:rect l="l" t="t" r="r" b="b"/>
                <a:pathLst>
                  <a:path w="5633" h="1397" extrusionOk="0">
                    <a:moveTo>
                      <a:pt x="5633" y="1"/>
                    </a:moveTo>
                    <a:lnTo>
                      <a:pt x="5633" y="1"/>
                    </a:lnTo>
                    <a:cubicBezTo>
                      <a:pt x="5607" y="27"/>
                      <a:pt x="5562" y="64"/>
                      <a:pt x="5501" y="111"/>
                    </a:cubicBezTo>
                    <a:cubicBezTo>
                      <a:pt x="5347" y="231"/>
                      <a:pt x="5076" y="410"/>
                      <a:pt x="4675" y="573"/>
                    </a:cubicBezTo>
                    <a:cubicBezTo>
                      <a:pt x="4515" y="637"/>
                      <a:pt x="4335" y="701"/>
                      <a:pt x="4132" y="757"/>
                    </a:cubicBezTo>
                    <a:cubicBezTo>
                      <a:pt x="3658" y="888"/>
                      <a:pt x="3067" y="982"/>
                      <a:pt x="2345" y="982"/>
                    </a:cubicBezTo>
                    <a:cubicBezTo>
                      <a:pt x="2029" y="982"/>
                      <a:pt x="1688" y="964"/>
                      <a:pt x="1321" y="924"/>
                    </a:cubicBezTo>
                    <a:cubicBezTo>
                      <a:pt x="380" y="687"/>
                      <a:pt x="215" y="462"/>
                      <a:pt x="60" y="164"/>
                    </a:cubicBezTo>
                    <a:cubicBezTo>
                      <a:pt x="49" y="145"/>
                      <a:pt x="40" y="125"/>
                      <a:pt x="29" y="105"/>
                    </a:cubicBezTo>
                    <a:cubicBezTo>
                      <a:pt x="26" y="99"/>
                      <a:pt x="22" y="91"/>
                      <a:pt x="18" y="84"/>
                    </a:cubicBezTo>
                    <a:lnTo>
                      <a:pt x="18" y="84"/>
                    </a:lnTo>
                    <a:cubicBezTo>
                      <a:pt x="20" y="182"/>
                      <a:pt x="25" y="273"/>
                      <a:pt x="34" y="356"/>
                    </a:cubicBezTo>
                    <a:cubicBezTo>
                      <a:pt x="20" y="471"/>
                      <a:pt x="11" y="585"/>
                      <a:pt x="5" y="697"/>
                    </a:cubicBezTo>
                    <a:cubicBezTo>
                      <a:pt x="3" y="724"/>
                      <a:pt x="2" y="751"/>
                      <a:pt x="0" y="777"/>
                    </a:cubicBezTo>
                    <a:cubicBezTo>
                      <a:pt x="223" y="987"/>
                      <a:pt x="574" y="1164"/>
                      <a:pt x="1234" y="1328"/>
                    </a:cubicBezTo>
                    <a:lnTo>
                      <a:pt x="1261" y="1333"/>
                    </a:lnTo>
                    <a:cubicBezTo>
                      <a:pt x="1655" y="1378"/>
                      <a:pt x="2020" y="1397"/>
                      <a:pt x="2358" y="1397"/>
                    </a:cubicBezTo>
                    <a:cubicBezTo>
                      <a:pt x="2449" y="1397"/>
                      <a:pt x="2538" y="1395"/>
                      <a:pt x="2624" y="1393"/>
                    </a:cubicBezTo>
                    <a:cubicBezTo>
                      <a:pt x="2973" y="1382"/>
                      <a:pt x="3290" y="1350"/>
                      <a:pt x="3579" y="1303"/>
                    </a:cubicBezTo>
                    <a:cubicBezTo>
                      <a:pt x="4002" y="1236"/>
                      <a:pt x="4364" y="1136"/>
                      <a:pt x="4667" y="1024"/>
                    </a:cubicBezTo>
                    <a:cubicBezTo>
                      <a:pt x="5079" y="874"/>
                      <a:pt x="5384" y="701"/>
                      <a:pt x="5596" y="556"/>
                    </a:cubicBezTo>
                    <a:cubicBezTo>
                      <a:pt x="5593" y="530"/>
                      <a:pt x="5624" y="130"/>
                      <a:pt x="5630" y="51"/>
                    </a:cubicBezTo>
                    <a:cubicBezTo>
                      <a:pt x="5631" y="36"/>
                      <a:pt x="5633" y="19"/>
                      <a:pt x="5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a:extLst>
                  <a:ext uri="{FF2B5EF4-FFF2-40B4-BE49-F238E27FC236}">
                    <a16:creationId xmlns:a16="http://schemas.microsoft.com/office/drawing/2014/main" id="{96ED3DE8-E62D-4200-E984-DFC839CB8FB5}"/>
                  </a:ext>
                </a:extLst>
              </p:cNvPr>
              <p:cNvSpPr/>
              <p:nvPr/>
            </p:nvSpPr>
            <p:spPr>
              <a:xfrm>
                <a:off x="5447367" y="2391288"/>
                <a:ext cx="798362" cy="281029"/>
              </a:xfrm>
              <a:custGeom>
                <a:avLst/>
                <a:gdLst/>
                <a:ahLst/>
                <a:cxnLst/>
                <a:rect l="l" t="t" r="r" b="b"/>
                <a:pathLst>
                  <a:path w="4159" h="1464" extrusionOk="0">
                    <a:moveTo>
                      <a:pt x="1321" y="1"/>
                    </a:moveTo>
                    <a:cubicBezTo>
                      <a:pt x="1307" y="1"/>
                      <a:pt x="1296" y="3"/>
                      <a:pt x="1290" y="6"/>
                    </a:cubicBezTo>
                    <a:cubicBezTo>
                      <a:pt x="1173" y="77"/>
                      <a:pt x="1262" y="360"/>
                      <a:pt x="1451" y="400"/>
                    </a:cubicBezTo>
                    <a:cubicBezTo>
                      <a:pt x="1641" y="440"/>
                      <a:pt x="2165" y="655"/>
                      <a:pt x="2107" y="695"/>
                    </a:cubicBezTo>
                    <a:cubicBezTo>
                      <a:pt x="2047" y="734"/>
                      <a:pt x="1964" y="760"/>
                      <a:pt x="1856" y="818"/>
                    </a:cubicBezTo>
                    <a:cubicBezTo>
                      <a:pt x="1748" y="875"/>
                      <a:pt x="805" y="884"/>
                      <a:pt x="716" y="924"/>
                    </a:cubicBezTo>
                    <a:cubicBezTo>
                      <a:pt x="627" y="964"/>
                      <a:pt x="645" y="1089"/>
                      <a:pt x="276" y="1169"/>
                    </a:cubicBezTo>
                    <a:cubicBezTo>
                      <a:pt x="98" y="1207"/>
                      <a:pt x="1" y="1300"/>
                      <a:pt x="10" y="1343"/>
                    </a:cubicBezTo>
                    <a:cubicBezTo>
                      <a:pt x="30" y="1441"/>
                      <a:pt x="334" y="1463"/>
                      <a:pt x="553" y="1463"/>
                    </a:cubicBezTo>
                    <a:cubicBezTo>
                      <a:pt x="593" y="1463"/>
                      <a:pt x="630" y="1462"/>
                      <a:pt x="662" y="1461"/>
                    </a:cubicBezTo>
                    <a:cubicBezTo>
                      <a:pt x="904" y="1452"/>
                      <a:pt x="1204" y="1426"/>
                      <a:pt x="1502" y="1395"/>
                    </a:cubicBezTo>
                    <a:cubicBezTo>
                      <a:pt x="2014" y="1341"/>
                      <a:pt x="1953" y="1346"/>
                      <a:pt x="2157" y="1321"/>
                    </a:cubicBezTo>
                    <a:cubicBezTo>
                      <a:pt x="2479" y="1283"/>
                      <a:pt x="3242" y="961"/>
                      <a:pt x="3242" y="961"/>
                    </a:cubicBezTo>
                    <a:cubicBezTo>
                      <a:pt x="3242" y="961"/>
                      <a:pt x="3983" y="628"/>
                      <a:pt x="3974" y="543"/>
                    </a:cubicBezTo>
                    <a:cubicBezTo>
                      <a:pt x="3974" y="538"/>
                      <a:pt x="4159" y="297"/>
                      <a:pt x="3908" y="60"/>
                    </a:cubicBezTo>
                    <a:cubicBezTo>
                      <a:pt x="3895" y="48"/>
                      <a:pt x="3880" y="43"/>
                      <a:pt x="3862" y="43"/>
                    </a:cubicBezTo>
                    <a:cubicBezTo>
                      <a:pt x="3740" y="43"/>
                      <a:pt x="3478" y="263"/>
                      <a:pt x="2948" y="272"/>
                    </a:cubicBezTo>
                    <a:cubicBezTo>
                      <a:pt x="2938" y="272"/>
                      <a:pt x="2928" y="273"/>
                      <a:pt x="2918" y="273"/>
                    </a:cubicBezTo>
                    <a:cubicBezTo>
                      <a:pt x="2350" y="273"/>
                      <a:pt x="1508" y="1"/>
                      <a:pt x="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a:extLst>
                  <a:ext uri="{FF2B5EF4-FFF2-40B4-BE49-F238E27FC236}">
                    <a16:creationId xmlns:a16="http://schemas.microsoft.com/office/drawing/2014/main" id="{579BC2D0-6976-7D12-88AB-4A759E768390}"/>
                  </a:ext>
                </a:extLst>
              </p:cNvPr>
              <p:cNvSpPr/>
              <p:nvPr/>
            </p:nvSpPr>
            <p:spPr>
              <a:xfrm>
                <a:off x="5409359" y="2352129"/>
                <a:ext cx="809879" cy="229584"/>
              </a:xfrm>
              <a:custGeom>
                <a:avLst/>
                <a:gdLst/>
                <a:ahLst/>
                <a:cxnLst/>
                <a:rect l="l" t="t" r="r" b="b"/>
                <a:pathLst>
                  <a:path w="4219" h="1196" extrusionOk="0">
                    <a:moveTo>
                      <a:pt x="3094" y="1"/>
                    </a:moveTo>
                    <a:cubicBezTo>
                      <a:pt x="3079" y="1"/>
                      <a:pt x="3064" y="1"/>
                      <a:pt x="3049" y="1"/>
                    </a:cubicBezTo>
                    <a:cubicBezTo>
                      <a:pt x="2438" y="12"/>
                      <a:pt x="1662" y="139"/>
                      <a:pt x="1563" y="175"/>
                    </a:cubicBezTo>
                    <a:cubicBezTo>
                      <a:pt x="1465" y="209"/>
                      <a:pt x="1389" y="264"/>
                      <a:pt x="1579" y="304"/>
                    </a:cubicBezTo>
                    <a:cubicBezTo>
                      <a:pt x="1768" y="344"/>
                      <a:pt x="2268" y="386"/>
                      <a:pt x="2209" y="424"/>
                    </a:cubicBezTo>
                    <a:cubicBezTo>
                      <a:pt x="2149" y="462"/>
                      <a:pt x="2022" y="556"/>
                      <a:pt x="1914" y="613"/>
                    </a:cubicBezTo>
                    <a:cubicBezTo>
                      <a:pt x="1806" y="670"/>
                      <a:pt x="1226" y="721"/>
                      <a:pt x="1137" y="761"/>
                    </a:cubicBezTo>
                    <a:cubicBezTo>
                      <a:pt x="1046" y="801"/>
                      <a:pt x="756" y="838"/>
                      <a:pt x="379" y="898"/>
                    </a:cubicBezTo>
                    <a:cubicBezTo>
                      <a:pt x="0" y="959"/>
                      <a:pt x="371" y="1018"/>
                      <a:pt x="345" y="1050"/>
                    </a:cubicBezTo>
                    <a:cubicBezTo>
                      <a:pt x="320" y="1079"/>
                      <a:pt x="153" y="1196"/>
                      <a:pt x="579" y="1196"/>
                    </a:cubicBezTo>
                    <a:cubicBezTo>
                      <a:pt x="631" y="1196"/>
                      <a:pt x="692" y="1194"/>
                      <a:pt x="763" y="1190"/>
                    </a:cubicBezTo>
                    <a:cubicBezTo>
                      <a:pt x="1419" y="1156"/>
                      <a:pt x="2065" y="1042"/>
                      <a:pt x="2386" y="1004"/>
                    </a:cubicBezTo>
                    <a:cubicBezTo>
                      <a:pt x="2709" y="965"/>
                      <a:pt x="3374" y="685"/>
                      <a:pt x="3374" y="685"/>
                    </a:cubicBezTo>
                    <a:cubicBezTo>
                      <a:pt x="3374" y="685"/>
                      <a:pt x="4218" y="306"/>
                      <a:pt x="4094" y="255"/>
                    </a:cubicBezTo>
                    <a:cubicBezTo>
                      <a:pt x="3972" y="205"/>
                      <a:pt x="3676" y="1"/>
                      <a:pt x="309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a:extLst>
                  <a:ext uri="{FF2B5EF4-FFF2-40B4-BE49-F238E27FC236}">
                    <a16:creationId xmlns:a16="http://schemas.microsoft.com/office/drawing/2014/main" id="{2F006560-9182-09DE-572A-0C2C54873194}"/>
                  </a:ext>
                </a:extLst>
              </p:cNvPr>
              <p:cNvSpPr/>
              <p:nvPr/>
            </p:nvSpPr>
            <p:spPr>
              <a:xfrm>
                <a:off x="5968344" y="2456746"/>
                <a:ext cx="169309" cy="148385"/>
              </a:xfrm>
              <a:custGeom>
                <a:avLst/>
                <a:gdLst/>
                <a:ahLst/>
                <a:cxnLst/>
                <a:rect l="l" t="t" r="r" b="b"/>
                <a:pathLst>
                  <a:path w="882" h="773" extrusionOk="0">
                    <a:moveTo>
                      <a:pt x="756" y="0"/>
                    </a:moveTo>
                    <a:lnTo>
                      <a:pt x="542" y="68"/>
                    </a:lnTo>
                    <a:lnTo>
                      <a:pt x="3" y="257"/>
                    </a:lnTo>
                    <a:cubicBezTo>
                      <a:pt x="3" y="257"/>
                      <a:pt x="0" y="274"/>
                      <a:pt x="0" y="290"/>
                    </a:cubicBezTo>
                    <a:cubicBezTo>
                      <a:pt x="0" y="305"/>
                      <a:pt x="34" y="305"/>
                      <a:pt x="34" y="305"/>
                    </a:cubicBezTo>
                    <a:cubicBezTo>
                      <a:pt x="34" y="305"/>
                      <a:pt x="88" y="310"/>
                      <a:pt x="110" y="310"/>
                    </a:cubicBezTo>
                    <a:cubicBezTo>
                      <a:pt x="113" y="310"/>
                      <a:pt x="115" y="310"/>
                      <a:pt x="117" y="310"/>
                    </a:cubicBezTo>
                    <a:cubicBezTo>
                      <a:pt x="117" y="310"/>
                      <a:pt x="117" y="310"/>
                      <a:pt x="117" y="310"/>
                    </a:cubicBezTo>
                    <a:cubicBezTo>
                      <a:pt x="132" y="310"/>
                      <a:pt x="173" y="409"/>
                      <a:pt x="180" y="523"/>
                    </a:cubicBezTo>
                    <a:cubicBezTo>
                      <a:pt x="186" y="610"/>
                      <a:pt x="194" y="697"/>
                      <a:pt x="197" y="740"/>
                    </a:cubicBezTo>
                    <a:cubicBezTo>
                      <a:pt x="197" y="742"/>
                      <a:pt x="169" y="760"/>
                      <a:pt x="169" y="762"/>
                    </a:cubicBezTo>
                    <a:cubicBezTo>
                      <a:pt x="169" y="773"/>
                      <a:pt x="200" y="773"/>
                      <a:pt x="200" y="773"/>
                    </a:cubicBezTo>
                    <a:cubicBezTo>
                      <a:pt x="200" y="773"/>
                      <a:pt x="243" y="754"/>
                      <a:pt x="325" y="723"/>
                    </a:cubicBezTo>
                    <a:cubicBezTo>
                      <a:pt x="405" y="694"/>
                      <a:pt x="815" y="510"/>
                      <a:pt x="815" y="510"/>
                    </a:cubicBezTo>
                    <a:cubicBezTo>
                      <a:pt x="815" y="510"/>
                      <a:pt x="882" y="331"/>
                      <a:pt x="855" y="230"/>
                    </a:cubicBezTo>
                    <a:cubicBezTo>
                      <a:pt x="831" y="127"/>
                      <a:pt x="756"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a:extLst>
                  <a:ext uri="{FF2B5EF4-FFF2-40B4-BE49-F238E27FC236}">
                    <a16:creationId xmlns:a16="http://schemas.microsoft.com/office/drawing/2014/main" id="{4F703F66-2A97-3434-F270-C600433D6B94}"/>
                  </a:ext>
                </a:extLst>
              </p:cNvPr>
              <p:cNvSpPr/>
              <p:nvPr/>
            </p:nvSpPr>
            <p:spPr>
              <a:xfrm>
                <a:off x="5965081" y="2456170"/>
                <a:ext cx="148769" cy="54133"/>
              </a:xfrm>
              <a:custGeom>
                <a:avLst/>
                <a:gdLst/>
                <a:ahLst/>
                <a:cxnLst/>
                <a:rect l="l" t="t" r="r" b="b"/>
                <a:pathLst>
                  <a:path w="775" h="282" extrusionOk="0">
                    <a:moveTo>
                      <a:pt x="686" y="0"/>
                    </a:moveTo>
                    <a:cubicBezTo>
                      <a:pt x="620" y="0"/>
                      <a:pt x="537" y="17"/>
                      <a:pt x="497" y="36"/>
                    </a:cubicBezTo>
                    <a:cubicBezTo>
                      <a:pt x="374" y="94"/>
                      <a:pt x="279" y="137"/>
                      <a:pt x="279" y="137"/>
                    </a:cubicBezTo>
                    <a:cubicBezTo>
                      <a:pt x="279" y="137"/>
                      <a:pt x="185" y="180"/>
                      <a:pt x="48" y="240"/>
                    </a:cubicBezTo>
                    <a:cubicBezTo>
                      <a:pt x="0" y="259"/>
                      <a:pt x="14" y="279"/>
                      <a:pt x="80" y="280"/>
                    </a:cubicBezTo>
                    <a:lnTo>
                      <a:pt x="82" y="280"/>
                    </a:lnTo>
                    <a:lnTo>
                      <a:pt x="159" y="282"/>
                    </a:lnTo>
                    <a:cubicBezTo>
                      <a:pt x="342" y="205"/>
                      <a:pt x="479" y="143"/>
                      <a:pt x="479" y="143"/>
                    </a:cubicBezTo>
                    <a:cubicBezTo>
                      <a:pt x="479" y="143"/>
                      <a:pt x="617" y="80"/>
                      <a:pt x="774" y="3"/>
                    </a:cubicBezTo>
                    <a:lnTo>
                      <a:pt x="696" y="0"/>
                    </a:lnTo>
                    <a:lnTo>
                      <a:pt x="694" y="0"/>
                    </a:lnTo>
                    <a:cubicBezTo>
                      <a:pt x="691" y="0"/>
                      <a:pt x="688"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a:extLst>
                  <a:ext uri="{FF2B5EF4-FFF2-40B4-BE49-F238E27FC236}">
                    <a16:creationId xmlns:a16="http://schemas.microsoft.com/office/drawing/2014/main" id="{A303A628-A0A5-8153-05FE-7CC2343E606E}"/>
                  </a:ext>
                </a:extLst>
              </p:cNvPr>
              <p:cNvSpPr/>
              <p:nvPr/>
            </p:nvSpPr>
            <p:spPr>
              <a:xfrm>
                <a:off x="5655258" y="2480549"/>
                <a:ext cx="255307" cy="70641"/>
              </a:xfrm>
              <a:custGeom>
                <a:avLst/>
                <a:gdLst/>
                <a:ahLst/>
                <a:cxnLst/>
                <a:rect l="l" t="t" r="r" b="b"/>
                <a:pathLst>
                  <a:path w="1330" h="368" extrusionOk="0">
                    <a:moveTo>
                      <a:pt x="941" y="1"/>
                    </a:moveTo>
                    <a:cubicBezTo>
                      <a:pt x="675" y="1"/>
                      <a:pt x="339" y="75"/>
                      <a:pt x="175" y="170"/>
                    </a:cubicBezTo>
                    <a:cubicBezTo>
                      <a:pt x="1" y="272"/>
                      <a:pt x="79" y="361"/>
                      <a:pt x="351" y="367"/>
                    </a:cubicBezTo>
                    <a:cubicBezTo>
                      <a:pt x="364" y="368"/>
                      <a:pt x="377" y="368"/>
                      <a:pt x="390" y="368"/>
                    </a:cubicBezTo>
                    <a:cubicBezTo>
                      <a:pt x="656" y="368"/>
                      <a:pt x="990" y="295"/>
                      <a:pt x="1156" y="198"/>
                    </a:cubicBezTo>
                    <a:cubicBezTo>
                      <a:pt x="1330" y="96"/>
                      <a:pt x="1250" y="9"/>
                      <a:pt x="979" y="1"/>
                    </a:cubicBezTo>
                    <a:cubicBezTo>
                      <a:pt x="967" y="1"/>
                      <a:pt x="954" y="1"/>
                      <a:pt x="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a:extLst>
                  <a:ext uri="{FF2B5EF4-FFF2-40B4-BE49-F238E27FC236}">
                    <a16:creationId xmlns:a16="http://schemas.microsoft.com/office/drawing/2014/main" id="{753B5AD1-7CE1-C53A-E51F-7937327273F1}"/>
                  </a:ext>
                </a:extLst>
              </p:cNvPr>
              <p:cNvSpPr/>
              <p:nvPr/>
            </p:nvSpPr>
            <p:spPr>
              <a:xfrm>
                <a:off x="5694802" y="2491491"/>
                <a:ext cx="176027" cy="48758"/>
              </a:xfrm>
              <a:custGeom>
                <a:avLst/>
                <a:gdLst/>
                <a:ahLst/>
                <a:cxnLst/>
                <a:rect l="l" t="t" r="r" b="b"/>
                <a:pathLst>
                  <a:path w="917" h="254" extrusionOk="0">
                    <a:moveTo>
                      <a:pt x="651" y="1"/>
                    </a:moveTo>
                    <a:cubicBezTo>
                      <a:pt x="468" y="1"/>
                      <a:pt x="234" y="52"/>
                      <a:pt x="121" y="118"/>
                    </a:cubicBezTo>
                    <a:cubicBezTo>
                      <a:pt x="1" y="187"/>
                      <a:pt x="56" y="249"/>
                      <a:pt x="242" y="253"/>
                    </a:cubicBezTo>
                    <a:cubicBezTo>
                      <a:pt x="252" y="254"/>
                      <a:pt x="263" y="254"/>
                      <a:pt x="273" y="254"/>
                    </a:cubicBezTo>
                    <a:cubicBezTo>
                      <a:pt x="456" y="254"/>
                      <a:pt x="684" y="203"/>
                      <a:pt x="798" y="136"/>
                    </a:cubicBezTo>
                    <a:cubicBezTo>
                      <a:pt x="916" y="67"/>
                      <a:pt x="862" y="6"/>
                      <a:pt x="675" y="1"/>
                    </a:cubicBezTo>
                    <a:cubicBezTo>
                      <a:pt x="667" y="1"/>
                      <a:pt x="65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a:extLst>
                  <a:ext uri="{FF2B5EF4-FFF2-40B4-BE49-F238E27FC236}">
                    <a16:creationId xmlns:a16="http://schemas.microsoft.com/office/drawing/2014/main" id="{245DDDC9-F216-5973-F754-8781F56317F0}"/>
                  </a:ext>
                </a:extLst>
              </p:cNvPr>
              <p:cNvSpPr/>
              <p:nvPr/>
            </p:nvSpPr>
            <p:spPr>
              <a:xfrm>
                <a:off x="5955867" y="2468840"/>
                <a:ext cx="33209" cy="8830"/>
              </a:xfrm>
              <a:custGeom>
                <a:avLst/>
                <a:gdLst/>
                <a:ahLst/>
                <a:cxnLst/>
                <a:rect l="l" t="t" r="r" b="b"/>
                <a:pathLst>
                  <a:path w="173" h="46" extrusionOk="0">
                    <a:moveTo>
                      <a:pt x="136" y="0"/>
                    </a:moveTo>
                    <a:cubicBezTo>
                      <a:pt x="133" y="0"/>
                      <a:pt x="131" y="0"/>
                      <a:pt x="128" y="1"/>
                    </a:cubicBezTo>
                    <a:cubicBezTo>
                      <a:pt x="93" y="2"/>
                      <a:pt x="45" y="13"/>
                      <a:pt x="22" y="25"/>
                    </a:cubicBezTo>
                    <a:cubicBezTo>
                      <a:pt x="1" y="37"/>
                      <a:pt x="7" y="45"/>
                      <a:pt x="38" y="45"/>
                    </a:cubicBezTo>
                    <a:cubicBezTo>
                      <a:pt x="40" y="45"/>
                      <a:pt x="43" y="45"/>
                      <a:pt x="45" y="45"/>
                    </a:cubicBezTo>
                    <a:cubicBezTo>
                      <a:pt x="81" y="44"/>
                      <a:pt x="127" y="33"/>
                      <a:pt x="151" y="21"/>
                    </a:cubicBezTo>
                    <a:cubicBezTo>
                      <a:pt x="173" y="9"/>
                      <a:pt x="165"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a:extLst>
                  <a:ext uri="{FF2B5EF4-FFF2-40B4-BE49-F238E27FC236}">
                    <a16:creationId xmlns:a16="http://schemas.microsoft.com/office/drawing/2014/main" id="{F8A7CD10-D436-1A15-1E89-A4821497FE9D}"/>
                  </a:ext>
                </a:extLst>
              </p:cNvPr>
              <p:cNvSpPr/>
              <p:nvPr/>
            </p:nvSpPr>
            <p:spPr>
              <a:xfrm>
                <a:off x="5937247" y="2375356"/>
                <a:ext cx="244749" cy="47030"/>
              </a:xfrm>
              <a:custGeom>
                <a:avLst/>
                <a:gdLst/>
                <a:ahLst/>
                <a:cxnLst/>
                <a:rect l="l" t="t" r="r" b="b"/>
                <a:pathLst>
                  <a:path w="1275" h="245" extrusionOk="0">
                    <a:moveTo>
                      <a:pt x="786" y="0"/>
                    </a:moveTo>
                    <a:cubicBezTo>
                      <a:pt x="565" y="0"/>
                      <a:pt x="320" y="31"/>
                      <a:pt x="179" y="81"/>
                    </a:cubicBezTo>
                    <a:cubicBezTo>
                      <a:pt x="1" y="145"/>
                      <a:pt x="59" y="214"/>
                      <a:pt x="311" y="237"/>
                    </a:cubicBezTo>
                    <a:cubicBezTo>
                      <a:pt x="365" y="242"/>
                      <a:pt x="424" y="244"/>
                      <a:pt x="484" y="244"/>
                    </a:cubicBezTo>
                    <a:cubicBezTo>
                      <a:pt x="706" y="244"/>
                      <a:pt x="953" y="213"/>
                      <a:pt x="1094" y="163"/>
                    </a:cubicBezTo>
                    <a:cubicBezTo>
                      <a:pt x="1274" y="100"/>
                      <a:pt x="1214" y="29"/>
                      <a:pt x="962" y="8"/>
                    </a:cubicBezTo>
                    <a:cubicBezTo>
                      <a:pt x="907" y="3"/>
                      <a:pt x="847" y="0"/>
                      <a:pt x="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a:extLst>
                  <a:ext uri="{FF2B5EF4-FFF2-40B4-BE49-F238E27FC236}">
                    <a16:creationId xmlns:a16="http://schemas.microsoft.com/office/drawing/2014/main" id="{6CDE1F78-ECC3-216D-5F09-3E913A80E056}"/>
                  </a:ext>
                </a:extLst>
              </p:cNvPr>
              <p:cNvSpPr/>
              <p:nvPr/>
            </p:nvSpPr>
            <p:spPr>
              <a:xfrm>
                <a:off x="5975063" y="2382458"/>
                <a:ext cx="168733" cy="32633"/>
              </a:xfrm>
              <a:custGeom>
                <a:avLst/>
                <a:gdLst/>
                <a:ahLst/>
                <a:cxnLst/>
                <a:rect l="l" t="t" r="r" b="b"/>
                <a:pathLst>
                  <a:path w="879" h="170" extrusionOk="0">
                    <a:moveTo>
                      <a:pt x="540" y="0"/>
                    </a:moveTo>
                    <a:cubicBezTo>
                      <a:pt x="388" y="0"/>
                      <a:pt x="221" y="22"/>
                      <a:pt x="125" y="57"/>
                    </a:cubicBezTo>
                    <a:cubicBezTo>
                      <a:pt x="1" y="100"/>
                      <a:pt x="42" y="149"/>
                      <a:pt x="216" y="164"/>
                    </a:cubicBezTo>
                    <a:cubicBezTo>
                      <a:pt x="253" y="168"/>
                      <a:pt x="292" y="169"/>
                      <a:pt x="333" y="169"/>
                    </a:cubicBezTo>
                    <a:cubicBezTo>
                      <a:pt x="486" y="169"/>
                      <a:pt x="658" y="148"/>
                      <a:pt x="756" y="114"/>
                    </a:cubicBezTo>
                    <a:cubicBezTo>
                      <a:pt x="879" y="69"/>
                      <a:pt x="839" y="21"/>
                      <a:pt x="665" y="6"/>
                    </a:cubicBezTo>
                    <a:cubicBezTo>
                      <a:pt x="626" y="2"/>
                      <a:pt x="58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a:extLst>
                  <a:ext uri="{FF2B5EF4-FFF2-40B4-BE49-F238E27FC236}">
                    <a16:creationId xmlns:a16="http://schemas.microsoft.com/office/drawing/2014/main" id="{4354BABB-A911-C9A5-6365-7CABC60D0AB2}"/>
                  </a:ext>
                </a:extLst>
              </p:cNvPr>
              <p:cNvSpPr/>
              <p:nvPr/>
            </p:nvSpPr>
            <p:spPr>
              <a:xfrm>
                <a:off x="4199824" y="1745729"/>
                <a:ext cx="1536064" cy="1043495"/>
              </a:xfrm>
              <a:custGeom>
                <a:avLst/>
                <a:gdLst/>
                <a:ahLst/>
                <a:cxnLst/>
                <a:rect l="l" t="t" r="r" b="b"/>
                <a:pathLst>
                  <a:path w="8002" h="5436" extrusionOk="0">
                    <a:moveTo>
                      <a:pt x="598" y="1"/>
                    </a:moveTo>
                    <a:cubicBezTo>
                      <a:pt x="416" y="1"/>
                      <a:pt x="1" y="118"/>
                      <a:pt x="50" y="1197"/>
                    </a:cubicBezTo>
                    <a:cubicBezTo>
                      <a:pt x="113" y="2577"/>
                      <a:pt x="524" y="3454"/>
                      <a:pt x="705" y="3837"/>
                    </a:cubicBezTo>
                    <a:cubicBezTo>
                      <a:pt x="888" y="4218"/>
                      <a:pt x="1002" y="4395"/>
                      <a:pt x="2410" y="4564"/>
                    </a:cubicBezTo>
                    <a:cubicBezTo>
                      <a:pt x="3816" y="4734"/>
                      <a:pt x="5618" y="4797"/>
                      <a:pt x="5712" y="4820"/>
                    </a:cubicBezTo>
                    <a:cubicBezTo>
                      <a:pt x="5806" y="4843"/>
                      <a:pt x="5983" y="5029"/>
                      <a:pt x="6057" y="5084"/>
                    </a:cubicBezTo>
                    <a:cubicBezTo>
                      <a:pt x="6129" y="5137"/>
                      <a:pt x="6630" y="5435"/>
                      <a:pt x="6738" y="5435"/>
                    </a:cubicBezTo>
                    <a:cubicBezTo>
                      <a:pt x="6740" y="5435"/>
                      <a:pt x="6742" y="5435"/>
                      <a:pt x="6744" y="5435"/>
                    </a:cubicBezTo>
                    <a:cubicBezTo>
                      <a:pt x="6837" y="5421"/>
                      <a:pt x="6972" y="5267"/>
                      <a:pt x="6972" y="5267"/>
                    </a:cubicBezTo>
                    <a:cubicBezTo>
                      <a:pt x="6972" y="5267"/>
                      <a:pt x="7040" y="5260"/>
                      <a:pt x="7101" y="5232"/>
                    </a:cubicBezTo>
                    <a:cubicBezTo>
                      <a:pt x="7161" y="5204"/>
                      <a:pt x="7386" y="5069"/>
                      <a:pt x="7386" y="5069"/>
                    </a:cubicBezTo>
                    <a:cubicBezTo>
                      <a:pt x="7386" y="5069"/>
                      <a:pt x="7449" y="5087"/>
                      <a:pt x="7530" y="5087"/>
                    </a:cubicBezTo>
                    <a:cubicBezTo>
                      <a:pt x="7578" y="5087"/>
                      <a:pt x="7633" y="5080"/>
                      <a:pt x="7684" y="5060"/>
                    </a:cubicBezTo>
                    <a:cubicBezTo>
                      <a:pt x="7823" y="5003"/>
                      <a:pt x="8001" y="4755"/>
                      <a:pt x="8001" y="4755"/>
                    </a:cubicBezTo>
                    <a:lnTo>
                      <a:pt x="8001" y="4755"/>
                    </a:lnTo>
                    <a:lnTo>
                      <a:pt x="7780" y="4761"/>
                    </a:lnTo>
                    <a:lnTo>
                      <a:pt x="7567" y="4614"/>
                    </a:lnTo>
                    <a:cubicBezTo>
                      <a:pt x="7567" y="4614"/>
                      <a:pt x="7815" y="4558"/>
                      <a:pt x="7824" y="4532"/>
                    </a:cubicBezTo>
                    <a:cubicBezTo>
                      <a:pt x="7833" y="4507"/>
                      <a:pt x="7906" y="4347"/>
                      <a:pt x="7825" y="4347"/>
                    </a:cubicBezTo>
                    <a:cubicBezTo>
                      <a:pt x="7823" y="4347"/>
                      <a:pt x="7821" y="4347"/>
                      <a:pt x="7818" y="4347"/>
                    </a:cubicBezTo>
                    <a:cubicBezTo>
                      <a:pt x="7812" y="4348"/>
                      <a:pt x="7806" y="4348"/>
                      <a:pt x="7800" y="4348"/>
                    </a:cubicBezTo>
                    <a:cubicBezTo>
                      <a:pt x="7704" y="4348"/>
                      <a:pt x="7547" y="4298"/>
                      <a:pt x="7547" y="4298"/>
                    </a:cubicBezTo>
                    <a:cubicBezTo>
                      <a:pt x="7547" y="4298"/>
                      <a:pt x="7003" y="3906"/>
                      <a:pt x="6929" y="3861"/>
                    </a:cubicBezTo>
                    <a:cubicBezTo>
                      <a:pt x="6855" y="3818"/>
                      <a:pt x="6337" y="3788"/>
                      <a:pt x="6337" y="3788"/>
                    </a:cubicBezTo>
                    <a:cubicBezTo>
                      <a:pt x="6329" y="3787"/>
                      <a:pt x="6320" y="3787"/>
                      <a:pt x="6310" y="3787"/>
                    </a:cubicBezTo>
                    <a:cubicBezTo>
                      <a:pt x="6123" y="3787"/>
                      <a:pt x="5637" y="3814"/>
                      <a:pt x="5588" y="3815"/>
                    </a:cubicBezTo>
                    <a:cubicBezTo>
                      <a:pt x="5587" y="3815"/>
                      <a:pt x="5586" y="3815"/>
                      <a:pt x="5585" y="3815"/>
                    </a:cubicBezTo>
                    <a:cubicBezTo>
                      <a:pt x="5522" y="3815"/>
                      <a:pt x="5051" y="3766"/>
                      <a:pt x="4168" y="3549"/>
                    </a:cubicBezTo>
                    <a:cubicBezTo>
                      <a:pt x="3271" y="3328"/>
                      <a:pt x="2002" y="2769"/>
                      <a:pt x="2002" y="2769"/>
                    </a:cubicBezTo>
                    <a:cubicBezTo>
                      <a:pt x="2002" y="2769"/>
                      <a:pt x="1999" y="2788"/>
                      <a:pt x="1993" y="2788"/>
                    </a:cubicBezTo>
                    <a:cubicBezTo>
                      <a:pt x="1985" y="2788"/>
                      <a:pt x="1973" y="2764"/>
                      <a:pt x="1953" y="2660"/>
                    </a:cubicBezTo>
                    <a:cubicBezTo>
                      <a:pt x="1916" y="2465"/>
                      <a:pt x="1958" y="1791"/>
                      <a:pt x="1910" y="1276"/>
                    </a:cubicBezTo>
                    <a:cubicBezTo>
                      <a:pt x="1864" y="759"/>
                      <a:pt x="681" y="10"/>
                      <a:pt x="681" y="10"/>
                    </a:cubicBezTo>
                    <a:cubicBezTo>
                      <a:pt x="681" y="10"/>
                      <a:pt x="648" y="1"/>
                      <a:pt x="598"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a:extLst>
                  <a:ext uri="{FF2B5EF4-FFF2-40B4-BE49-F238E27FC236}">
                    <a16:creationId xmlns:a16="http://schemas.microsoft.com/office/drawing/2014/main" id="{16BE7BB3-2FA2-5BB9-9A4C-C43DC86E97F2}"/>
                  </a:ext>
                </a:extLst>
              </p:cNvPr>
              <p:cNvSpPr/>
              <p:nvPr/>
            </p:nvSpPr>
            <p:spPr>
              <a:xfrm>
                <a:off x="5683668" y="2615881"/>
                <a:ext cx="18236" cy="7678"/>
              </a:xfrm>
              <a:custGeom>
                <a:avLst/>
                <a:gdLst/>
                <a:ahLst/>
                <a:cxnLst/>
                <a:rect l="l" t="t" r="r" b="b"/>
                <a:pathLst>
                  <a:path w="95" h="40" extrusionOk="0">
                    <a:moveTo>
                      <a:pt x="94" y="1"/>
                    </a:moveTo>
                    <a:cubicBezTo>
                      <a:pt x="94" y="1"/>
                      <a:pt x="57" y="22"/>
                      <a:pt x="0" y="39"/>
                    </a:cubicBezTo>
                    <a:cubicBezTo>
                      <a:pt x="48" y="25"/>
                      <a:pt x="90" y="10"/>
                      <a:pt x="94"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a:extLst>
                  <a:ext uri="{FF2B5EF4-FFF2-40B4-BE49-F238E27FC236}">
                    <a16:creationId xmlns:a16="http://schemas.microsoft.com/office/drawing/2014/main" id="{7E01525A-69E5-4EC6-D25B-5EEEDABF9020}"/>
                  </a:ext>
                </a:extLst>
              </p:cNvPr>
              <p:cNvSpPr/>
              <p:nvPr/>
            </p:nvSpPr>
            <p:spPr>
              <a:xfrm>
                <a:off x="5861039" y="2232538"/>
                <a:ext cx="2304" cy="1728"/>
              </a:xfrm>
              <a:custGeom>
                <a:avLst/>
                <a:gdLst/>
                <a:ahLst/>
                <a:cxnLst/>
                <a:rect l="l" t="t" r="r" b="b"/>
                <a:pathLst>
                  <a:path w="12" h="9" extrusionOk="0">
                    <a:moveTo>
                      <a:pt x="1" y="1"/>
                    </a:moveTo>
                    <a:lnTo>
                      <a:pt x="1" y="1"/>
                    </a:lnTo>
                    <a:cubicBezTo>
                      <a:pt x="4" y="3"/>
                      <a:pt x="7" y="6"/>
                      <a:pt x="12" y="9"/>
                    </a:cubicBezTo>
                    <a:cubicBezTo>
                      <a:pt x="9" y="6"/>
                      <a:pt x="5" y="3"/>
                      <a:pt x="1"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4">
                <a:extLst>
                  <a:ext uri="{FF2B5EF4-FFF2-40B4-BE49-F238E27FC236}">
                    <a16:creationId xmlns:a16="http://schemas.microsoft.com/office/drawing/2014/main" id="{FB0A2B57-C240-E239-4F4B-F1FC3418B9FB}"/>
                  </a:ext>
                </a:extLst>
              </p:cNvPr>
              <p:cNvSpPr/>
              <p:nvPr/>
            </p:nvSpPr>
            <p:spPr>
              <a:xfrm>
                <a:off x="5933215" y="2260180"/>
                <a:ext cx="192" cy="192"/>
              </a:xfrm>
              <a:custGeom>
                <a:avLst/>
                <a:gdLst/>
                <a:ahLst/>
                <a:cxnLst/>
                <a:rect l="l" t="t" r="r" b="b"/>
                <a:pathLst>
                  <a:path w="1" h="1" extrusionOk="0">
                    <a:moveTo>
                      <a:pt x="0" y="0"/>
                    </a:moveTo>
                    <a:lnTo>
                      <a:pt x="0" y="0"/>
                    </a:ln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4">
                <a:extLst>
                  <a:ext uri="{FF2B5EF4-FFF2-40B4-BE49-F238E27FC236}">
                    <a16:creationId xmlns:a16="http://schemas.microsoft.com/office/drawing/2014/main" id="{AF91DEEA-6A77-A14E-5767-C6AB528B986D}"/>
                  </a:ext>
                </a:extLst>
              </p:cNvPr>
              <p:cNvSpPr/>
              <p:nvPr/>
            </p:nvSpPr>
            <p:spPr>
              <a:xfrm>
                <a:off x="4151450" y="1229935"/>
                <a:ext cx="456481" cy="804504"/>
              </a:xfrm>
              <a:custGeom>
                <a:avLst/>
                <a:gdLst/>
                <a:ahLst/>
                <a:cxnLst/>
                <a:rect l="l" t="t" r="r" b="b"/>
                <a:pathLst>
                  <a:path w="2378" h="4191" extrusionOk="0">
                    <a:moveTo>
                      <a:pt x="617" y="0"/>
                    </a:moveTo>
                    <a:cubicBezTo>
                      <a:pt x="617" y="0"/>
                      <a:pt x="267" y="209"/>
                      <a:pt x="134" y="585"/>
                    </a:cubicBezTo>
                    <a:cubicBezTo>
                      <a:pt x="1" y="962"/>
                      <a:pt x="33" y="2006"/>
                      <a:pt x="45" y="2429"/>
                    </a:cubicBezTo>
                    <a:cubicBezTo>
                      <a:pt x="59" y="2854"/>
                      <a:pt x="185" y="3935"/>
                      <a:pt x="185" y="3935"/>
                    </a:cubicBezTo>
                    <a:lnTo>
                      <a:pt x="305" y="3993"/>
                    </a:lnTo>
                    <a:lnTo>
                      <a:pt x="301" y="3860"/>
                    </a:lnTo>
                    <a:cubicBezTo>
                      <a:pt x="301" y="3860"/>
                      <a:pt x="341" y="3781"/>
                      <a:pt x="641" y="3781"/>
                    </a:cubicBezTo>
                    <a:cubicBezTo>
                      <a:pt x="672" y="3781"/>
                      <a:pt x="706" y="3782"/>
                      <a:pt x="744" y="3784"/>
                    </a:cubicBezTo>
                    <a:cubicBezTo>
                      <a:pt x="1137" y="3803"/>
                      <a:pt x="1871" y="3920"/>
                      <a:pt x="2016" y="3941"/>
                    </a:cubicBezTo>
                    <a:cubicBezTo>
                      <a:pt x="2162" y="3963"/>
                      <a:pt x="2171" y="4081"/>
                      <a:pt x="2171" y="4081"/>
                    </a:cubicBezTo>
                    <a:lnTo>
                      <a:pt x="2174" y="4190"/>
                    </a:lnTo>
                    <a:cubicBezTo>
                      <a:pt x="2174" y="4190"/>
                      <a:pt x="2259" y="4104"/>
                      <a:pt x="2268" y="4032"/>
                    </a:cubicBezTo>
                    <a:cubicBezTo>
                      <a:pt x="2276" y="3960"/>
                      <a:pt x="2377" y="3012"/>
                      <a:pt x="2205" y="1997"/>
                    </a:cubicBezTo>
                    <a:cubicBezTo>
                      <a:pt x="2033" y="982"/>
                      <a:pt x="1290" y="242"/>
                      <a:pt x="61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a:extLst>
                  <a:ext uri="{FF2B5EF4-FFF2-40B4-BE49-F238E27FC236}">
                    <a16:creationId xmlns:a16="http://schemas.microsoft.com/office/drawing/2014/main" id="{4F3966CD-AB45-30F3-FE83-08845FA102E5}"/>
                  </a:ext>
                </a:extLst>
              </p:cNvPr>
              <p:cNvSpPr/>
              <p:nvPr/>
            </p:nvSpPr>
            <p:spPr>
              <a:xfrm>
                <a:off x="5038494" y="2933573"/>
                <a:ext cx="195607" cy="156063"/>
              </a:xfrm>
              <a:custGeom>
                <a:avLst/>
                <a:gdLst/>
                <a:ahLst/>
                <a:cxnLst/>
                <a:rect l="l" t="t" r="r" b="b"/>
                <a:pathLst>
                  <a:path w="1019" h="813" extrusionOk="0">
                    <a:moveTo>
                      <a:pt x="749" y="166"/>
                    </a:moveTo>
                    <a:cubicBezTo>
                      <a:pt x="776" y="166"/>
                      <a:pt x="800" y="173"/>
                      <a:pt x="817" y="187"/>
                    </a:cubicBezTo>
                    <a:cubicBezTo>
                      <a:pt x="834" y="199"/>
                      <a:pt x="843" y="219"/>
                      <a:pt x="845" y="244"/>
                    </a:cubicBezTo>
                    <a:lnTo>
                      <a:pt x="850" y="388"/>
                    </a:lnTo>
                    <a:cubicBezTo>
                      <a:pt x="851" y="459"/>
                      <a:pt x="779" y="538"/>
                      <a:pt x="694" y="558"/>
                    </a:cubicBezTo>
                    <a:lnTo>
                      <a:pt x="693" y="558"/>
                    </a:lnTo>
                    <a:lnTo>
                      <a:pt x="308" y="644"/>
                    </a:lnTo>
                    <a:cubicBezTo>
                      <a:pt x="296" y="646"/>
                      <a:pt x="283" y="647"/>
                      <a:pt x="272" y="647"/>
                    </a:cubicBezTo>
                    <a:cubicBezTo>
                      <a:pt x="245" y="647"/>
                      <a:pt x="221" y="641"/>
                      <a:pt x="203" y="627"/>
                    </a:cubicBezTo>
                    <a:cubicBezTo>
                      <a:pt x="185" y="613"/>
                      <a:pt x="176" y="594"/>
                      <a:pt x="176" y="570"/>
                    </a:cubicBezTo>
                    <a:lnTo>
                      <a:pt x="171" y="425"/>
                    </a:lnTo>
                    <a:cubicBezTo>
                      <a:pt x="168" y="354"/>
                      <a:pt x="242" y="276"/>
                      <a:pt x="327" y="256"/>
                    </a:cubicBezTo>
                    <a:lnTo>
                      <a:pt x="713" y="170"/>
                    </a:lnTo>
                    <a:cubicBezTo>
                      <a:pt x="725" y="167"/>
                      <a:pt x="738" y="166"/>
                      <a:pt x="749" y="166"/>
                    </a:cubicBezTo>
                    <a:close/>
                    <a:moveTo>
                      <a:pt x="750" y="0"/>
                    </a:moveTo>
                    <a:cubicBezTo>
                      <a:pt x="726" y="0"/>
                      <a:pt x="702" y="3"/>
                      <a:pt x="677" y="8"/>
                    </a:cubicBezTo>
                    <a:lnTo>
                      <a:pt x="291" y="95"/>
                    </a:lnTo>
                    <a:cubicBezTo>
                      <a:pt x="127" y="131"/>
                      <a:pt x="0" y="279"/>
                      <a:pt x="5" y="431"/>
                    </a:cubicBezTo>
                    <a:lnTo>
                      <a:pt x="10" y="576"/>
                    </a:lnTo>
                    <a:cubicBezTo>
                      <a:pt x="13" y="648"/>
                      <a:pt x="45" y="714"/>
                      <a:pt x="102" y="757"/>
                    </a:cubicBezTo>
                    <a:cubicBezTo>
                      <a:pt x="148" y="794"/>
                      <a:pt x="207" y="813"/>
                      <a:pt x="271" y="813"/>
                    </a:cubicBezTo>
                    <a:cubicBezTo>
                      <a:pt x="294" y="813"/>
                      <a:pt x="319" y="810"/>
                      <a:pt x="343" y="804"/>
                    </a:cubicBezTo>
                    <a:lnTo>
                      <a:pt x="730" y="717"/>
                    </a:lnTo>
                    <a:cubicBezTo>
                      <a:pt x="894" y="681"/>
                      <a:pt x="1019" y="533"/>
                      <a:pt x="1014" y="382"/>
                    </a:cubicBezTo>
                    <a:lnTo>
                      <a:pt x="1009" y="238"/>
                    </a:lnTo>
                    <a:cubicBezTo>
                      <a:pt x="1008" y="164"/>
                      <a:pt x="976" y="99"/>
                      <a:pt x="919" y="55"/>
                    </a:cubicBezTo>
                    <a:cubicBezTo>
                      <a:pt x="872" y="19"/>
                      <a:pt x="813"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a:extLst>
                  <a:ext uri="{FF2B5EF4-FFF2-40B4-BE49-F238E27FC236}">
                    <a16:creationId xmlns:a16="http://schemas.microsoft.com/office/drawing/2014/main" id="{8838D1EA-EC17-6DF8-C15D-8BC7B2D9766F}"/>
                  </a:ext>
                </a:extLst>
              </p:cNvPr>
              <p:cNvSpPr/>
              <p:nvPr/>
            </p:nvSpPr>
            <p:spPr>
              <a:xfrm>
                <a:off x="5301862" y="2893838"/>
                <a:ext cx="44727" cy="127078"/>
              </a:xfrm>
              <a:custGeom>
                <a:avLst/>
                <a:gdLst/>
                <a:ahLst/>
                <a:cxnLst/>
                <a:rect l="l" t="t" r="r" b="b"/>
                <a:pathLst>
                  <a:path w="233" h="662" extrusionOk="0">
                    <a:moveTo>
                      <a:pt x="164" y="0"/>
                    </a:moveTo>
                    <a:lnTo>
                      <a:pt x="1" y="25"/>
                    </a:lnTo>
                    <a:cubicBezTo>
                      <a:pt x="17" y="142"/>
                      <a:pt x="54" y="474"/>
                      <a:pt x="5" y="605"/>
                    </a:cubicBezTo>
                    <a:lnTo>
                      <a:pt x="160" y="661"/>
                    </a:lnTo>
                    <a:cubicBezTo>
                      <a:pt x="233" y="468"/>
                      <a:pt x="171" y="48"/>
                      <a:pt x="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a:extLst>
                  <a:ext uri="{FF2B5EF4-FFF2-40B4-BE49-F238E27FC236}">
                    <a16:creationId xmlns:a16="http://schemas.microsoft.com/office/drawing/2014/main" id="{B4645717-314C-897D-3F3A-6B9479AE9492}"/>
                  </a:ext>
                </a:extLst>
              </p:cNvPr>
              <p:cNvSpPr/>
              <p:nvPr/>
            </p:nvSpPr>
            <p:spPr>
              <a:xfrm>
                <a:off x="4885886" y="3000567"/>
                <a:ext cx="44727" cy="127461"/>
              </a:xfrm>
              <a:custGeom>
                <a:avLst/>
                <a:gdLst/>
                <a:ahLst/>
                <a:cxnLst/>
                <a:rect l="l" t="t" r="r" b="b"/>
                <a:pathLst>
                  <a:path w="233" h="664" extrusionOk="0">
                    <a:moveTo>
                      <a:pt x="163" y="1"/>
                    </a:moveTo>
                    <a:lnTo>
                      <a:pt x="0" y="27"/>
                    </a:lnTo>
                    <a:cubicBezTo>
                      <a:pt x="19" y="144"/>
                      <a:pt x="54" y="475"/>
                      <a:pt x="6" y="605"/>
                    </a:cubicBezTo>
                    <a:lnTo>
                      <a:pt x="160" y="664"/>
                    </a:lnTo>
                    <a:cubicBezTo>
                      <a:pt x="232" y="468"/>
                      <a:pt x="171" y="49"/>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a:extLst>
                  <a:ext uri="{FF2B5EF4-FFF2-40B4-BE49-F238E27FC236}">
                    <a16:creationId xmlns:a16="http://schemas.microsoft.com/office/drawing/2014/main" id="{1CD3ABA2-7AFA-C7F2-D82B-4DCC6B51B9C9}"/>
                  </a:ext>
                </a:extLst>
              </p:cNvPr>
              <p:cNvSpPr/>
              <p:nvPr/>
            </p:nvSpPr>
            <p:spPr>
              <a:xfrm>
                <a:off x="4462616" y="2964095"/>
                <a:ext cx="45495" cy="126886"/>
              </a:xfrm>
              <a:custGeom>
                <a:avLst/>
                <a:gdLst/>
                <a:ahLst/>
                <a:cxnLst/>
                <a:rect l="l" t="t" r="r" b="b"/>
                <a:pathLst>
                  <a:path w="237" h="661" extrusionOk="0">
                    <a:moveTo>
                      <a:pt x="42" y="0"/>
                    </a:moveTo>
                    <a:cubicBezTo>
                      <a:pt x="38" y="48"/>
                      <a:pt x="1" y="469"/>
                      <a:pt x="86" y="660"/>
                    </a:cubicBezTo>
                    <a:lnTo>
                      <a:pt x="236" y="594"/>
                    </a:lnTo>
                    <a:cubicBezTo>
                      <a:pt x="181" y="465"/>
                      <a:pt x="196" y="132"/>
                      <a:pt x="207" y="14"/>
                    </a:cubicBezTo>
                    <a:lnTo>
                      <a:pt x="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a:extLst>
                  <a:ext uri="{FF2B5EF4-FFF2-40B4-BE49-F238E27FC236}">
                    <a16:creationId xmlns:a16="http://schemas.microsoft.com/office/drawing/2014/main" id="{8539E953-D67D-E3A1-4BDB-FEECEE259FF4}"/>
                  </a:ext>
                </a:extLst>
              </p:cNvPr>
              <p:cNvSpPr/>
              <p:nvPr/>
            </p:nvSpPr>
            <p:spPr>
              <a:xfrm>
                <a:off x="4594108" y="489548"/>
                <a:ext cx="501591" cy="734247"/>
              </a:xfrm>
              <a:custGeom>
                <a:avLst/>
                <a:gdLst/>
                <a:ahLst/>
                <a:cxnLst/>
                <a:rect l="l" t="t" r="r" b="b"/>
                <a:pathLst>
                  <a:path w="2613" h="3825" extrusionOk="0">
                    <a:moveTo>
                      <a:pt x="2" y="2610"/>
                    </a:moveTo>
                    <a:cubicBezTo>
                      <a:pt x="5" y="2673"/>
                      <a:pt x="716" y="3616"/>
                      <a:pt x="1563" y="3783"/>
                    </a:cubicBezTo>
                    <a:cubicBezTo>
                      <a:pt x="1746" y="3819"/>
                      <a:pt x="1894" y="3825"/>
                      <a:pt x="2015" y="3810"/>
                    </a:cubicBezTo>
                    <a:cubicBezTo>
                      <a:pt x="2452" y="3757"/>
                      <a:pt x="2517" y="3431"/>
                      <a:pt x="2485" y="3265"/>
                    </a:cubicBezTo>
                    <a:cubicBezTo>
                      <a:pt x="2443" y="3053"/>
                      <a:pt x="2331" y="3214"/>
                      <a:pt x="2323" y="2725"/>
                    </a:cubicBezTo>
                    <a:cubicBezTo>
                      <a:pt x="2320" y="2508"/>
                      <a:pt x="2383" y="2185"/>
                      <a:pt x="2448" y="1871"/>
                    </a:cubicBezTo>
                    <a:cubicBezTo>
                      <a:pt x="2529" y="1478"/>
                      <a:pt x="2612" y="1099"/>
                      <a:pt x="2565" y="965"/>
                    </a:cubicBezTo>
                    <a:cubicBezTo>
                      <a:pt x="2483" y="727"/>
                      <a:pt x="514" y="1"/>
                      <a:pt x="514" y="1"/>
                    </a:cubicBezTo>
                    <a:cubicBezTo>
                      <a:pt x="514" y="1"/>
                      <a:pt x="354" y="593"/>
                      <a:pt x="391" y="1108"/>
                    </a:cubicBezTo>
                    <a:cubicBezTo>
                      <a:pt x="427" y="1625"/>
                      <a:pt x="322" y="2242"/>
                      <a:pt x="223" y="2396"/>
                    </a:cubicBezTo>
                    <a:cubicBezTo>
                      <a:pt x="125" y="2551"/>
                      <a:pt x="0" y="2548"/>
                      <a:pt x="2" y="261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a:extLst>
                  <a:ext uri="{FF2B5EF4-FFF2-40B4-BE49-F238E27FC236}">
                    <a16:creationId xmlns:a16="http://schemas.microsoft.com/office/drawing/2014/main" id="{2C81A791-E404-BD2F-CE37-48FC26180D64}"/>
                  </a:ext>
                </a:extLst>
              </p:cNvPr>
              <p:cNvSpPr/>
              <p:nvPr/>
            </p:nvSpPr>
            <p:spPr>
              <a:xfrm>
                <a:off x="4867266" y="848703"/>
                <a:ext cx="210004" cy="372210"/>
              </a:xfrm>
              <a:custGeom>
                <a:avLst/>
                <a:gdLst/>
                <a:ahLst/>
                <a:cxnLst/>
                <a:rect l="l" t="t" r="r" b="b"/>
                <a:pathLst>
                  <a:path w="1094" h="1939" extrusionOk="0">
                    <a:moveTo>
                      <a:pt x="617" y="1466"/>
                    </a:moveTo>
                    <a:cubicBezTo>
                      <a:pt x="634" y="1545"/>
                      <a:pt x="609" y="1791"/>
                      <a:pt x="592" y="1939"/>
                    </a:cubicBezTo>
                    <a:cubicBezTo>
                      <a:pt x="1029" y="1886"/>
                      <a:pt x="1094" y="1560"/>
                      <a:pt x="1062" y="1393"/>
                    </a:cubicBezTo>
                    <a:cubicBezTo>
                      <a:pt x="1020" y="1182"/>
                      <a:pt x="908" y="1343"/>
                      <a:pt x="900" y="854"/>
                    </a:cubicBezTo>
                    <a:cubicBezTo>
                      <a:pt x="897" y="637"/>
                      <a:pt x="960" y="314"/>
                      <a:pt x="1025" y="0"/>
                    </a:cubicBezTo>
                    <a:cubicBezTo>
                      <a:pt x="597" y="37"/>
                      <a:pt x="162" y="276"/>
                      <a:pt x="0" y="482"/>
                    </a:cubicBezTo>
                    <a:cubicBezTo>
                      <a:pt x="0" y="482"/>
                      <a:pt x="483" y="937"/>
                      <a:pt x="542" y="979"/>
                    </a:cubicBezTo>
                    <a:cubicBezTo>
                      <a:pt x="600" y="1019"/>
                      <a:pt x="592" y="1354"/>
                      <a:pt x="617" y="1466"/>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a:extLst>
                  <a:ext uri="{FF2B5EF4-FFF2-40B4-BE49-F238E27FC236}">
                    <a16:creationId xmlns:a16="http://schemas.microsoft.com/office/drawing/2014/main" id="{72A02347-EDFF-C2E2-3EBC-0FF3998A88B4}"/>
                  </a:ext>
                </a:extLst>
              </p:cNvPr>
              <p:cNvSpPr/>
              <p:nvPr/>
            </p:nvSpPr>
            <p:spPr>
              <a:xfrm>
                <a:off x="4644593" y="134039"/>
                <a:ext cx="632892" cy="880329"/>
              </a:xfrm>
              <a:custGeom>
                <a:avLst/>
                <a:gdLst/>
                <a:ahLst/>
                <a:cxnLst/>
                <a:rect l="l" t="t" r="r" b="b"/>
                <a:pathLst>
                  <a:path w="3297" h="4586" extrusionOk="0">
                    <a:moveTo>
                      <a:pt x="2643" y="1"/>
                    </a:moveTo>
                    <a:cubicBezTo>
                      <a:pt x="2625" y="1"/>
                      <a:pt x="1980" y="3"/>
                      <a:pt x="1436" y="204"/>
                    </a:cubicBezTo>
                    <a:cubicBezTo>
                      <a:pt x="1105" y="326"/>
                      <a:pt x="656" y="669"/>
                      <a:pt x="348" y="995"/>
                    </a:cubicBezTo>
                    <a:cubicBezTo>
                      <a:pt x="142" y="1213"/>
                      <a:pt x="0" y="1425"/>
                      <a:pt x="2" y="1558"/>
                    </a:cubicBezTo>
                    <a:cubicBezTo>
                      <a:pt x="4" y="1768"/>
                      <a:pt x="179" y="2171"/>
                      <a:pt x="319" y="2467"/>
                    </a:cubicBezTo>
                    <a:cubicBezTo>
                      <a:pt x="400" y="2634"/>
                      <a:pt x="470" y="2765"/>
                      <a:pt x="488" y="2804"/>
                    </a:cubicBezTo>
                    <a:cubicBezTo>
                      <a:pt x="510" y="2853"/>
                      <a:pt x="534" y="2956"/>
                      <a:pt x="565" y="3090"/>
                    </a:cubicBezTo>
                    <a:cubicBezTo>
                      <a:pt x="605" y="3254"/>
                      <a:pt x="653" y="3465"/>
                      <a:pt x="728" y="3688"/>
                    </a:cubicBezTo>
                    <a:cubicBezTo>
                      <a:pt x="865" y="4090"/>
                      <a:pt x="1456" y="4443"/>
                      <a:pt x="1540" y="4517"/>
                    </a:cubicBezTo>
                    <a:cubicBezTo>
                      <a:pt x="1578" y="4549"/>
                      <a:pt x="1802" y="4585"/>
                      <a:pt x="2045" y="4585"/>
                    </a:cubicBezTo>
                    <a:cubicBezTo>
                      <a:pt x="2350" y="4585"/>
                      <a:pt x="2687" y="4529"/>
                      <a:pt x="2734" y="4340"/>
                    </a:cubicBezTo>
                    <a:cubicBezTo>
                      <a:pt x="2789" y="4122"/>
                      <a:pt x="2954" y="3485"/>
                      <a:pt x="3071" y="3017"/>
                    </a:cubicBezTo>
                    <a:cubicBezTo>
                      <a:pt x="3135" y="2756"/>
                      <a:pt x="3188" y="2545"/>
                      <a:pt x="3195" y="2494"/>
                    </a:cubicBezTo>
                    <a:cubicBezTo>
                      <a:pt x="3220" y="2348"/>
                      <a:pt x="3297" y="1531"/>
                      <a:pt x="3232" y="996"/>
                    </a:cubicBezTo>
                    <a:lnTo>
                      <a:pt x="3232" y="993"/>
                    </a:lnTo>
                    <a:cubicBezTo>
                      <a:pt x="3231" y="979"/>
                      <a:pt x="3228" y="965"/>
                      <a:pt x="3225" y="952"/>
                    </a:cubicBezTo>
                    <a:cubicBezTo>
                      <a:pt x="3138" y="435"/>
                      <a:pt x="2643" y="1"/>
                      <a:pt x="2643"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a:extLst>
                  <a:ext uri="{FF2B5EF4-FFF2-40B4-BE49-F238E27FC236}">
                    <a16:creationId xmlns:a16="http://schemas.microsoft.com/office/drawing/2014/main" id="{38C15447-19DF-944E-A9B7-EFAB877220E2}"/>
                  </a:ext>
                </a:extLst>
              </p:cNvPr>
              <p:cNvSpPr/>
              <p:nvPr/>
            </p:nvSpPr>
            <p:spPr>
              <a:xfrm>
                <a:off x="4547654" y="31341"/>
                <a:ext cx="742309" cy="729256"/>
              </a:xfrm>
              <a:custGeom>
                <a:avLst/>
                <a:gdLst/>
                <a:ahLst/>
                <a:cxnLst/>
                <a:rect l="l" t="t" r="r" b="b"/>
                <a:pathLst>
                  <a:path w="3867" h="3799" extrusionOk="0">
                    <a:moveTo>
                      <a:pt x="2074" y="0"/>
                    </a:moveTo>
                    <a:cubicBezTo>
                      <a:pt x="1262" y="0"/>
                      <a:pt x="396" y="512"/>
                      <a:pt x="170" y="1034"/>
                    </a:cubicBezTo>
                    <a:cubicBezTo>
                      <a:pt x="82" y="1240"/>
                      <a:pt x="38" y="1487"/>
                      <a:pt x="26" y="1740"/>
                    </a:cubicBezTo>
                    <a:cubicBezTo>
                      <a:pt x="1" y="2183"/>
                      <a:pt x="69" y="2649"/>
                      <a:pt x="139" y="2954"/>
                    </a:cubicBezTo>
                    <a:lnTo>
                      <a:pt x="141" y="2954"/>
                    </a:lnTo>
                    <a:cubicBezTo>
                      <a:pt x="199" y="3205"/>
                      <a:pt x="335" y="3425"/>
                      <a:pt x="449" y="3577"/>
                    </a:cubicBezTo>
                    <a:cubicBezTo>
                      <a:pt x="553" y="3714"/>
                      <a:pt x="639" y="3799"/>
                      <a:pt x="639" y="3799"/>
                    </a:cubicBezTo>
                    <a:cubicBezTo>
                      <a:pt x="639" y="3799"/>
                      <a:pt x="669" y="3728"/>
                      <a:pt x="698" y="3639"/>
                    </a:cubicBezTo>
                    <a:cubicBezTo>
                      <a:pt x="722" y="3563"/>
                      <a:pt x="745" y="3474"/>
                      <a:pt x="747" y="3409"/>
                    </a:cubicBezTo>
                    <a:cubicBezTo>
                      <a:pt x="748" y="3323"/>
                      <a:pt x="787" y="3140"/>
                      <a:pt x="824" y="3002"/>
                    </a:cubicBezTo>
                    <a:cubicBezTo>
                      <a:pt x="847" y="2917"/>
                      <a:pt x="868" y="2848"/>
                      <a:pt x="881" y="2833"/>
                    </a:cubicBezTo>
                    <a:cubicBezTo>
                      <a:pt x="915" y="2791"/>
                      <a:pt x="919" y="2722"/>
                      <a:pt x="919" y="2722"/>
                    </a:cubicBezTo>
                    <a:cubicBezTo>
                      <a:pt x="919" y="2722"/>
                      <a:pt x="964" y="2706"/>
                      <a:pt x="1021" y="2706"/>
                    </a:cubicBezTo>
                    <a:cubicBezTo>
                      <a:pt x="1090" y="2706"/>
                      <a:pt x="1177" y="2729"/>
                      <a:pt x="1225" y="2829"/>
                    </a:cubicBezTo>
                    <a:cubicBezTo>
                      <a:pt x="1264" y="2906"/>
                      <a:pt x="1285" y="2992"/>
                      <a:pt x="1302" y="3077"/>
                    </a:cubicBezTo>
                    <a:cubicBezTo>
                      <a:pt x="1310" y="3120"/>
                      <a:pt x="1305" y="3222"/>
                      <a:pt x="1336" y="3249"/>
                    </a:cubicBezTo>
                    <a:cubicBezTo>
                      <a:pt x="1344" y="3257"/>
                      <a:pt x="1355" y="3263"/>
                      <a:pt x="1364" y="3266"/>
                    </a:cubicBezTo>
                    <a:cubicBezTo>
                      <a:pt x="1405" y="3285"/>
                      <a:pt x="1447" y="3305"/>
                      <a:pt x="1490" y="3323"/>
                    </a:cubicBezTo>
                    <a:cubicBezTo>
                      <a:pt x="1500" y="3328"/>
                      <a:pt x="1511" y="3332"/>
                      <a:pt x="1522" y="3332"/>
                    </a:cubicBezTo>
                    <a:cubicBezTo>
                      <a:pt x="1526" y="3332"/>
                      <a:pt x="1530" y="3331"/>
                      <a:pt x="1535" y="3329"/>
                    </a:cubicBezTo>
                    <a:cubicBezTo>
                      <a:pt x="1550" y="3323"/>
                      <a:pt x="1593" y="3028"/>
                      <a:pt x="1608" y="2988"/>
                    </a:cubicBezTo>
                    <a:cubicBezTo>
                      <a:pt x="1656" y="2859"/>
                      <a:pt x="1728" y="2736"/>
                      <a:pt x="1834" y="2645"/>
                    </a:cubicBezTo>
                    <a:cubicBezTo>
                      <a:pt x="2034" y="2473"/>
                      <a:pt x="2096" y="2196"/>
                      <a:pt x="2098" y="2037"/>
                    </a:cubicBezTo>
                    <a:cubicBezTo>
                      <a:pt x="2101" y="1879"/>
                      <a:pt x="2078" y="1396"/>
                      <a:pt x="2078" y="1396"/>
                    </a:cubicBezTo>
                    <a:cubicBezTo>
                      <a:pt x="2078" y="1396"/>
                      <a:pt x="2090" y="1377"/>
                      <a:pt x="2130" y="1365"/>
                    </a:cubicBezTo>
                    <a:cubicBezTo>
                      <a:pt x="2150" y="1358"/>
                      <a:pt x="2178" y="1353"/>
                      <a:pt x="2216" y="1353"/>
                    </a:cubicBezTo>
                    <a:cubicBezTo>
                      <a:pt x="2246" y="1353"/>
                      <a:pt x="2283" y="1356"/>
                      <a:pt x="2327" y="1365"/>
                    </a:cubicBezTo>
                    <a:lnTo>
                      <a:pt x="2328" y="1365"/>
                    </a:lnTo>
                    <a:cubicBezTo>
                      <a:pt x="2356" y="1370"/>
                      <a:pt x="2384" y="1376"/>
                      <a:pt x="2416" y="1385"/>
                    </a:cubicBezTo>
                    <a:cubicBezTo>
                      <a:pt x="2690" y="1465"/>
                      <a:pt x="2833" y="1624"/>
                      <a:pt x="3225" y="1624"/>
                    </a:cubicBezTo>
                    <a:cubicBezTo>
                      <a:pt x="3231" y="1624"/>
                      <a:pt x="3236" y="1624"/>
                      <a:pt x="3242" y="1623"/>
                    </a:cubicBezTo>
                    <a:cubicBezTo>
                      <a:pt x="3550" y="1619"/>
                      <a:pt x="3636" y="1607"/>
                      <a:pt x="3702" y="1524"/>
                    </a:cubicBezTo>
                    <a:lnTo>
                      <a:pt x="3703" y="1524"/>
                    </a:lnTo>
                    <a:cubicBezTo>
                      <a:pt x="3711" y="1513"/>
                      <a:pt x="3719" y="1500"/>
                      <a:pt x="3730" y="1487"/>
                    </a:cubicBezTo>
                    <a:cubicBezTo>
                      <a:pt x="3740" y="1468"/>
                      <a:pt x="3753" y="1447"/>
                      <a:pt x="3766" y="1420"/>
                    </a:cubicBezTo>
                    <a:cubicBezTo>
                      <a:pt x="3866" y="1247"/>
                      <a:pt x="3674" y="930"/>
                      <a:pt x="3605" y="813"/>
                    </a:cubicBezTo>
                    <a:cubicBezTo>
                      <a:pt x="3476" y="590"/>
                      <a:pt x="3142" y="108"/>
                      <a:pt x="2277" y="11"/>
                    </a:cubicBezTo>
                    <a:cubicBezTo>
                      <a:pt x="2210" y="4"/>
                      <a:pt x="2143" y="0"/>
                      <a:pt x="2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a:extLst>
                  <a:ext uri="{FF2B5EF4-FFF2-40B4-BE49-F238E27FC236}">
                    <a16:creationId xmlns:a16="http://schemas.microsoft.com/office/drawing/2014/main" id="{EC2E3DA3-0345-452D-263A-207ABA45AA26}"/>
                  </a:ext>
                </a:extLst>
              </p:cNvPr>
              <p:cNvSpPr/>
              <p:nvPr/>
            </p:nvSpPr>
            <p:spPr>
              <a:xfrm>
                <a:off x="4631540" y="500489"/>
                <a:ext cx="142626" cy="246861"/>
              </a:xfrm>
              <a:custGeom>
                <a:avLst/>
                <a:gdLst/>
                <a:ahLst/>
                <a:cxnLst/>
                <a:rect l="l" t="t" r="r" b="b"/>
                <a:pathLst>
                  <a:path w="743" h="1286" extrusionOk="0">
                    <a:moveTo>
                      <a:pt x="98" y="582"/>
                    </a:moveTo>
                    <a:cubicBezTo>
                      <a:pt x="98" y="582"/>
                      <a:pt x="1" y="233"/>
                      <a:pt x="195" y="116"/>
                    </a:cubicBezTo>
                    <a:cubicBezTo>
                      <a:pt x="387" y="1"/>
                      <a:pt x="570" y="130"/>
                      <a:pt x="656" y="333"/>
                    </a:cubicBezTo>
                    <a:cubicBezTo>
                      <a:pt x="742" y="538"/>
                      <a:pt x="727" y="1098"/>
                      <a:pt x="638" y="1191"/>
                    </a:cubicBezTo>
                    <a:cubicBezTo>
                      <a:pt x="547" y="1285"/>
                      <a:pt x="381" y="1222"/>
                      <a:pt x="322" y="1151"/>
                    </a:cubicBezTo>
                    <a:cubicBezTo>
                      <a:pt x="265" y="1081"/>
                      <a:pt x="119" y="704"/>
                      <a:pt x="99" y="582"/>
                    </a:cubicBezTo>
                    <a:close/>
                  </a:path>
                </a:pathLst>
              </a:custGeom>
              <a:solidFill>
                <a:srgbClr val="FEC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a:extLst>
                  <a:ext uri="{FF2B5EF4-FFF2-40B4-BE49-F238E27FC236}">
                    <a16:creationId xmlns:a16="http://schemas.microsoft.com/office/drawing/2014/main" id="{621F5A74-BDF4-48CE-F90F-BFA6F44AC6F3}"/>
                  </a:ext>
                </a:extLst>
              </p:cNvPr>
              <p:cNvSpPr/>
              <p:nvPr/>
            </p:nvSpPr>
            <p:spPr>
              <a:xfrm>
                <a:off x="4656687" y="531779"/>
                <a:ext cx="95596" cy="162590"/>
              </a:xfrm>
              <a:custGeom>
                <a:avLst/>
                <a:gdLst/>
                <a:ahLst/>
                <a:cxnLst/>
                <a:rect l="l" t="t" r="r" b="b"/>
                <a:pathLst>
                  <a:path w="498" h="847" extrusionOk="0">
                    <a:moveTo>
                      <a:pt x="1" y="279"/>
                    </a:moveTo>
                    <a:cubicBezTo>
                      <a:pt x="1" y="279"/>
                      <a:pt x="8" y="69"/>
                      <a:pt x="99" y="42"/>
                    </a:cubicBezTo>
                    <a:cubicBezTo>
                      <a:pt x="190" y="16"/>
                      <a:pt x="327" y="1"/>
                      <a:pt x="393" y="133"/>
                    </a:cubicBezTo>
                    <a:cubicBezTo>
                      <a:pt x="459" y="266"/>
                      <a:pt x="494" y="385"/>
                      <a:pt x="496" y="544"/>
                    </a:cubicBezTo>
                    <a:cubicBezTo>
                      <a:pt x="497" y="702"/>
                      <a:pt x="467" y="835"/>
                      <a:pt x="380" y="841"/>
                    </a:cubicBezTo>
                    <a:cubicBezTo>
                      <a:pt x="294" y="847"/>
                      <a:pt x="128" y="707"/>
                      <a:pt x="1" y="281"/>
                    </a:cubicBezTo>
                    <a:close/>
                  </a:path>
                </a:pathLst>
              </a:custGeom>
              <a:solidFill>
                <a:srgbClr val="F7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a:extLst>
                  <a:ext uri="{FF2B5EF4-FFF2-40B4-BE49-F238E27FC236}">
                    <a16:creationId xmlns:a16="http://schemas.microsoft.com/office/drawing/2014/main" id="{F3FF3ADA-05DC-4570-30C8-AEC9B74543F3}"/>
                  </a:ext>
                </a:extLst>
              </p:cNvPr>
              <p:cNvSpPr/>
              <p:nvPr/>
            </p:nvSpPr>
            <p:spPr>
              <a:xfrm>
                <a:off x="4527690" y="347882"/>
                <a:ext cx="172572" cy="367603"/>
              </a:xfrm>
              <a:custGeom>
                <a:avLst/>
                <a:gdLst/>
                <a:ahLst/>
                <a:cxnLst/>
                <a:rect l="l" t="t" r="r" b="b"/>
                <a:pathLst>
                  <a:path w="899" h="1915" extrusionOk="0">
                    <a:moveTo>
                      <a:pt x="133" y="1"/>
                    </a:moveTo>
                    <a:lnTo>
                      <a:pt x="0" y="247"/>
                    </a:lnTo>
                    <a:lnTo>
                      <a:pt x="0" y="274"/>
                    </a:lnTo>
                    <a:lnTo>
                      <a:pt x="40" y="900"/>
                    </a:lnTo>
                    <a:lnTo>
                      <a:pt x="223" y="1733"/>
                    </a:lnTo>
                    <a:cubicBezTo>
                      <a:pt x="223" y="1733"/>
                      <a:pt x="466" y="1848"/>
                      <a:pt x="705" y="1914"/>
                    </a:cubicBezTo>
                    <a:cubicBezTo>
                      <a:pt x="706" y="1914"/>
                      <a:pt x="707" y="1915"/>
                      <a:pt x="708" y="1915"/>
                    </a:cubicBezTo>
                    <a:cubicBezTo>
                      <a:pt x="777" y="1915"/>
                      <a:pt x="531" y="1080"/>
                      <a:pt x="638" y="1080"/>
                    </a:cubicBezTo>
                    <a:cubicBezTo>
                      <a:pt x="640" y="1080"/>
                      <a:pt x="641" y="1080"/>
                      <a:pt x="643" y="1080"/>
                    </a:cubicBezTo>
                    <a:cubicBezTo>
                      <a:pt x="719" y="1097"/>
                      <a:pt x="805" y="1116"/>
                      <a:pt x="899" y="1136"/>
                    </a:cubicBezTo>
                    <a:cubicBezTo>
                      <a:pt x="891" y="931"/>
                      <a:pt x="880" y="727"/>
                      <a:pt x="866" y="522"/>
                    </a:cubicBezTo>
                    <a:cubicBezTo>
                      <a:pt x="453" y="390"/>
                      <a:pt x="131" y="254"/>
                      <a:pt x="131" y="254"/>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a:extLst>
                  <a:ext uri="{FF2B5EF4-FFF2-40B4-BE49-F238E27FC236}">
                    <a16:creationId xmlns:a16="http://schemas.microsoft.com/office/drawing/2014/main" id="{C7D48368-4523-732A-07FD-F53BCCE9CC0A}"/>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solidFill>
                <a:srgbClr val="7ED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a:extLst>
                  <a:ext uri="{FF2B5EF4-FFF2-40B4-BE49-F238E27FC236}">
                    <a16:creationId xmlns:a16="http://schemas.microsoft.com/office/drawing/2014/main" id="{EDF70EBD-3F01-06E4-E16A-B9E5A8D5A903}"/>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a:extLst>
                  <a:ext uri="{FF2B5EF4-FFF2-40B4-BE49-F238E27FC236}">
                    <a16:creationId xmlns:a16="http://schemas.microsoft.com/office/drawing/2014/main" id="{8082BF88-AF48-FC4D-17D8-3D796E50A0C1}"/>
                  </a:ext>
                </a:extLst>
              </p:cNvPr>
              <p:cNvSpPr/>
              <p:nvPr/>
            </p:nvSpPr>
            <p:spPr>
              <a:xfrm>
                <a:off x="5804219" y="2212766"/>
                <a:ext cx="329979" cy="186777"/>
              </a:xfrm>
              <a:custGeom>
                <a:avLst/>
                <a:gdLst/>
                <a:ahLst/>
                <a:cxnLst/>
                <a:rect l="l" t="t" r="r" b="b"/>
                <a:pathLst>
                  <a:path w="1719" h="973" extrusionOk="0">
                    <a:moveTo>
                      <a:pt x="335" y="0"/>
                    </a:moveTo>
                    <a:cubicBezTo>
                      <a:pt x="326" y="0"/>
                      <a:pt x="318" y="1"/>
                      <a:pt x="311" y="2"/>
                    </a:cubicBezTo>
                    <a:cubicBezTo>
                      <a:pt x="177" y="29"/>
                      <a:pt x="17" y="159"/>
                      <a:pt x="18" y="212"/>
                    </a:cubicBezTo>
                    <a:cubicBezTo>
                      <a:pt x="18" y="262"/>
                      <a:pt x="0" y="532"/>
                      <a:pt x="52" y="593"/>
                    </a:cubicBezTo>
                    <a:cubicBezTo>
                      <a:pt x="105" y="655"/>
                      <a:pt x="326" y="767"/>
                      <a:pt x="383" y="767"/>
                    </a:cubicBezTo>
                    <a:cubicBezTo>
                      <a:pt x="440" y="767"/>
                      <a:pt x="706" y="738"/>
                      <a:pt x="706" y="738"/>
                    </a:cubicBezTo>
                    <a:lnTo>
                      <a:pt x="951" y="712"/>
                    </a:lnTo>
                    <a:cubicBezTo>
                      <a:pt x="951" y="712"/>
                      <a:pt x="1197" y="930"/>
                      <a:pt x="1277" y="950"/>
                    </a:cubicBezTo>
                    <a:cubicBezTo>
                      <a:pt x="1322" y="961"/>
                      <a:pt x="1399" y="973"/>
                      <a:pt x="1469" y="973"/>
                    </a:cubicBezTo>
                    <a:cubicBezTo>
                      <a:pt x="1522" y="973"/>
                      <a:pt x="1571" y="966"/>
                      <a:pt x="1595" y="947"/>
                    </a:cubicBezTo>
                    <a:cubicBezTo>
                      <a:pt x="1652" y="905"/>
                      <a:pt x="1718" y="848"/>
                      <a:pt x="1718" y="802"/>
                    </a:cubicBezTo>
                    <a:cubicBezTo>
                      <a:pt x="1718" y="755"/>
                      <a:pt x="1687" y="679"/>
                      <a:pt x="1631" y="679"/>
                    </a:cubicBezTo>
                    <a:cubicBezTo>
                      <a:pt x="1630" y="679"/>
                      <a:pt x="1630" y="679"/>
                      <a:pt x="1629" y="679"/>
                    </a:cubicBezTo>
                    <a:cubicBezTo>
                      <a:pt x="1572" y="679"/>
                      <a:pt x="1460" y="681"/>
                      <a:pt x="1460" y="681"/>
                    </a:cubicBezTo>
                    <a:cubicBezTo>
                      <a:pt x="1460" y="681"/>
                      <a:pt x="1207" y="315"/>
                      <a:pt x="1166" y="295"/>
                    </a:cubicBezTo>
                    <a:cubicBezTo>
                      <a:pt x="1124" y="275"/>
                      <a:pt x="948" y="224"/>
                      <a:pt x="948" y="224"/>
                    </a:cubicBezTo>
                    <a:cubicBezTo>
                      <a:pt x="948" y="224"/>
                      <a:pt x="496" y="0"/>
                      <a:pt x="33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a:extLst>
                  <a:ext uri="{FF2B5EF4-FFF2-40B4-BE49-F238E27FC236}">
                    <a16:creationId xmlns:a16="http://schemas.microsoft.com/office/drawing/2014/main" id="{9488B522-138C-7BEE-A1C5-C25B90776122}"/>
                  </a:ext>
                </a:extLst>
              </p:cNvPr>
              <p:cNvSpPr/>
              <p:nvPr/>
            </p:nvSpPr>
            <p:spPr>
              <a:xfrm>
                <a:off x="4525962" y="18288"/>
                <a:ext cx="785884" cy="506774"/>
              </a:xfrm>
              <a:custGeom>
                <a:avLst/>
                <a:gdLst/>
                <a:ahLst/>
                <a:cxnLst/>
                <a:rect l="l" t="t" r="r" b="b"/>
                <a:pathLst>
                  <a:path w="4094" h="2640" extrusionOk="0">
                    <a:moveTo>
                      <a:pt x="1892" y="1"/>
                    </a:moveTo>
                    <a:cubicBezTo>
                      <a:pt x="496" y="1"/>
                      <a:pt x="102" y="1057"/>
                      <a:pt x="20" y="1590"/>
                    </a:cubicBezTo>
                    <a:cubicBezTo>
                      <a:pt x="6" y="1676"/>
                      <a:pt x="0" y="1747"/>
                      <a:pt x="0" y="1798"/>
                    </a:cubicBezTo>
                    <a:cubicBezTo>
                      <a:pt x="0" y="1902"/>
                      <a:pt x="3" y="2005"/>
                      <a:pt x="9" y="2101"/>
                    </a:cubicBezTo>
                    <a:cubicBezTo>
                      <a:pt x="22" y="2387"/>
                      <a:pt x="49" y="2617"/>
                      <a:pt x="49" y="2617"/>
                    </a:cubicBezTo>
                    <a:lnTo>
                      <a:pt x="1137" y="2639"/>
                    </a:lnTo>
                    <a:lnTo>
                      <a:pt x="937" y="2402"/>
                    </a:lnTo>
                    <a:lnTo>
                      <a:pt x="806" y="2247"/>
                    </a:lnTo>
                    <a:lnTo>
                      <a:pt x="806" y="2247"/>
                    </a:lnTo>
                    <a:cubicBezTo>
                      <a:pt x="846" y="2262"/>
                      <a:pt x="1502" y="2511"/>
                      <a:pt x="2518" y="2511"/>
                    </a:cubicBezTo>
                    <a:cubicBezTo>
                      <a:pt x="2770" y="2511"/>
                      <a:pt x="3043" y="2495"/>
                      <a:pt x="3335" y="2458"/>
                    </a:cubicBezTo>
                    <a:cubicBezTo>
                      <a:pt x="3983" y="2373"/>
                      <a:pt x="4073" y="2279"/>
                      <a:pt x="4087" y="2253"/>
                    </a:cubicBezTo>
                    <a:lnTo>
                      <a:pt x="4087" y="2251"/>
                    </a:lnTo>
                    <a:cubicBezTo>
                      <a:pt x="4092" y="2188"/>
                      <a:pt x="4093" y="2068"/>
                      <a:pt x="4081" y="1921"/>
                    </a:cubicBezTo>
                    <a:cubicBezTo>
                      <a:pt x="4035" y="1324"/>
                      <a:pt x="3752" y="224"/>
                      <a:pt x="2312" y="30"/>
                    </a:cubicBezTo>
                    <a:cubicBezTo>
                      <a:pt x="2163" y="10"/>
                      <a:pt x="202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a:extLst>
                  <a:ext uri="{FF2B5EF4-FFF2-40B4-BE49-F238E27FC236}">
                    <a16:creationId xmlns:a16="http://schemas.microsoft.com/office/drawing/2014/main" id="{F025313C-45FA-32F8-BC6C-9F4C5A7F8E02}"/>
                  </a:ext>
                </a:extLst>
              </p:cNvPr>
              <p:cNvSpPr/>
              <p:nvPr/>
            </p:nvSpPr>
            <p:spPr>
              <a:xfrm>
                <a:off x="4808526" y="18479"/>
                <a:ext cx="503511" cy="470110"/>
              </a:xfrm>
              <a:custGeom>
                <a:avLst/>
                <a:gdLst/>
                <a:ahLst/>
                <a:cxnLst/>
                <a:rect l="l" t="t" r="r" b="b"/>
                <a:pathLst>
                  <a:path w="2623" h="2449" extrusionOk="0">
                    <a:moveTo>
                      <a:pt x="427" y="1"/>
                    </a:moveTo>
                    <a:cubicBezTo>
                      <a:pt x="273" y="1"/>
                      <a:pt x="131" y="13"/>
                      <a:pt x="0" y="37"/>
                    </a:cubicBezTo>
                    <a:cubicBezTo>
                      <a:pt x="37" y="34"/>
                      <a:pt x="122" y="25"/>
                      <a:pt x="240" y="25"/>
                    </a:cubicBezTo>
                    <a:cubicBezTo>
                      <a:pt x="629" y="25"/>
                      <a:pt x="1374" y="126"/>
                      <a:pt x="1921" y="906"/>
                    </a:cubicBezTo>
                    <a:lnTo>
                      <a:pt x="1921" y="904"/>
                    </a:lnTo>
                    <a:lnTo>
                      <a:pt x="1921" y="904"/>
                    </a:lnTo>
                    <a:cubicBezTo>
                      <a:pt x="2240" y="1358"/>
                      <a:pt x="2411" y="2305"/>
                      <a:pt x="2018" y="2434"/>
                    </a:cubicBezTo>
                    <a:lnTo>
                      <a:pt x="2018" y="2434"/>
                    </a:lnTo>
                    <a:cubicBezTo>
                      <a:pt x="2526" y="2357"/>
                      <a:pt x="2602" y="2275"/>
                      <a:pt x="2615" y="2252"/>
                    </a:cubicBezTo>
                    <a:lnTo>
                      <a:pt x="2615" y="2250"/>
                    </a:lnTo>
                    <a:cubicBezTo>
                      <a:pt x="2620" y="2187"/>
                      <a:pt x="2623" y="2069"/>
                      <a:pt x="2611" y="1920"/>
                    </a:cubicBezTo>
                    <a:cubicBezTo>
                      <a:pt x="2564" y="1323"/>
                      <a:pt x="2281" y="223"/>
                      <a:pt x="840" y="29"/>
                    </a:cubicBezTo>
                    <a:cubicBezTo>
                      <a:pt x="694" y="10"/>
                      <a:pt x="556" y="1"/>
                      <a:pt x="427" y="1"/>
                    </a:cubicBezTo>
                    <a:close/>
                    <a:moveTo>
                      <a:pt x="2018" y="2434"/>
                    </a:moveTo>
                    <a:cubicBezTo>
                      <a:pt x="1986" y="2439"/>
                      <a:pt x="1952" y="2444"/>
                      <a:pt x="1917" y="2449"/>
                    </a:cubicBezTo>
                    <a:cubicBezTo>
                      <a:pt x="1918" y="2449"/>
                      <a:pt x="1920" y="2449"/>
                      <a:pt x="1921" y="2449"/>
                    </a:cubicBezTo>
                    <a:cubicBezTo>
                      <a:pt x="1957" y="2449"/>
                      <a:pt x="1989" y="2444"/>
                      <a:pt x="2018" y="2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a:extLst>
                  <a:ext uri="{FF2B5EF4-FFF2-40B4-BE49-F238E27FC236}">
                    <a16:creationId xmlns:a16="http://schemas.microsoft.com/office/drawing/2014/main" id="{10CE68AE-3F4F-98A5-1A95-F2A04BB42BF2}"/>
                  </a:ext>
                </a:extLst>
              </p:cNvPr>
              <p:cNvSpPr/>
              <p:nvPr/>
            </p:nvSpPr>
            <p:spPr>
              <a:xfrm>
                <a:off x="4556868" y="449428"/>
                <a:ext cx="251852" cy="273543"/>
              </a:xfrm>
              <a:custGeom>
                <a:avLst/>
                <a:gdLst/>
                <a:ahLst/>
                <a:cxnLst/>
                <a:rect l="l" t="t" r="r" b="b"/>
                <a:pathLst>
                  <a:path w="1312" h="1425" extrusionOk="0">
                    <a:moveTo>
                      <a:pt x="566" y="0"/>
                    </a:moveTo>
                    <a:cubicBezTo>
                      <a:pt x="354" y="0"/>
                      <a:pt x="169" y="144"/>
                      <a:pt x="99" y="393"/>
                    </a:cubicBezTo>
                    <a:cubicBezTo>
                      <a:pt x="1" y="745"/>
                      <a:pt x="170" y="1173"/>
                      <a:pt x="477" y="1350"/>
                    </a:cubicBezTo>
                    <a:cubicBezTo>
                      <a:pt x="567" y="1401"/>
                      <a:pt x="658" y="1425"/>
                      <a:pt x="745" y="1425"/>
                    </a:cubicBezTo>
                    <a:cubicBezTo>
                      <a:pt x="957" y="1425"/>
                      <a:pt x="1143" y="1281"/>
                      <a:pt x="1213" y="1031"/>
                    </a:cubicBezTo>
                    <a:cubicBezTo>
                      <a:pt x="1311" y="681"/>
                      <a:pt x="1142" y="252"/>
                      <a:pt x="834" y="76"/>
                    </a:cubicBezTo>
                    <a:cubicBezTo>
                      <a:pt x="745" y="25"/>
                      <a:pt x="653"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a:extLst>
                  <a:ext uri="{FF2B5EF4-FFF2-40B4-BE49-F238E27FC236}">
                    <a16:creationId xmlns:a16="http://schemas.microsoft.com/office/drawing/2014/main" id="{8666FF95-C49C-2C42-E6B5-1578FA900DF1}"/>
                  </a:ext>
                </a:extLst>
              </p:cNvPr>
              <p:cNvSpPr/>
              <p:nvPr/>
            </p:nvSpPr>
            <p:spPr>
              <a:xfrm>
                <a:off x="4589309" y="484941"/>
                <a:ext cx="186585" cy="202518"/>
              </a:xfrm>
              <a:custGeom>
                <a:avLst/>
                <a:gdLst/>
                <a:ahLst/>
                <a:cxnLst/>
                <a:rect l="l" t="t" r="r" b="b"/>
                <a:pathLst>
                  <a:path w="972" h="1055" extrusionOk="0">
                    <a:moveTo>
                      <a:pt x="421" y="0"/>
                    </a:moveTo>
                    <a:cubicBezTo>
                      <a:pt x="264" y="0"/>
                      <a:pt x="126" y="107"/>
                      <a:pt x="75" y="291"/>
                    </a:cubicBezTo>
                    <a:cubicBezTo>
                      <a:pt x="1" y="551"/>
                      <a:pt x="127" y="868"/>
                      <a:pt x="355" y="999"/>
                    </a:cubicBezTo>
                    <a:cubicBezTo>
                      <a:pt x="421" y="1037"/>
                      <a:pt x="489" y="1055"/>
                      <a:pt x="554" y="1055"/>
                    </a:cubicBezTo>
                    <a:cubicBezTo>
                      <a:pt x="710" y="1055"/>
                      <a:pt x="848" y="948"/>
                      <a:pt x="899" y="763"/>
                    </a:cubicBezTo>
                    <a:cubicBezTo>
                      <a:pt x="971" y="503"/>
                      <a:pt x="847" y="186"/>
                      <a:pt x="619" y="56"/>
                    </a:cubicBezTo>
                    <a:cubicBezTo>
                      <a:pt x="553" y="18"/>
                      <a:pt x="485"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a:extLst>
                  <a:ext uri="{FF2B5EF4-FFF2-40B4-BE49-F238E27FC236}">
                    <a16:creationId xmlns:a16="http://schemas.microsoft.com/office/drawing/2014/main" id="{EE6EC740-2B4E-61EC-C5CA-4E7E867EFA5C}"/>
                  </a:ext>
                </a:extLst>
              </p:cNvPr>
              <p:cNvSpPr/>
              <p:nvPr/>
            </p:nvSpPr>
            <p:spPr>
              <a:xfrm>
                <a:off x="4607929" y="504904"/>
                <a:ext cx="149729" cy="162782"/>
              </a:xfrm>
              <a:custGeom>
                <a:avLst/>
                <a:gdLst/>
                <a:ahLst/>
                <a:cxnLst/>
                <a:rect l="l" t="t" r="r" b="b"/>
                <a:pathLst>
                  <a:path w="780" h="848" extrusionOk="0">
                    <a:moveTo>
                      <a:pt x="336" y="0"/>
                    </a:moveTo>
                    <a:cubicBezTo>
                      <a:pt x="210" y="0"/>
                      <a:pt x="101" y="85"/>
                      <a:pt x="59" y="233"/>
                    </a:cubicBezTo>
                    <a:cubicBezTo>
                      <a:pt x="1" y="442"/>
                      <a:pt x="101" y="698"/>
                      <a:pt x="284" y="802"/>
                    </a:cubicBezTo>
                    <a:cubicBezTo>
                      <a:pt x="337" y="833"/>
                      <a:pt x="391" y="847"/>
                      <a:pt x="443" y="847"/>
                    </a:cubicBezTo>
                    <a:cubicBezTo>
                      <a:pt x="569" y="847"/>
                      <a:pt x="679" y="762"/>
                      <a:pt x="721" y="613"/>
                    </a:cubicBezTo>
                    <a:cubicBezTo>
                      <a:pt x="779" y="404"/>
                      <a:pt x="679" y="150"/>
                      <a:pt x="496" y="46"/>
                    </a:cubicBezTo>
                    <a:cubicBezTo>
                      <a:pt x="442" y="15"/>
                      <a:pt x="388"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a:extLst>
                  <a:ext uri="{FF2B5EF4-FFF2-40B4-BE49-F238E27FC236}">
                    <a16:creationId xmlns:a16="http://schemas.microsoft.com/office/drawing/2014/main" id="{97AC2E3F-B926-325B-57BD-E85DB2F51B5F}"/>
                  </a:ext>
                </a:extLst>
              </p:cNvPr>
              <p:cNvSpPr/>
              <p:nvPr/>
            </p:nvSpPr>
            <p:spPr>
              <a:xfrm>
                <a:off x="4699302" y="38635"/>
                <a:ext cx="285253" cy="135332"/>
              </a:xfrm>
              <a:custGeom>
                <a:avLst/>
                <a:gdLst/>
                <a:ahLst/>
                <a:cxnLst/>
                <a:rect l="l" t="t" r="r" b="b"/>
                <a:pathLst>
                  <a:path w="1486" h="705" extrusionOk="0">
                    <a:moveTo>
                      <a:pt x="863" y="1"/>
                    </a:moveTo>
                    <a:cubicBezTo>
                      <a:pt x="812" y="1"/>
                      <a:pt x="761" y="3"/>
                      <a:pt x="708" y="9"/>
                    </a:cubicBezTo>
                    <a:cubicBezTo>
                      <a:pt x="308" y="49"/>
                      <a:pt x="0" y="235"/>
                      <a:pt x="18" y="426"/>
                    </a:cubicBezTo>
                    <a:cubicBezTo>
                      <a:pt x="36" y="592"/>
                      <a:pt x="294" y="704"/>
                      <a:pt x="625" y="704"/>
                    </a:cubicBezTo>
                    <a:cubicBezTo>
                      <a:pt x="674" y="704"/>
                      <a:pt x="725" y="702"/>
                      <a:pt x="777" y="696"/>
                    </a:cubicBezTo>
                    <a:cubicBezTo>
                      <a:pt x="1177" y="656"/>
                      <a:pt x="1486" y="469"/>
                      <a:pt x="1466" y="280"/>
                    </a:cubicBezTo>
                    <a:cubicBezTo>
                      <a:pt x="1450" y="114"/>
                      <a:pt x="1192"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a:extLst>
                  <a:ext uri="{FF2B5EF4-FFF2-40B4-BE49-F238E27FC236}">
                    <a16:creationId xmlns:a16="http://schemas.microsoft.com/office/drawing/2014/main" id="{9C741546-6D1B-E9F3-F401-72CCE5DA18F6}"/>
                  </a:ext>
                </a:extLst>
              </p:cNvPr>
              <p:cNvSpPr/>
              <p:nvPr/>
            </p:nvSpPr>
            <p:spPr>
              <a:xfrm>
                <a:off x="4508686" y="327150"/>
                <a:ext cx="819669" cy="188313"/>
              </a:xfrm>
              <a:custGeom>
                <a:avLst/>
                <a:gdLst/>
                <a:ahLst/>
                <a:cxnLst/>
                <a:rect l="l" t="t" r="r" b="b"/>
                <a:pathLst>
                  <a:path w="4270" h="981" extrusionOk="0">
                    <a:moveTo>
                      <a:pt x="107" y="1"/>
                    </a:moveTo>
                    <a:lnTo>
                      <a:pt x="32" y="84"/>
                    </a:lnTo>
                    <a:lnTo>
                      <a:pt x="1" y="447"/>
                    </a:lnTo>
                    <a:cubicBezTo>
                      <a:pt x="1" y="447"/>
                      <a:pt x="1277" y="980"/>
                      <a:pt x="2537" y="980"/>
                    </a:cubicBezTo>
                    <a:cubicBezTo>
                      <a:pt x="2598" y="980"/>
                      <a:pt x="2659" y="979"/>
                      <a:pt x="2720" y="976"/>
                    </a:cubicBezTo>
                    <a:cubicBezTo>
                      <a:pt x="4037" y="918"/>
                      <a:pt x="4269" y="698"/>
                      <a:pt x="4269" y="698"/>
                    </a:cubicBezTo>
                    <a:lnTo>
                      <a:pt x="4269" y="327"/>
                    </a:lnTo>
                    <a:lnTo>
                      <a:pt x="4163" y="219"/>
                    </a:lnTo>
                    <a:cubicBezTo>
                      <a:pt x="3684" y="396"/>
                      <a:pt x="3165" y="460"/>
                      <a:pt x="2663" y="460"/>
                    </a:cubicBezTo>
                    <a:cubicBezTo>
                      <a:pt x="1322" y="460"/>
                      <a:pt x="107"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a:extLst>
                  <a:ext uri="{FF2B5EF4-FFF2-40B4-BE49-F238E27FC236}">
                    <a16:creationId xmlns:a16="http://schemas.microsoft.com/office/drawing/2014/main" id="{6D52F397-33E2-C5CC-7B3D-984C2F75F480}"/>
                  </a:ext>
                </a:extLst>
              </p:cNvPr>
              <p:cNvSpPr/>
              <p:nvPr/>
            </p:nvSpPr>
            <p:spPr>
              <a:xfrm>
                <a:off x="4744412" y="369189"/>
                <a:ext cx="583558" cy="146274"/>
              </a:xfrm>
              <a:custGeom>
                <a:avLst/>
                <a:gdLst/>
                <a:ahLst/>
                <a:cxnLst/>
                <a:rect l="l" t="t" r="r" b="b"/>
                <a:pathLst>
                  <a:path w="3040" h="762" extrusionOk="0">
                    <a:moveTo>
                      <a:pt x="2935" y="0"/>
                    </a:moveTo>
                    <a:cubicBezTo>
                      <a:pt x="2456" y="176"/>
                      <a:pt x="1938" y="241"/>
                      <a:pt x="1436" y="241"/>
                    </a:cubicBezTo>
                    <a:cubicBezTo>
                      <a:pt x="991" y="241"/>
                      <a:pt x="560" y="190"/>
                      <a:pt x="182" y="122"/>
                    </a:cubicBezTo>
                    <a:lnTo>
                      <a:pt x="27" y="139"/>
                    </a:lnTo>
                    <a:lnTo>
                      <a:pt x="0" y="603"/>
                    </a:lnTo>
                    <a:cubicBezTo>
                      <a:pt x="397" y="692"/>
                      <a:pt x="851" y="761"/>
                      <a:pt x="1303" y="761"/>
                    </a:cubicBezTo>
                    <a:cubicBezTo>
                      <a:pt x="1366" y="761"/>
                      <a:pt x="1429" y="760"/>
                      <a:pt x="1492" y="757"/>
                    </a:cubicBezTo>
                    <a:cubicBezTo>
                      <a:pt x="2809" y="699"/>
                      <a:pt x="3040" y="480"/>
                      <a:pt x="3040" y="480"/>
                    </a:cubicBezTo>
                    <a:lnTo>
                      <a:pt x="3040" y="108"/>
                    </a:lnTo>
                    <a:lnTo>
                      <a:pt x="2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a:extLst>
                  <a:ext uri="{FF2B5EF4-FFF2-40B4-BE49-F238E27FC236}">
                    <a16:creationId xmlns:a16="http://schemas.microsoft.com/office/drawing/2014/main" id="{39969229-F1B8-D33D-3E80-E27FA08C2CB5}"/>
                  </a:ext>
                </a:extLst>
              </p:cNvPr>
              <p:cNvSpPr/>
              <p:nvPr/>
            </p:nvSpPr>
            <p:spPr>
              <a:xfrm>
                <a:off x="4514637" y="327150"/>
                <a:ext cx="812759" cy="115944"/>
              </a:xfrm>
              <a:custGeom>
                <a:avLst/>
                <a:gdLst/>
                <a:ahLst/>
                <a:cxnLst/>
                <a:rect l="l" t="t" r="r" b="b"/>
                <a:pathLst>
                  <a:path w="4234" h="604" extrusionOk="0">
                    <a:moveTo>
                      <a:pt x="76" y="1"/>
                    </a:moveTo>
                    <a:lnTo>
                      <a:pt x="1" y="82"/>
                    </a:lnTo>
                    <a:cubicBezTo>
                      <a:pt x="204" y="164"/>
                      <a:pt x="1361" y="603"/>
                      <a:pt x="2505" y="603"/>
                    </a:cubicBezTo>
                    <a:cubicBezTo>
                      <a:pt x="2566" y="603"/>
                      <a:pt x="2628" y="602"/>
                      <a:pt x="2689" y="599"/>
                    </a:cubicBezTo>
                    <a:cubicBezTo>
                      <a:pt x="3918" y="544"/>
                      <a:pt x="4201" y="350"/>
                      <a:pt x="4234" y="324"/>
                    </a:cubicBezTo>
                    <a:lnTo>
                      <a:pt x="4132" y="219"/>
                    </a:lnTo>
                    <a:lnTo>
                      <a:pt x="4132" y="218"/>
                    </a:lnTo>
                    <a:cubicBezTo>
                      <a:pt x="3652" y="395"/>
                      <a:pt x="3132" y="459"/>
                      <a:pt x="2630" y="459"/>
                    </a:cubicBezTo>
                    <a:cubicBezTo>
                      <a:pt x="1290" y="459"/>
                      <a:pt x="76" y="1"/>
                      <a:pt x="76" y="1"/>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44">
              <a:extLst>
                <a:ext uri="{FF2B5EF4-FFF2-40B4-BE49-F238E27FC236}">
                  <a16:creationId xmlns:a16="http://schemas.microsoft.com/office/drawing/2014/main" id="{F4BEF4E5-159F-60D9-18AE-72A4E21EAAD1}"/>
                </a:ext>
              </a:extLst>
            </p:cNvPr>
            <p:cNvSpPr/>
            <p:nvPr/>
          </p:nvSpPr>
          <p:spPr>
            <a:xfrm>
              <a:off x="6027083" y="2250582"/>
              <a:ext cx="160862" cy="350135"/>
            </a:xfrm>
            <a:custGeom>
              <a:avLst/>
              <a:gdLst/>
              <a:ahLst/>
              <a:cxnLst/>
              <a:rect l="l" t="t" r="r" b="b"/>
              <a:pathLst>
                <a:path w="838" h="1824" extrusionOk="0">
                  <a:moveTo>
                    <a:pt x="805" y="0"/>
                  </a:moveTo>
                  <a:cubicBezTo>
                    <a:pt x="790" y="0"/>
                    <a:pt x="776" y="10"/>
                    <a:pt x="773" y="27"/>
                  </a:cubicBezTo>
                  <a:lnTo>
                    <a:pt x="674" y="555"/>
                  </a:lnTo>
                  <a:lnTo>
                    <a:pt x="656" y="591"/>
                  </a:lnTo>
                  <a:lnTo>
                    <a:pt x="503" y="1457"/>
                  </a:lnTo>
                  <a:lnTo>
                    <a:pt x="410" y="1427"/>
                  </a:lnTo>
                  <a:cubicBezTo>
                    <a:pt x="406" y="1425"/>
                    <a:pt x="403" y="1425"/>
                    <a:pt x="400" y="1425"/>
                  </a:cubicBezTo>
                  <a:cubicBezTo>
                    <a:pt x="394" y="1427"/>
                    <a:pt x="386" y="1430"/>
                    <a:pt x="380" y="1436"/>
                  </a:cubicBezTo>
                  <a:cubicBezTo>
                    <a:pt x="379" y="1436"/>
                    <a:pt x="377" y="1438"/>
                    <a:pt x="377" y="1439"/>
                  </a:cubicBezTo>
                  <a:cubicBezTo>
                    <a:pt x="368" y="1448"/>
                    <a:pt x="362" y="1459"/>
                    <a:pt x="357" y="1471"/>
                  </a:cubicBezTo>
                  <a:cubicBezTo>
                    <a:pt x="354" y="1477"/>
                    <a:pt x="353" y="1484"/>
                    <a:pt x="351" y="1491"/>
                  </a:cubicBezTo>
                  <a:cubicBezTo>
                    <a:pt x="350" y="1501"/>
                    <a:pt x="350" y="1510"/>
                    <a:pt x="351" y="1519"/>
                  </a:cubicBezTo>
                  <a:cubicBezTo>
                    <a:pt x="354" y="1533"/>
                    <a:pt x="362" y="1542"/>
                    <a:pt x="371" y="1545"/>
                  </a:cubicBezTo>
                  <a:lnTo>
                    <a:pt x="491" y="1585"/>
                  </a:lnTo>
                  <a:cubicBezTo>
                    <a:pt x="496" y="1604"/>
                    <a:pt x="503" y="1621"/>
                    <a:pt x="520" y="1631"/>
                  </a:cubicBezTo>
                  <a:cubicBezTo>
                    <a:pt x="533" y="1640"/>
                    <a:pt x="547" y="1644"/>
                    <a:pt x="561" y="1644"/>
                  </a:cubicBezTo>
                  <a:cubicBezTo>
                    <a:pt x="598" y="1644"/>
                    <a:pt x="633" y="1617"/>
                    <a:pt x="637" y="1577"/>
                  </a:cubicBezTo>
                  <a:lnTo>
                    <a:pt x="774" y="608"/>
                  </a:lnTo>
                  <a:lnTo>
                    <a:pt x="768" y="561"/>
                  </a:lnTo>
                  <a:lnTo>
                    <a:pt x="836" y="36"/>
                  </a:lnTo>
                  <a:cubicBezTo>
                    <a:pt x="837" y="25"/>
                    <a:pt x="831" y="13"/>
                    <a:pt x="822" y="5"/>
                  </a:cubicBezTo>
                  <a:cubicBezTo>
                    <a:pt x="816" y="2"/>
                    <a:pt x="811" y="0"/>
                    <a:pt x="805" y="0"/>
                  </a:cubicBezTo>
                  <a:close/>
                  <a:moveTo>
                    <a:pt x="454" y="180"/>
                  </a:moveTo>
                  <a:cubicBezTo>
                    <a:pt x="440" y="180"/>
                    <a:pt x="427" y="190"/>
                    <a:pt x="423" y="205"/>
                  </a:cubicBezTo>
                  <a:lnTo>
                    <a:pt x="325" y="735"/>
                  </a:lnTo>
                  <a:lnTo>
                    <a:pt x="305" y="771"/>
                  </a:lnTo>
                  <a:lnTo>
                    <a:pt x="154" y="1637"/>
                  </a:lnTo>
                  <a:lnTo>
                    <a:pt x="60" y="1605"/>
                  </a:lnTo>
                  <a:lnTo>
                    <a:pt x="50" y="1605"/>
                  </a:lnTo>
                  <a:cubicBezTo>
                    <a:pt x="43" y="1605"/>
                    <a:pt x="37" y="1608"/>
                    <a:pt x="31" y="1614"/>
                  </a:cubicBezTo>
                  <a:cubicBezTo>
                    <a:pt x="30" y="1616"/>
                    <a:pt x="28" y="1617"/>
                    <a:pt x="26" y="1619"/>
                  </a:cubicBezTo>
                  <a:cubicBezTo>
                    <a:pt x="19" y="1627"/>
                    <a:pt x="11" y="1637"/>
                    <a:pt x="7" y="1650"/>
                  </a:cubicBezTo>
                  <a:cubicBezTo>
                    <a:pt x="5" y="1656"/>
                    <a:pt x="3" y="1664"/>
                    <a:pt x="2" y="1670"/>
                  </a:cubicBezTo>
                  <a:cubicBezTo>
                    <a:pt x="0" y="1679"/>
                    <a:pt x="0" y="1690"/>
                    <a:pt x="2" y="1697"/>
                  </a:cubicBezTo>
                  <a:cubicBezTo>
                    <a:pt x="5" y="1713"/>
                    <a:pt x="11" y="1722"/>
                    <a:pt x="20" y="1725"/>
                  </a:cubicBezTo>
                  <a:lnTo>
                    <a:pt x="140" y="1765"/>
                  </a:lnTo>
                  <a:cubicBezTo>
                    <a:pt x="145" y="1784"/>
                    <a:pt x="154" y="1799"/>
                    <a:pt x="170" y="1810"/>
                  </a:cubicBezTo>
                  <a:cubicBezTo>
                    <a:pt x="183" y="1819"/>
                    <a:pt x="198" y="1823"/>
                    <a:pt x="212" y="1823"/>
                  </a:cubicBezTo>
                  <a:cubicBezTo>
                    <a:pt x="249" y="1823"/>
                    <a:pt x="282" y="1797"/>
                    <a:pt x="288" y="1756"/>
                  </a:cubicBezTo>
                  <a:lnTo>
                    <a:pt x="423" y="787"/>
                  </a:lnTo>
                  <a:lnTo>
                    <a:pt x="419" y="741"/>
                  </a:lnTo>
                  <a:lnTo>
                    <a:pt x="485" y="216"/>
                  </a:lnTo>
                  <a:cubicBezTo>
                    <a:pt x="486" y="204"/>
                    <a:pt x="482" y="192"/>
                    <a:pt x="471" y="185"/>
                  </a:cubicBezTo>
                  <a:cubicBezTo>
                    <a:pt x="466" y="182"/>
                    <a:pt x="460" y="180"/>
                    <a:pt x="454"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44">
            <a:extLst>
              <a:ext uri="{FF2B5EF4-FFF2-40B4-BE49-F238E27FC236}">
                <a16:creationId xmlns:a16="http://schemas.microsoft.com/office/drawing/2014/main" id="{134CF32A-397C-DF07-037A-2A32CCE2C2A5}"/>
              </a:ext>
            </a:extLst>
          </p:cNvPr>
          <p:cNvGrpSpPr/>
          <p:nvPr/>
        </p:nvGrpSpPr>
        <p:grpSpPr>
          <a:xfrm>
            <a:off x="4821689" y="601918"/>
            <a:ext cx="3042635" cy="1812471"/>
            <a:chOff x="3024078" y="1987423"/>
            <a:chExt cx="3101881" cy="1847763"/>
          </a:xfrm>
        </p:grpSpPr>
        <p:grpSp>
          <p:nvGrpSpPr>
            <p:cNvPr id="1076" name="Google Shape;1076;p44">
              <a:extLst>
                <a:ext uri="{FF2B5EF4-FFF2-40B4-BE49-F238E27FC236}">
                  <a16:creationId xmlns:a16="http://schemas.microsoft.com/office/drawing/2014/main" id="{2222616E-3F09-929F-AE05-979A41B368FF}"/>
                </a:ext>
              </a:extLst>
            </p:cNvPr>
            <p:cNvGrpSpPr/>
            <p:nvPr/>
          </p:nvGrpSpPr>
          <p:grpSpPr>
            <a:xfrm>
              <a:off x="3339466" y="2138929"/>
              <a:ext cx="2455292" cy="1617889"/>
              <a:chOff x="-3209756" y="1803812"/>
              <a:chExt cx="2235335" cy="1472951"/>
            </a:xfrm>
          </p:grpSpPr>
          <p:grpSp>
            <p:nvGrpSpPr>
              <p:cNvPr id="1077" name="Google Shape;1077;p44">
                <a:extLst>
                  <a:ext uri="{FF2B5EF4-FFF2-40B4-BE49-F238E27FC236}">
                    <a16:creationId xmlns:a16="http://schemas.microsoft.com/office/drawing/2014/main" id="{F4C1A6B2-414F-CBF7-DC26-077F6F1BDD90}"/>
                  </a:ext>
                </a:extLst>
              </p:cNvPr>
              <p:cNvGrpSpPr/>
              <p:nvPr/>
            </p:nvGrpSpPr>
            <p:grpSpPr>
              <a:xfrm>
                <a:off x="-1885420" y="1803812"/>
                <a:ext cx="163333" cy="251385"/>
                <a:chOff x="-3916750" y="2838725"/>
                <a:chExt cx="106150" cy="163375"/>
              </a:xfrm>
            </p:grpSpPr>
            <p:sp>
              <p:nvSpPr>
                <p:cNvPr id="1078" name="Google Shape;1078;p44">
                  <a:extLst>
                    <a:ext uri="{FF2B5EF4-FFF2-40B4-BE49-F238E27FC236}">
                      <a16:creationId xmlns:a16="http://schemas.microsoft.com/office/drawing/2014/main" id="{D5845574-6118-4C0B-021B-E4FE0FFF3FAB}"/>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a:extLst>
                    <a:ext uri="{FF2B5EF4-FFF2-40B4-BE49-F238E27FC236}">
                      <a16:creationId xmlns:a16="http://schemas.microsoft.com/office/drawing/2014/main" id="{5309A347-0EE7-187C-2BFB-BDB37F1B7799}"/>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a:extLst>
                    <a:ext uri="{FF2B5EF4-FFF2-40B4-BE49-F238E27FC236}">
                      <a16:creationId xmlns:a16="http://schemas.microsoft.com/office/drawing/2014/main" id="{27398681-D9CB-B4A4-3FE4-79640D05ED3A}"/>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a:extLst>
                    <a:ext uri="{FF2B5EF4-FFF2-40B4-BE49-F238E27FC236}">
                      <a16:creationId xmlns:a16="http://schemas.microsoft.com/office/drawing/2014/main" id="{FC3F8D58-F247-E06E-E3DC-23FCBD498E9D}"/>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a:extLst>
                    <a:ext uri="{FF2B5EF4-FFF2-40B4-BE49-F238E27FC236}">
                      <a16:creationId xmlns:a16="http://schemas.microsoft.com/office/drawing/2014/main" id="{68ABB263-36E5-9DEB-8F7D-37180D70AF53}"/>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a:extLst>
                    <a:ext uri="{FF2B5EF4-FFF2-40B4-BE49-F238E27FC236}">
                      <a16:creationId xmlns:a16="http://schemas.microsoft.com/office/drawing/2014/main" id="{B96856E2-6216-A541-B7FB-D7CA020EF72C}"/>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4">
                <a:extLst>
                  <a:ext uri="{FF2B5EF4-FFF2-40B4-BE49-F238E27FC236}">
                    <a16:creationId xmlns:a16="http://schemas.microsoft.com/office/drawing/2014/main" id="{3119BFD1-973A-9D65-1BF0-744AED5141E5}"/>
                  </a:ext>
                </a:extLst>
              </p:cNvPr>
              <p:cNvGrpSpPr/>
              <p:nvPr/>
            </p:nvGrpSpPr>
            <p:grpSpPr>
              <a:xfrm>
                <a:off x="-1137754" y="2214606"/>
                <a:ext cx="163333" cy="251385"/>
                <a:chOff x="-3916750" y="2838725"/>
                <a:chExt cx="106150" cy="163375"/>
              </a:xfrm>
            </p:grpSpPr>
            <p:sp>
              <p:nvSpPr>
                <p:cNvPr id="1085" name="Google Shape;1085;p44">
                  <a:extLst>
                    <a:ext uri="{FF2B5EF4-FFF2-40B4-BE49-F238E27FC236}">
                      <a16:creationId xmlns:a16="http://schemas.microsoft.com/office/drawing/2014/main" id="{E29B1DAA-0954-6C4A-23EB-9E17F90C0506}"/>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a:extLst>
                    <a:ext uri="{FF2B5EF4-FFF2-40B4-BE49-F238E27FC236}">
                      <a16:creationId xmlns:a16="http://schemas.microsoft.com/office/drawing/2014/main" id="{8733E958-3667-496B-3AFE-B62A679F3FA8}"/>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a:extLst>
                    <a:ext uri="{FF2B5EF4-FFF2-40B4-BE49-F238E27FC236}">
                      <a16:creationId xmlns:a16="http://schemas.microsoft.com/office/drawing/2014/main" id="{D97FA75E-446C-52D8-D801-83757ACC11A1}"/>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a:extLst>
                    <a:ext uri="{FF2B5EF4-FFF2-40B4-BE49-F238E27FC236}">
                      <a16:creationId xmlns:a16="http://schemas.microsoft.com/office/drawing/2014/main" id="{2F198B5D-F1E6-4CD8-8E52-538889E2FB93}"/>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a:extLst>
                    <a:ext uri="{FF2B5EF4-FFF2-40B4-BE49-F238E27FC236}">
                      <a16:creationId xmlns:a16="http://schemas.microsoft.com/office/drawing/2014/main" id="{670E4257-AEED-B586-4C64-194B295890BF}"/>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a:extLst>
                    <a:ext uri="{FF2B5EF4-FFF2-40B4-BE49-F238E27FC236}">
                      <a16:creationId xmlns:a16="http://schemas.microsoft.com/office/drawing/2014/main" id="{2DDE915F-C6A0-66F2-3BC2-CD9462BEDDD5}"/>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44">
                <a:extLst>
                  <a:ext uri="{FF2B5EF4-FFF2-40B4-BE49-F238E27FC236}">
                    <a16:creationId xmlns:a16="http://schemas.microsoft.com/office/drawing/2014/main" id="{208DC392-E5B0-968C-DA83-2FD5C28205F3}"/>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a:extLst>
                  <a:ext uri="{FF2B5EF4-FFF2-40B4-BE49-F238E27FC236}">
                    <a16:creationId xmlns:a16="http://schemas.microsoft.com/office/drawing/2014/main" id="{5D0E33EE-5B0C-B698-A487-AC7BDF365ED2}"/>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a:extLst>
                  <a:ext uri="{FF2B5EF4-FFF2-40B4-BE49-F238E27FC236}">
                    <a16:creationId xmlns:a16="http://schemas.microsoft.com/office/drawing/2014/main" id="{CB07150A-3702-4093-2090-8EE69E32384C}"/>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a:extLst>
                  <a:ext uri="{FF2B5EF4-FFF2-40B4-BE49-F238E27FC236}">
                    <a16:creationId xmlns:a16="http://schemas.microsoft.com/office/drawing/2014/main" id="{38DCFAB3-3796-48CE-DA7F-182C4D9679DA}"/>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a:extLst>
                  <a:ext uri="{FF2B5EF4-FFF2-40B4-BE49-F238E27FC236}">
                    <a16:creationId xmlns:a16="http://schemas.microsoft.com/office/drawing/2014/main" id="{92DA3211-7CB3-2939-A11E-70F4B1A8A435}"/>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a:extLst>
                  <a:ext uri="{FF2B5EF4-FFF2-40B4-BE49-F238E27FC236}">
                    <a16:creationId xmlns:a16="http://schemas.microsoft.com/office/drawing/2014/main" id="{937096FD-1603-7967-DFCC-F73E917CC072}"/>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a:extLst>
                  <a:ext uri="{FF2B5EF4-FFF2-40B4-BE49-F238E27FC236}">
                    <a16:creationId xmlns:a16="http://schemas.microsoft.com/office/drawing/2014/main" id="{1CA46DD1-8CE2-DA23-0967-00494B3B78C1}"/>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a:extLst>
                  <a:ext uri="{FF2B5EF4-FFF2-40B4-BE49-F238E27FC236}">
                    <a16:creationId xmlns:a16="http://schemas.microsoft.com/office/drawing/2014/main" id="{48A511DC-8850-F939-ED06-06DD2E19D03C}"/>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a:extLst>
                  <a:ext uri="{FF2B5EF4-FFF2-40B4-BE49-F238E27FC236}">
                    <a16:creationId xmlns:a16="http://schemas.microsoft.com/office/drawing/2014/main" id="{4A65F5EF-70A0-06D6-376D-50FCEE765C8E}"/>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a:extLst>
                  <a:ext uri="{FF2B5EF4-FFF2-40B4-BE49-F238E27FC236}">
                    <a16:creationId xmlns:a16="http://schemas.microsoft.com/office/drawing/2014/main" id="{E8298C30-2959-D32B-E11F-6F911FD400B6}"/>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a:extLst>
                  <a:ext uri="{FF2B5EF4-FFF2-40B4-BE49-F238E27FC236}">
                    <a16:creationId xmlns:a16="http://schemas.microsoft.com/office/drawing/2014/main" id="{048C3037-F29B-A50D-4A81-26D12669E433}"/>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a:extLst>
                  <a:ext uri="{FF2B5EF4-FFF2-40B4-BE49-F238E27FC236}">
                    <a16:creationId xmlns:a16="http://schemas.microsoft.com/office/drawing/2014/main" id="{54BCD24F-534B-B3B6-3103-F0DE6F661D41}"/>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a:extLst>
                  <a:ext uri="{FF2B5EF4-FFF2-40B4-BE49-F238E27FC236}">
                    <a16:creationId xmlns:a16="http://schemas.microsoft.com/office/drawing/2014/main" id="{1BABF1E8-543B-344A-5EA8-F39A90BB17C8}"/>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a:extLst>
                  <a:ext uri="{FF2B5EF4-FFF2-40B4-BE49-F238E27FC236}">
                    <a16:creationId xmlns:a16="http://schemas.microsoft.com/office/drawing/2014/main" id="{CBF74F94-4FEF-A9F8-89E8-196CDC29D7DE}"/>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a:extLst>
                  <a:ext uri="{FF2B5EF4-FFF2-40B4-BE49-F238E27FC236}">
                    <a16:creationId xmlns:a16="http://schemas.microsoft.com/office/drawing/2014/main" id="{F7FAEA21-CD57-0929-0F51-0D885C581817}"/>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a:extLst>
                  <a:ext uri="{FF2B5EF4-FFF2-40B4-BE49-F238E27FC236}">
                    <a16:creationId xmlns:a16="http://schemas.microsoft.com/office/drawing/2014/main" id="{E8FBABEF-7322-8248-A009-8CB441BDEC0E}"/>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a:extLst>
                  <a:ext uri="{FF2B5EF4-FFF2-40B4-BE49-F238E27FC236}">
                    <a16:creationId xmlns:a16="http://schemas.microsoft.com/office/drawing/2014/main" id="{B6043F1E-AA4F-344F-190F-0C07EFFD74D8}"/>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a:extLst>
                  <a:ext uri="{FF2B5EF4-FFF2-40B4-BE49-F238E27FC236}">
                    <a16:creationId xmlns:a16="http://schemas.microsoft.com/office/drawing/2014/main" id="{8C84250F-42C4-C526-820E-A4911FB6FB4A}"/>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a:extLst>
                  <a:ext uri="{FF2B5EF4-FFF2-40B4-BE49-F238E27FC236}">
                    <a16:creationId xmlns:a16="http://schemas.microsoft.com/office/drawing/2014/main" id="{7ABAC7E6-57C5-F5CA-E958-5122B4500291}"/>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a:extLst>
                  <a:ext uri="{FF2B5EF4-FFF2-40B4-BE49-F238E27FC236}">
                    <a16:creationId xmlns:a16="http://schemas.microsoft.com/office/drawing/2014/main" id="{A5B5507F-2095-FFE5-3AB4-04E60A42B798}"/>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a:extLst>
                  <a:ext uri="{FF2B5EF4-FFF2-40B4-BE49-F238E27FC236}">
                    <a16:creationId xmlns:a16="http://schemas.microsoft.com/office/drawing/2014/main" id="{FD1188AD-2687-D2DC-FDA9-D824A0C0843A}"/>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a:extLst>
                  <a:ext uri="{FF2B5EF4-FFF2-40B4-BE49-F238E27FC236}">
                    <a16:creationId xmlns:a16="http://schemas.microsoft.com/office/drawing/2014/main" id="{B3766FEE-FF4A-452C-01B1-AF0DB2E91477}"/>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a:extLst>
                  <a:ext uri="{FF2B5EF4-FFF2-40B4-BE49-F238E27FC236}">
                    <a16:creationId xmlns:a16="http://schemas.microsoft.com/office/drawing/2014/main" id="{66EFC222-404A-8549-B996-39F40AD4E610}"/>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a:extLst>
                  <a:ext uri="{FF2B5EF4-FFF2-40B4-BE49-F238E27FC236}">
                    <a16:creationId xmlns:a16="http://schemas.microsoft.com/office/drawing/2014/main" id="{44218EC2-ADD0-481F-2463-2F58DA2A682B}"/>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a:extLst>
                  <a:ext uri="{FF2B5EF4-FFF2-40B4-BE49-F238E27FC236}">
                    <a16:creationId xmlns:a16="http://schemas.microsoft.com/office/drawing/2014/main" id="{DC7F0277-98DF-4D47-4A18-502016C498AD}"/>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a:extLst>
                  <a:ext uri="{FF2B5EF4-FFF2-40B4-BE49-F238E27FC236}">
                    <a16:creationId xmlns:a16="http://schemas.microsoft.com/office/drawing/2014/main" id="{C0F1CBC0-D053-F661-FC7F-FA58E52225B9}"/>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a:extLst>
                  <a:ext uri="{FF2B5EF4-FFF2-40B4-BE49-F238E27FC236}">
                    <a16:creationId xmlns:a16="http://schemas.microsoft.com/office/drawing/2014/main" id="{A99F125C-12FA-08AE-F072-ABFF079F6D1D}"/>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a:extLst>
                  <a:ext uri="{FF2B5EF4-FFF2-40B4-BE49-F238E27FC236}">
                    <a16:creationId xmlns:a16="http://schemas.microsoft.com/office/drawing/2014/main" id="{7D3554B8-AF07-46EC-A270-FF9D3813D085}"/>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a:extLst>
                  <a:ext uri="{FF2B5EF4-FFF2-40B4-BE49-F238E27FC236}">
                    <a16:creationId xmlns:a16="http://schemas.microsoft.com/office/drawing/2014/main" id="{556B1A6C-C5CA-5D5D-8EF4-26B2D53BC098}"/>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a:extLst>
                  <a:ext uri="{FF2B5EF4-FFF2-40B4-BE49-F238E27FC236}">
                    <a16:creationId xmlns:a16="http://schemas.microsoft.com/office/drawing/2014/main" id="{F0DCF95D-EB4F-E942-28FB-FF6DA43B18B3}"/>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a:extLst>
                  <a:ext uri="{FF2B5EF4-FFF2-40B4-BE49-F238E27FC236}">
                    <a16:creationId xmlns:a16="http://schemas.microsoft.com/office/drawing/2014/main" id="{F7D191E2-78DA-FC8C-7342-7153E67A2F5A}"/>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a:extLst>
                  <a:ext uri="{FF2B5EF4-FFF2-40B4-BE49-F238E27FC236}">
                    <a16:creationId xmlns:a16="http://schemas.microsoft.com/office/drawing/2014/main" id="{0D3AF2D1-38E6-452C-CFEB-2624033E3849}"/>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a:extLst>
                  <a:ext uri="{FF2B5EF4-FFF2-40B4-BE49-F238E27FC236}">
                    <a16:creationId xmlns:a16="http://schemas.microsoft.com/office/drawing/2014/main" id="{4CFBD002-A43B-DB54-8C20-2EF260C118F4}"/>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a:extLst>
                  <a:ext uri="{FF2B5EF4-FFF2-40B4-BE49-F238E27FC236}">
                    <a16:creationId xmlns:a16="http://schemas.microsoft.com/office/drawing/2014/main" id="{06310A31-AF46-9C94-191B-2E4387BF831A}"/>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a:extLst>
                  <a:ext uri="{FF2B5EF4-FFF2-40B4-BE49-F238E27FC236}">
                    <a16:creationId xmlns:a16="http://schemas.microsoft.com/office/drawing/2014/main" id="{4E3A4E35-1B32-1871-2A7F-09CA9987D341}"/>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a:extLst>
                  <a:ext uri="{FF2B5EF4-FFF2-40B4-BE49-F238E27FC236}">
                    <a16:creationId xmlns:a16="http://schemas.microsoft.com/office/drawing/2014/main" id="{0DF0C539-AC80-DC26-C3BC-02AEFF3EC3EB}"/>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a:extLst>
                  <a:ext uri="{FF2B5EF4-FFF2-40B4-BE49-F238E27FC236}">
                    <a16:creationId xmlns:a16="http://schemas.microsoft.com/office/drawing/2014/main" id="{F3BCEA34-3E38-C337-0320-2B123C64BD33}"/>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a:extLst>
                  <a:ext uri="{FF2B5EF4-FFF2-40B4-BE49-F238E27FC236}">
                    <a16:creationId xmlns:a16="http://schemas.microsoft.com/office/drawing/2014/main" id="{C2BA9429-6DE3-EFF1-3462-177D1EB2BBFC}"/>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a:extLst>
                  <a:ext uri="{FF2B5EF4-FFF2-40B4-BE49-F238E27FC236}">
                    <a16:creationId xmlns:a16="http://schemas.microsoft.com/office/drawing/2014/main" id="{D460C232-4057-DF48-9460-5FF3DC93590D}"/>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a:extLst>
                  <a:ext uri="{FF2B5EF4-FFF2-40B4-BE49-F238E27FC236}">
                    <a16:creationId xmlns:a16="http://schemas.microsoft.com/office/drawing/2014/main" id="{823A4CBB-CCE2-67FA-ED80-035F36D58360}"/>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a:extLst>
                  <a:ext uri="{FF2B5EF4-FFF2-40B4-BE49-F238E27FC236}">
                    <a16:creationId xmlns:a16="http://schemas.microsoft.com/office/drawing/2014/main" id="{9C9D60C6-4B9F-4C02-00C3-A6FE53D0A74A}"/>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a:extLst>
                  <a:ext uri="{FF2B5EF4-FFF2-40B4-BE49-F238E27FC236}">
                    <a16:creationId xmlns:a16="http://schemas.microsoft.com/office/drawing/2014/main" id="{E9EAE06B-A830-911E-A138-42342B52FD17}"/>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a:extLst>
                  <a:ext uri="{FF2B5EF4-FFF2-40B4-BE49-F238E27FC236}">
                    <a16:creationId xmlns:a16="http://schemas.microsoft.com/office/drawing/2014/main" id="{39CEBCFF-4A62-10D0-D270-3AB575CD007E}"/>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a:extLst>
                  <a:ext uri="{FF2B5EF4-FFF2-40B4-BE49-F238E27FC236}">
                    <a16:creationId xmlns:a16="http://schemas.microsoft.com/office/drawing/2014/main" id="{F16543B4-5321-E271-355E-A2749B623AB5}"/>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a:extLst>
                  <a:ext uri="{FF2B5EF4-FFF2-40B4-BE49-F238E27FC236}">
                    <a16:creationId xmlns:a16="http://schemas.microsoft.com/office/drawing/2014/main" id="{E52627F7-6072-E4E2-35B2-64B5D67B8CCA}"/>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a:extLst>
                  <a:ext uri="{FF2B5EF4-FFF2-40B4-BE49-F238E27FC236}">
                    <a16:creationId xmlns:a16="http://schemas.microsoft.com/office/drawing/2014/main" id="{92306E16-FD89-D36D-BB47-B20BD45794A4}"/>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a:extLst>
                  <a:ext uri="{FF2B5EF4-FFF2-40B4-BE49-F238E27FC236}">
                    <a16:creationId xmlns:a16="http://schemas.microsoft.com/office/drawing/2014/main" id="{07FE5B75-EE55-A459-2AA8-E19F18D6AD5E}"/>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a:extLst>
                  <a:ext uri="{FF2B5EF4-FFF2-40B4-BE49-F238E27FC236}">
                    <a16:creationId xmlns:a16="http://schemas.microsoft.com/office/drawing/2014/main" id="{53F2DA9D-9D4D-6EEF-CE95-74B8260CF506}"/>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a:extLst>
                  <a:ext uri="{FF2B5EF4-FFF2-40B4-BE49-F238E27FC236}">
                    <a16:creationId xmlns:a16="http://schemas.microsoft.com/office/drawing/2014/main" id="{72E1E535-A282-164D-CBF8-486F35571BED}"/>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a:extLst>
                  <a:ext uri="{FF2B5EF4-FFF2-40B4-BE49-F238E27FC236}">
                    <a16:creationId xmlns:a16="http://schemas.microsoft.com/office/drawing/2014/main" id="{E991C494-8A64-9AFD-87C2-498838BECFD7}"/>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a:extLst>
                  <a:ext uri="{FF2B5EF4-FFF2-40B4-BE49-F238E27FC236}">
                    <a16:creationId xmlns:a16="http://schemas.microsoft.com/office/drawing/2014/main" id="{1C16F006-55B6-7D30-271E-CDDA18CBCDE3}"/>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a:extLst>
                  <a:ext uri="{FF2B5EF4-FFF2-40B4-BE49-F238E27FC236}">
                    <a16:creationId xmlns:a16="http://schemas.microsoft.com/office/drawing/2014/main" id="{E8DA5E4F-C444-FCCB-012D-BEB6C2CFD329}"/>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a:extLst>
                  <a:ext uri="{FF2B5EF4-FFF2-40B4-BE49-F238E27FC236}">
                    <a16:creationId xmlns:a16="http://schemas.microsoft.com/office/drawing/2014/main" id="{CCAA1BB0-1214-14B2-D462-9F935003D596}"/>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a:extLst>
                  <a:ext uri="{FF2B5EF4-FFF2-40B4-BE49-F238E27FC236}">
                    <a16:creationId xmlns:a16="http://schemas.microsoft.com/office/drawing/2014/main" id="{5DB26CD4-06AF-DD46-D41E-C62A6E443AE6}"/>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a:extLst>
                  <a:ext uri="{FF2B5EF4-FFF2-40B4-BE49-F238E27FC236}">
                    <a16:creationId xmlns:a16="http://schemas.microsoft.com/office/drawing/2014/main" id="{BF3255BE-2CEB-A487-AE83-901430066D61}"/>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a:extLst>
                  <a:ext uri="{FF2B5EF4-FFF2-40B4-BE49-F238E27FC236}">
                    <a16:creationId xmlns:a16="http://schemas.microsoft.com/office/drawing/2014/main" id="{17BE506B-3953-B40A-F98C-C591221B46B1}"/>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a:extLst>
                  <a:ext uri="{FF2B5EF4-FFF2-40B4-BE49-F238E27FC236}">
                    <a16:creationId xmlns:a16="http://schemas.microsoft.com/office/drawing/2014/main" id="{7AAF255B-B973-4BBF-C072-8A5D97CECCC9}"/>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a:extLst>
                  <a:ext uri="{FF2B5EF4-FFF2-40B4-BE49-F238E27FC236}">
                    <a16:creationId xmlns:a16="http://schemas.microsoft.com/office/drawing/2014/main" id="{3793B9B3-FA46-F4B2-A5D1-5ED6E429F9CE}"/>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a:extLst>
                  <a:ext uri="{FF2B5EF4-FFF2-40B4-BE49-F238E27FC236}">
                    <a16:creationId xmlns:a16="http://schemas.microsoft.com/office/drawing/2014/main" id="{7E701CF7-02F9-20F7-B46B-A10418DF9410}"/>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a:extLst>
                  <a:ext uri="{FF2B5EF4-FFF2-40B4-BE49-F238E27FC236}">
                    <a16:creationId xmlns:a16="http://schemas.microsoft.com/office/drawing/2014/main" id="{E740DCD0-EC4B-5A10-51C7-EC5537006EBB}"/>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a:extLst>
                  <a:ext uri="{FF2B5EF4-FFF2-40B4-BE49-F238E27FC236}">
                    <a16:creationId xmlns:a16="http://schemas.microsoft.com/office/drawing/2014/main" id="{DD1794AF-262C-7ADC-E25E-3DAACE0B7C48}"/>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a:extLst>
                  <a:ext uri="{FF2B5EF4-FFF2-40B4-BE49-F238E27FC236}">
                    <a16:creationId xmlns:a16="http://schemas.microsoft.com/office/drawing/2014/main" id="{7D2679BF-9EF4-D9BA-F53E-FD7DF39AFABE}"/>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a:extLst>
                  <a:ext uri="{FF2B5EF4-FFF2-40B4-BE49-F238E27FC236}">
                    <a16:creationId xmlns:a16="http://schemas.microsoft.com/office/drawing/2014/main" id="{74B66A10-F097-48D1-A7A5-3210F7D4CFF0}"/>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a:extLst>
                  <a:ext uri="{FF2B5EF4-FFF2-40B4-BE49-F238E27FC236}">
                    <a16:creationId xmlns:a16="http://schemas.microsoft.com/office/drawing/2014/main" id="{13232249-C678-BD33-538E-3449715F8B70}"/>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a:extLst>
                  <a:ext uri="{FF2B5EF4-FFF2-40B4-BE49-F238E27FC236}">
                    <a16:creationId xmlns:a16="http://schemas.microsoft.com/office/drawing/2014/main" id="{08FB5370-2339-1143-0E97-2C07B0DC0FDA}"/>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4">
                <a:extLst>
                  <a:ext uri="{FF2B5EF4-FFF2-40B4-BE49-F238E27FC236}">
                    <a16:creationId xmlns:a16="http://schemas.microsoft.com/office/drawing/2014/main" id="{0CBAD546-39B0-162E-B750-F165A2ACE8D1}"/>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4">
                <a:extLst>
                  <a:ext uri="{FF2B5EF4-FFF2-40B4-BE49-F238E27FC236}">
                    <a16:creationId xmlns:a16="http://schemas.microsoft.com/office/drawing/2014/main" id="{71CF4AF1-BBB6-FEFA-4A23-B427156D26A7}"/>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a:extLst>
                  <a:ext uri="{FF2B5EF4-FFF2-40B4-BE49-F238E27FC236}">
                    <a16:creationId xmlns:a16="http://schemas.microsoft.com/office/drawing/2014/main" id="{5FDDBA3F-1682-9C4E-17EE-F94B239CDDB5}"/>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a:extLst>
                  <a:ext uri="{FF2B5EF4-FFF2-40B4-BE49-F238E27FC236}">
                    <a16:creationId xmlns:a16="http://schemas.microsoft.com/office/drawing/2014/main" id="{2848C602-339D-ADEF-95D0-4EF1F46AD498}"/>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a:extLst>
                  <a:ext uri="{FF2B5EF4-FFF2-40B4-BE49-F238E27FC236}">
                    <a16:creationId xmlns:a16="http://schemas.microsoft.com/office/drawing/2014/main" id="{72F7B37D-3E6B-252E-5C66-9454034E3CA6}"/>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44">
                <a:extLst>
                  <a:ext uri="{FF2B5EF4-FFF2-40B4-BE49-F238E27FC236}">
                    <a16:creationId xmlns:a16="http://schemas.microsoft.com/office/drawing/2014/main" id="{F5FB8EB0-14DA-5B49-9262-65948BEB94F3}"/>
                  </a:ext>
                </a:extLst>
              </p:cNvPr>
              <p:cNvGrpSpPr/>
              <p:nvPr/>
            </p:nvGrpSpPr>
            <p:grpSpPr>
              <a:xfrm>
                <a:off x="-3209756" y="2554613"/>
                <a:ext cx="163333" cy="251385"/>
                <a:chOff x="-3916750" y="2838725"/>
                <a:chExt cx="106150" cy="163375"/>
              </a:xfrm>
            </p:grpSpPr>
            <p:sp>
              <p:nvSpPr>
                <p:cNvPr id="1162" name="Google Shape;1162;p44">
                  <a:extLst>
                    <a:ext uri="{FF2B5EF4-FFF2-40B4-BE49-F238E27FC236}">
                      <a16:creationId xmlns:a16="http://schemas.microsoft.com/office/drawing/2014/main" id="{ED27F1B8-29A1-A268-E7B0-F8AAB0CE7A03}"/>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a:extLst>
                    <a:ext uri="{FF2B5EF4-FFF2-40B4-BE49-F238E27FC236}">
                      <a16:creationId xmlns:a16="http://schemas.microsoft.com/office/drawing/2014/main" id="{1170A0AA-3749-2457-347E-6344E9FE248E}"/>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a:extLst>
                    <a:ext uri="{FF2B5EF4-FFF2-40B4-BE49-F238E27FC236}">
                      <a16:creationId xmlns:a16="http://schemas.microsoft.com/office/drawing/2014/main" id="{B0081188-436C-5B26-FC78-DCAB44FD7D10}"/>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a:extLst>
                    <a:ext uri="{FF2B5EF4-FFF2-40B4-BE49-F238E27FC236}">
                      <a16:creationId xmlns:a16="http://schemas.microsoft.com/office/drawing/2014/main" id="{E2283250-7773-293F-109D-3D91611A8060}"/>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a:extLst>
                    <a:ext uri="{FF2B5EF4-FFF2-40B4-BE49-F238E27FC236}">
                      <a16:creationId xmlns:a16="http://schemas.microsoft.com/office/drawing/2014/main" id="{46763180-CBAD-C6B7-DE95-D3FA61841D79}"/>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a:extLst>
                    <a:ext uri="{FF2B5EF4-FFF2-40B4-BE49-F238E27FC236}">
                      <a16:creationId xmlns:a16="http://schemas.microsoft.com/office/drawing/2014/main" id="{5A2F666D-07E5-96C7-9959-80FC93634D1C}"/>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4">
                <a:extLst>
                  <a:ext uri="{FF2B5EF4-FFF2-40B4-BE49-F238E27FC236}">
                    <a16:creationId xmlns:a16="http://schemas.microsoft.com/office/drawing/2014/main" id="{99DFB903-CCDB-CA48-7820-39A66C0C841C}"/>
                  </a:ext>
                </a:extLst>
              </p:cNvPr>
              <p:cNvGrpSpPr/>
              <p:nvPr/>
            </p:nvGrpSpPr>
            <p:grpSpPr>
              <a:xfrm>
                <a:off x="-2491885" y="3025377"/>
                <a:ext cx="163333" cy="251385"/>
                <a:chOff x="-3916750" y="2838725"/>
                <a:chExt cx="106150" cy="163375"/>
              </a:xfrm>
            </p:grpSpPr>
            <p:sp>
              <p:nvSpPr>
                <p:cNvPr id="1169" name="Google Shape;1169;p44">
                  <a:extLst>
                    <a:ext uri="{FF2B5EF4-FFF2-40B4-BE49-F238E27FC236}">
                      <a16:creationId xmlns:a16="http://schemas.microsoft.com/office/drawing/2014/main" id="{0224976F-D3FD-7491-E98E-475967C7D56C}"/>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a:extLst>
                    <a:ext uri="{FF2B5EF4-FFF2-40B4-BE49-F238E27FC236}">
                      <a16:creationId xmlns:a16="http://schemas.microsoft.com/office/drawing/2014/main" id="{6CFC5831-4AB1-7B8D-1486-339DBF6D6F55}"/>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a:extLst>
                    <a:ext uri="{FF2B5EF4-FFF2-40B4-BE49-F238E27FC236}">
                      <a16:creationId xmlns:a16="http://schemas.microsoft.com/office/drawing/2014/main" id="{1E870444-8193-4E3D-DFA6-9109FF9B3F66}"/>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a:extLst>
                    <a:ext uri="{FF2B5EF4-FFF2-40B4-BE49-F238E27FC236}">
                      <a16:creationId xmlns:a16="http://schemas.microsoft.com/office/drawing/2014/main" id="{6EE0FDDA-C227-41F9-4FE9-406CE5ABC5AD}"/>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a:extLst>
                    <a:ext uri="{FF2B5EF4-FFF2-40B4-BE49-F238E27FC236}">
                      <a16:creationId xmlns:a16="http://schemas.microsoft.com/office/drawing/2014/main" id="{676BE5FE-B9DF-491E-4E59-391FFF64E625}"/>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a:extLst>
                    <a:ext uri="{FF2B5EF4-FFF2-40B4-BE49-F238E27FC236}">
                      <a16:creationId xmlns:a16="http://schemas.microsoft.com/office/drawing/2014/main" id="{4B161AE5-E99B-1B26-88AB-D323563CB5CD}"/>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5" name="Google Shape;1175;p44">
              <a:extLst>
                <a:ext uri="{FF2B5EF4-FFF2-40B4-BE49-F238E27FC236}">
                  <a16:creationId xmlns:a16="http://schemas.microsoft.com/office/drawing/2014/main" id="{7A496913-148B-A987-1955-9A9599B1D307}"/>
                </a:ext>
              </a:extLst>
            </p:cNvPr>
            <p:cNvGrpSpPr/>
            <p:nvPr/>
          </p:nvGrpSpPr>
          <p:grpSpPr>
            <a:xfrm>
              <a:off x="3792143" y="3346195"/>
              <a:ext cx="814292" cy="488991"/>
              <a:chOff x="3357500" y="1620888"/>
              <a:chExt cx="867375" cy="457300"/>
            </a:xfrm>
          </p:grpSpPr>
          <p:sp>
            <p:nvSpPr>
              <p:cNvPr id="1176" name="Google Shape;1176;p44">
                <a:extLst>
                  <a:ext uri="{FF2B5EF4-FFF2-40B4-BE49-F238E27FC236}">
                    <a16:creationId xmlns:a16="http://schemas.microsoft.com/office/drawing/2014/main" id="{6A866AAF-3581-A246-1DAB-E78C29AB7499}"/>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a:extLst>
                  <a:ext uri="{FF2B5EF4-FFF2-40B4-BE49-F238E27FC236}">
                    <a16:creationId xmlns:a16="http://schemas.microsoft.com/office/drawing/2014/main" id="{DEB60A64-CA6D-CC86-78E8-E66DFE11F97A}"/>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a:extLst>
                  <a:ext uri="{FF2B5EF4-FFF2-40B4-BE49-F238E27FC236}">
                    <a16:creationId xmlns:a16="http://schemas.microsoft.com/office/drawing/2014/main" id="{84C4600E-8BD3-E759-2807-42E97008FBFF}"/>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a:extLst>
                  <a:ext uri="{FF2B5EF4-FFF2-40B4-BE49-F238E27FC236}">
                    <a16:creationId xmlns:a16="http://schemas.microsoft.com/office/drawing/2014/main" id="{9288A38D-59E2-CA2E-50A2-AD6E564F955C}"/>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4">
              <a:extLst>
                <a:ext uri="{FF2B5EF4-FFF2-40B4-BE49-F238E27FC236}">
                  <a16:creationId xmlns:a16="http://schemas.microsoft.com/office/drawing/2014/main" id="{212B20EC-C743-3F5B-0B3D-7E7C4C32E8F2}"/>
                </a:ext>
              </a:extLst>
            </p:cNvPr>
            <p:cNvGrpSpPr/>
            <p:nvPr/>
          </p:nvGrpSpPr>
          <p:grpSpPr>
            <a:xfrm>
              <a:off x="3024078" y="2806336"/>
              <a:ext cx="814292" cy="488991"/>
              <a:chOff x="3357500" y="1620888"/>
              <a:chExt cx="867375" cy="457300"/>
            </a:xfrm>
          </p:grpSpPr>
          <p:sp>
            <p:nvSpPr>
              <p:cNvPr id="1181" name="Google Shape;1181;p44">
                <a:extLst>
                  <a:ext uri="{FF2B5EF4-FFF2-40B4-BE49-F238E27FC236}">
                    <a16:creationId xmlns:a16="http://schemas.microsoft.com/office/drawing/2014/main" id="{606CEA06-0DC2-7EB7-5A25-45461630FF50}"/>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a:extLst>
                  <a:ext uri="{FF2B5EF4-FFF2-40B4-BE49-F238E27FC236}">
                    <a16:creationId xmlns:a16="http://schemas.microsoft.com/office/drawing/2014/main" id="{EDD1792E-DA78-E676-CDC9-CFAB9EC70314}"/>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a:extLst>
                  <a:ext uri="{FF2B5EF4-FFF2-40B4-BE49-F238E27FC236}">
                    <a16:creationId xmlns:a16="http://schemas.microsoft.com/office/drawing/2014/main" id="{C291DB7E-A911-FE2F-1F10-32A3AFF0079F}"/>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a:extLst>
                  <a:ext uri="{FF2B5EF4-FFF2-40B4-BE49-F238E27FC236}">
                    <a16:creationId xmlns:a16="http://schemas.microsoft.com/office/drawing/2014/main" id="{DA252AC0-CBA8-4596-1769-3F92ED0F1AD1}"/>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4">
              <a:extLst>
                <a:ext uri="{FF2B5EF4-FFF2-40B4-BE49-F238E27FC236}">
                  <a16:creationId xmlns:a16="http://schemas.microsoft.com/office/drawing/2014/main" id="{12DA2907-9D96-0088-50B8-08F81B0F4891}"/>
                </a:ext>
              </a:extLst>
            </p:cNvPr>
            <p:cNvGrpSpPr/>
            <p:nvPr/>
          </p:nvGrpSpPr>
          <p:grpSpPr>
            <a:xfrm>
              <a:off x="4482582" y="1987423"/>
              <a:ext cx="814292" cy="488991"/>
              <a:chOff x="3357500" y="1620888"/>
              <a:chExt cx="867375" cy="457300"/>
            </a:xfrm>
          </p:grpSpPr>
          <p:sp>
            <p:nvSpPr>
              <p:cNvPr id="1186" name="Google Shape;1186;p44">
                <a:extLst>
                  <a:ext uri="{FF2B5EF4-FFF2-40B4-BE49-F238E27FC236}">
                    <a16:creationId xmlns:a16="http://schemas.microsoft.com/office/drawing/2014/main" id="{B9AAFFE0-A443-6485-A37F-728A7B77E01F}"/>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4">
                <a:extLst>
                  <a:ext uri="{FF2B5EF4-FFF2-40B4-BE49-F238E27FC236}">
                    <a16:creationId xmlns:a16="http://schemas.microsoft.com/office/drawing/2014/main" id="{E1A6B5FF-84ED-A9D3-9E36-EE7662D207D6}"/>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a:extLst>
                  <a:ext uri="{FF2B5EF4-FFF2-40B4-BE49-F238E27FC236}">
                    <a16:creationId xmlns:a16="http://schemas.microsoft.com/office/drawing/2014/main" id="{1E0E8430-6C39-3B2A-2B2E-C89F51C0F2CF}"/>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a:extLst>
                  <a:ext uri="{FF2B5EF4-FFF2-40B4-BE49-F238E27FC236}">
                    <a16:creationId xmlns:a16="http://schemas.microsoft.com/office/drawing/2014/main" id="{D623F8DA-89FD-CE34-F4EB-AA1CDDDBD2F5}"/>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4">
              <a:extLst>
                <a:ext uri="{FF2B5EF4-FFF2-40B4-BE49-F238E27FC236}">
                  <a16:creationId xmlns:a16="http://schemas.microsoft.com/office/drawing/2014/main" id="{1EDD409A-5BB3-931E-35AD-DA37AA58F566}"/>
                </a:ext>
              </a:extLst>
            </p:cNvPr>
            <p:cNvGrpSpPr/>
            <p:nvPr/>
          </p:nvGrpSpPr>
          <p:grpSpPr>
            <a:xfrm>
              <a:off x="5311667" y="2439653"/>
              <a:ext cx="814292" cy="488991"/>
              <a:chOff x="3357500" y="1620888"/>
              <a:chExt cx="867375" cy="457300"/>
            </a:xfrm>
          </p:grpSpPr>
          <p:sp>
            <p:nvSpPr>
              <p:cNvPr id="1191" name="Google Shape;1191;p44">
                <a:extLst>
                  <a:ext uri="{FF2B5EF4-FFF2-40B4-BE49-F238E27FC236}">
                    <a16:creationId xmlns:a16="http://schemas.microsoft.com/office/drawing/2014/main" id="{1F5901CA-206B-E6EF-26EB-BB47EFA282A3}"/>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a:extLst>
                  <a:ext uri="{FF2B5EF4-FFF2-40B4-BE49-F238E27FC236}">
                    <a16:creationId xmlns:a16="http://schemas.microsoft.com/office/drawing/2014/main" id="{7D52E3B6-8BE7-F1D5-1361-3AB1B7DE996D}"/>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a:extLst>
                  <a:ext uri="{FF2B5EF4-FFF2-40B4-BE49-F238E27FC236}">
                    <a16:creationId xmlns:a16="http://schemas.microsoft.com/office/drawing/2014/main" id="{CA067B2F-2682-6556-CF52-A8FAF8FED82E}"/>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a:extLst>
                  <a:ext uri="{FF2B5EF4-FFF2-40B4-BE49-F238E27FC236}">
                    <a16:creationId xmlns:a16="http://schemas.microsoft.com/office/drawing/2014/main" id="{36122A85-C902-C4FE-7F84-D925E9933BC8}"/>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5" name="Google Shape;1195;p44">
            <a:extLst>
              <a:ext uri="{FF2B5EF4-FFF2-40B4-BE49-F238E27FC236}">
                <a16:creationId xmlns:a16="http://schemas.microsoft.com/office/drawing/2014/main" id="{CE6AAA26-EB0F-8406-5E2E-2375B0AE4C4B}"/>
              </a:ext>
            </a:extLst>
          </p:cNvPr>
          <p:cNvGrpSpPr/>
          <p:nvPr/>
        </p:nvGrpSpPr>
        <p:grpSpPr>
          <a:xfrm>
            <a:off x="6268263" y="2960175"/>
            <a:ext cx="757976" cy="672190"/>
            <a:chOff x="7464925" y="-1654250"/>
            <a:chExt cx="757976" cy="672190"/>
          </a:xfrm>
        </p:grpSpPr>
        <p:sp>
          <p:nvSpPr>
            <p:cNvPr id="1196" name="Google Shape;1196;p44">
              <a:extLst>
                <a:ext uri="{FF2B5EF4-FFF2-40B4-BE49-F238E27FC236}">
                  <a16:creationId xmlns:a16="http://schemas.microsoft.com/office/drawing/2014/main" id="{07C6C8B2-8A67-9460-CCBA-E05794A59935}"/>
                </a:ext>
              </a:extLst>
            </p:cNvPr>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a:extLst>
                <a:ext uri="{FF2B5EF4-FFF2-40B4-BE49-F238E27FC236}">
                  <a16:creationId xmlns:a16="http://schemas.microsoft.com/office/drawing/2014/main" id="{D1FCA612-0803-05F2-9BA4-AFE9BF99C128}"/>
                </a:ext>
              </a:extLst>
            </p:cNvPr>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1631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A6430037-B4B0-2DD1-FBB0-C8F470417324}"/>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5F1A2BF2-B122-E3C6-AB2C-71685AA3A3F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IMPORTANT POINTS</a:t>
            </a:r>
            <a:endParaRPr dirty="0"/>
          </a:p>
        </p:txBody>
      </p:sp>
      <p:sp>
        <p:nvSpPr>
          <p:cNvPr id="1228" name="Google Shape;1228;p46">
            <a:extLst>
              <a:ext uri="{FF2B5EF4-FFF2-40B4-BE49-F238E27FC236}">
                <a16:creationId xmlns:a16="http://schemas.microsoft.com/office/drawing/2014/main" id="{CCBDC3E2-2AF3-E410-2616-EF4A5CBA53A5}"/>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r>
              <a:rPr lang="en-US" dirty="0"/>
              <a:t>Different Scenarios and Simulations have been created:</a:t>
            </a:r>
          </a:p>
          <a:p>
            <a:pPr lvl="0">
              <a:buSzPts val="1400"/>
            </a:pPr>
            <a:r>
              <a:rPr lang="en-US" dirty="0"/>
              <a:t>City-Like Scenario</a:t>
            </a:r>
          </a:p>
          <a:p>
            <a:pPr lvl="0">
              <a:buSzPts val="1400"/>
            </a:pPr>
            <a:r>
              <a:rPr lang="en-US" dirty="0"/>
              <a:t>Three Obstacles and External Disturbances</a:t>
            </a:r>
          </a:p>
          <a:p>
            <a:pPr lvl="0">
              <a:buSzPts val="1400"/>
            </a:pPr>
            <a:r>
              <a:rPr lang="en-US" dirty="0"/>
              <a:t>Hovering</a:t>
            </a:r>
          </a:p>
          <a:p>
            <a:pPr lvl="0">
              <a:buSzPts val="1400"/>
            </a:pPr>
            <a:r>
              <a:rPr lang="en-US" dirty="0"/>
              <a:t>Ground and Ceiling Effects</a:t>
            </a:r>
          </a:p>
          <a:p>
            <a:pPr lvl="0">
              <a:buSzPts val="1400"/>
            </a:pPr>
            <a:endParaRPr lang="en-US" dirty="0"/>
          </a:p>
          <a:p>
            <a:pPr marL="139700" lvl="0" indent="0">
              <a:buSzPts val="1400"/>
              <a:buNone/>
            </a:pPr>
            <a:r>
              <a:rPr lang="en-US" dirty="0"/>
              <a:t>UAV Toolbox was used to build the Environment and to show the UAV Simulation</a:t>
            </a:r>
          </a:p>
          <a:p>
            <a:pPr marL="0" lv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5178D60C-D884-5B71-527A-A506AE3AE901}"/>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58993D10-454E-A637-8C62-EEB737648573}"/>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F5C3AC21-7873-148C-A35D-96607F4D9A1E}"/>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B19296FD-1276-BEEC-1A09-F3F081E8EC3B}"/>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1CA29EC8-23B7-CAEE-DFAC-83F5A25DA363}"/>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3F0BFAB4-8723-60F2-1F08-BD3F2DCC9CAD}"/>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7A2760BB-07A5-83E6-C8B8-B27849B6CC3E}"/>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88725C09-2939-D898-CE38-172D62F88780}"/>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98FA854C-0DD0-C6DB-74C1-E8C49C0EE118}"/>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C8B7090A-93B4-1F6C-9ADD-360B74DAF014}"/>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467B3883-D551-9E75-A0DA-2880A806DFAE}"/>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AD3AEEDE-EC6A-36D9-7D78-E19CEFA21C39}"/>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1B8B4CE7-5D85-DF99-D7FB-515DB5337F9C}"/>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7DC1C6BD-F347-4660-3878-0B5B22AB1A83}"/>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0562F832-9B7D-BB82-CD1E-7589B0DF309D}"/>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84830EE7-2549-A25F-AE87-7A94E1B94C54}"/>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D73D6690-9195-B10D-AA90-3B08A685608E}"/>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767F7105-9589-463E-4100-7B7928AE97B6}"/>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A34AA740-2EA0-C709-41DB-DAA8590C86B2}"/>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2E81EA3B-B9BD-5DB1-E746-0391D3B17F06}"/>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D06CE66A-96E8-DAC1-011E-4D7C53ACB1A2}"/>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AA192E82-F596-B3B1-7F6F-D1ACC4660C09}"/>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46C5C0F0-6EA9-F068-DF81-9861F59E19EC}"/>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BAC4BEC1-D253-0DC4-8F5C-3D712619ECB4}"/>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01E95F66-0060-9B73-6A2D-F834C5306A54}"/>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AB59D429-30B3-8BA9-1BA0-B96DBD78E8C4}"/>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C0494E5E-6A88-485F-8551-F04D8023CF88}"/>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1F740A3F-09C4-867C-D7DD-912EC39EAECF}"/>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19CF79E2-5A2B-14F2-7D2B-907BF66E9759}"/>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A12ECFD6-7D2C-E30F-D046-B74B1B609E0A}"/>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73FF0A8F-C85C-C16D-45F4-47906138A38A}"/>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227E1154-69FC-223C-B40B-B21D2D2A3AF9}"/>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B9E6BCE0-B09D-6C1B-593D-819EC2194F8D}"/>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5E6F2088-E9CE-D2F7-8DA7-F28436A8030F}"/>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337876F8-A70C-1137-84AE-6FB0FC7D0849}"/>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B9F13B86-1926-A0E2-7E33-068F437C2FDC}"/>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A42AEEC3-C6AE-D3E0-9FA4-18240D15EE91}"/>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F62A45A1-ECFD-A5C4-6233-C560296C3A30}"/>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31FDD321-129C-45A4-61AB-FF6547568B7C}"/>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17C162E1-F49F-1F1D-B3E1-BDA7812A26D6}"/>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BCE9C075-980C-5AA7-789C-57D9574D8540}"/>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D8890FA6-9B10-E8AE-EE5E-C6A806A924FB}"/>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0DA15D92-B91F-E073-8058-297FB2C9E59F}"/>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6B785489-7293-E0B8-F801-A6294E9DBFAD}"/>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C6F4F5B8-5079-97EE-3B98-7E20D4817AF0}"/>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D1373B11-138F-E0FE-8620-FF166AB7CA40}"/>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5925B328-C73B-EBE1-E75A-0D2D664FABEA}"/>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2E222F75-CFC0-42A2-8B10-7AE1570C7589}"/>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F16C2098-C16D-A0F8-27D4-C5371129D2EF}"/>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F4862B2E-D10F-3A2D-356B-3DEB16DF501B}"/>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504687F8-2838-F7DE-697B-3EC068483F33}"/>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CB832DC2-B9CD-C789-04E4-8123E6DEB2EB}"/>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786F5F32-B830-BAAE-2382-BCD9D84FEF8E}"/>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BCC6AC62-8B92-56F4-6291-1BB8BFDDD346}"/>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A2EA6905-604D-C42E-9C86-321B798C7D7E}"/>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0B05512C-84FB-F249-4B20-ECA1E879F5B4}"/>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D0955EB5-42EF-94B1-765B-9B143598C48D}"/>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7883F698-EA44-21BB-8291-7E44C3A20351}"/>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9B36F135-D47E-4ADE-0170-17F24E1B0FBA}"/>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47E43D92-8B87-A03D-5CFF-753A62EDB755}"/>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EDE8CE5D-69AB-E309-E31A-29844C22098C}"/>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AD37324A-E894-2E4A-E949-0AE5EB07BD4F}"/>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A6454D25-4E91-5363-5E1A-9ECF4F19EC1C}"/>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F85E98A2-06F9-FE06-3622-80817801D76C}"/>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EC60972A-98D7-97E5-1EF8-C8B5CE3B658E}"/>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BEE8B45E-C92D-17B4-8EC6-A4EF5CF1179D}"/>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5EDE830A-4CDC-E2C5-6496-4DF288AE464D}"/>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4AD81228-EA62-651C-7489-0D8F3DD8016D}"/>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BD5C4694-84F0-18B6-FC8C-90135CC35335}"/>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A936A5A0-7199-E017-87E7-F356DA8535B2}"/>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37AA9F9B-B66B-76D7-E37D-F5B3E10CEC89}"/>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E19E7966-87B5-1387-746E-897530FA6795}"/>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3115E28A-18B8-7553-B867-6DDCAAAF3F6B}"/>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E610496E-B978-E8D5-C717-14392B22232A}"/>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F8B16AA8-AC62-8942-6896-FEEFCBD498D5}"/>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E6026566-A16A-5CE1-CD1D-2D673C769251}"/>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237E47D9-A31B-C4CA-63D1-4EB9025CF73D}"/>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0D82E240-5646-8EF9-0FE2-9881C04A0DAF}"/>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849212D4-C592-9AAA-6F40-1FDFEC449C2E}"/>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C04EB732-CD6C-AFE8-8EA4-F4A5DFD72F4F}"/>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BD17C61B-5A0B-DA6A-5C1B-DAD365482D36}"/>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4BDFA024-A233-CD77-4508-5E5E1CB7F981}"/>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1175C3A4-E048-237D-CF79-F6278F8B4A64}"/>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8B122FD0-F017-B15E-E87A-0185C752B5EE}"/>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EA47A049-11A6-95ED-7754-6AB751A47645}"/>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03C793FC-3207-A200-1F9C-32BF36FB84E6}"/>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62DF682D-3463-3CC5-F035-E1C67A0CF725}"/>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C952335D-48C1-802E-1E95-979A23A89FBC}"/>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3C557DD3-2870-626A-474B-1DABC5B51E78}"/>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4B76ED0A-EDCD-60BE-A9E1-7281BCA11F13}"/>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4610ADBB-CA31-4767-8217-B9BAADE6ABE9}"/>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8AED61D2-1026-FAE7-E315-A68AF3F1220D}"/>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87242C5C-EB05-AB9E-87BF-5EBE041362FC}"/>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6221640E-153B-0CAA-4E84-CFD80D0E8BBD}"/>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BD60B214-5EC6-93AA-6C2F-5AF34C1DFC16}"/>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BDD30A10-0E53-E7F6-C435-A393083EC909}"/>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95E4C1CB-257C-8133-260B-F267291237C2}"/>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31CA97EE-074A-0DBF-92BC-C95D9C7D314B}"/>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0CC48E60-8A4E-C2EF-42E6-34B783CB4304}"/>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D80F0793-1116-4393-183E-13D3C9995391}"/>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18312DFF-B121-2F38-DC3C-9147A04775DF}"/>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0D3F5838-29C0-13B8-9C17-20DDE2494646}"/>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185806AB-3582-DB4D-7B4C-1C7929F2C6FE}"/>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1199FCF1-DDF6-D52B-B612-92EC380170F0}"/>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2F19F789-0181-440A-59C2-88DBB19AD786}"/>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8A7015EA-B4E3-146F-6D49-4B7A05BB138F}"/>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051B1C3B-89E1-E291-CE4C-AF947EE0F1F1}"/>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E0A99DF9-7F9D-635A-61E3-34965583E44F}"/>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BF17E576-4497-D6CF-4F23-E021D1007E1B}"/>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91DFF715-8880-B69E-EEE7-40E99800BAA7}"/>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5126F20F-3E8D-8FF7-509C-9F8452FA1CE1}"/>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F144AB91-F529-0769-B85C-C8413B1F2D00}"/>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65B21FA5-8537-ECE5-838D-A0950F86296B}"/>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35EFEA74-6941-CC3E-A3F5-C78B76F0298A}"/>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52066C2A-75FF-AE4C-FC47-121595E2054C}"/>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C52023B8-EBDA-188C-094C-3BE1945729E8}"/>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7C2C2317-3D57-F6A2-8CB7-CE09008801C9}"/>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C835233D-9B9A-36AD-2009-DCA9063F0BE5}"/>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D5641C03-2425-0155-4A87-D073D5DD0B94}"/>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C2C56589-4EC5-B8A4-86C4-A02EC8AA2277}"/>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BE63B441-DBFF-1987-DFF1-C00A76D02548}"/>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D7ED12F1-6342-91A1-402B-151D52E86C4D}"/>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DBAF18A8-ED43-378D-424D-55AEE29F1CF1}"/>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026BFFBA-F37A-460B-A19F-53068B66ECDB}"/>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F2BE31EB-F65E-E426-465F-8D403F8161F5}"/>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06EF2D2E-8BE7-DFA3-F5CA-F47806911189}"/>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83A628DD-7BF8-53F0-53C9-9E0D120217DD}"/>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CC895A74-032B-F80B-5FBF-FD099712ED4F}"/>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DF4C0C0C-2983-B19F-2DF7-4CE4E8E768D1}"/>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22CAB9DD-8AEB-DAAC-7E49-1E46B9BB7C40}"/>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241A595A-BDCF-D204-D3A2-F154E1258AF9}"/>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5E396D81-D0FF-87EE-8C30-F0DC3890C539}"/>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71CDB194-18EC-5BA7-C032-ECD09CBFB897}"/>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452139BC-581C-C7AB-4EA6-022BE9537E6C}"/>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2C2FE8EC-4CC3-0B37-96DE-C5E3E8A21552}"/>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EED21110-9A58-E3BD-4581-38F3DDB0DF2D}"/>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CBF6A209-1B68-A4AD-7748-0E448F85421A}"/>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067937E3-56FE-C9AA-1E23-1B732BD56C75}"/>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D171ADF6-BFAC-5D63-0473-6D57C3D98458}"/>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AA9C6C00-32C1-6CAC-B16F-A422114C9D01}"/>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29FC82D3-8E84-874A-51B8-73E0225D609E}"/>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6D2901A3-1D3C-F74D-E3C9-B0D95E897061}"/>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035BB8DC-FCF7-1FCE-D0BE-3ECC435069CE}"/>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71FBEE78-3B3F-6634-3BC3-FD23429A65EC}"/>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0F7095AA-4D61-5D32-3881-F3867FD3ABD4}"/>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66BD07FB-8743-B04A-4416-3A225ABB3B25}"/>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D310453C-26C9-8FBF-52FA-786911F92620}"/>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48EC6152-1203-5E21-A4C4-BB24D24B6366}"/>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7DF45E1D-69F3-11E8-046D-DA564C21B468}"/>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CE5673B6-1563-76AE-7030-864D23238A47}"/>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9BE9E572-91EC-08B1-5883-8D2CB1D010AE}"/>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4E701F06-8126-2871-C9A1-8F8BAEBA22D3}"/>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180044D7-6C1C-0154-692B-5EFF65173E79}"/>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51034F7F-DF3D-A078-3C40-5AC0D5BCCFDA}"/>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461A15BF-74A2-B7C7-B86E-121924514A94}"/>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BA59C984-6894-33E7-DB5F-670841B2D27A}"/>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287D4CA4-8C6D-2084-2BFF-293BFB616296}"/>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9165F813-B6AE-F866-6738-916AB0B7738D}"/>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F1D1EBBB-2CF5-AEA3-8F1B-1E5783DFD1DD}"/>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B66D805C-3F06-F562-9B9F-1002B081405E}"/>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6E6D77B6-F841-84E7-5478-66F145F90E0F}"/>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7689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64AD20A6-7439-29B2-6427-48800F5A2827}"/>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343866B4-0AB3-C1AF-B882-FC0FCE759DAB}"/>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CITY</a:t>
            </a:r>
            <a:endParaRPr dirty="0"/>
          </a:p>
        </p:txBody>
      </p:sp>
      <p:sp>
        <p:nvSpPr>
          <p:cNvPr id="1228" name="Google Shape;1228;p46">
            <a:extLst>
              <a:ext uri="{FF2B5EF4-FFF2-40B4-BE49-F238E27FC236}">
                <a16:creationId xmlns:a16="http://schemas.microsoft.com/office/drawing/2014/main" id="{EA3DBEFF-688C-824F-551B-A56C590FEC47}"/>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13C8F5F2-7EEA-FCFB-45B9-149ACB70C6EB}"/>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62B7901E-D9DB-6EC2-F380-287B7A350B6D}"/>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B072DDA2-7C2F-3D65-5385-1DCFC054236E}"/>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F3BB298B-5A32-3DFA-64A3-6A6F378EFC6A}"/>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C29B3E7E-6E45-20E9-49F2-2B67BCE3326F}"/>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A86360EC-E114-4CBD-DCC4-C6BE21660A13}"/>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4B401067-61DB-C896-27B5-DBAB94D0E027}"/>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7EAE5D4A-D6DB-17DD-E8E1-E0726B4AB84E}"/>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629BFBF9-6528-C10C-C109-E9F4EC152220}"/>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47D8B763-6D7D-51BB-E12E-1B68F526A90E}"/>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9F40DB64-D818-3C8C-B03D-EB6F596BB69D}"/>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F56A65A2-21F2-A08B-D1CB-F769B07E9554}"/>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967F9882-D6A5-35DA-E09C-A442F53BB606}"/>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51009FDC-BA81-0CB2-D9A0-E6A7AB6B4CA1}"/>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21B343AD-104C-0549-A2B2-3BEE4305833B}"/>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9BF9DC2C-60F1-4CCD-A0E5-82478EA8BF18}"/>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3705D497-ABD5-64B0-DB4E-080017479018}"/>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49F07189-0F90-1777-619D-363781A2EC3B}"/>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31D02A50-515E-A4D9-4675-541AE4FA2999}"/>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494DCD94-4068-61EE-20D4-837E41C3C2FA}"/>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492B5257-265E-925B-26BC-1245F0BCDC48}"/>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F8E34E94-D9A5-68DA-5BBD-4C7D6E736874}"/>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BBF1F186-5B59-436F-5261-5568229566A6}"/>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EB8D790D-7113-D753-49FA-4CD076F33AB9}"/>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17493EAC-F94A-F074-DC1D-B8650E8D902E}"/>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D8F63AF1-CCAD-2738-16DE-EE833927E274}"/>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91C46515-FF35-8773-64FA-6F856F08B224}"/>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6F28E346-9B6C-C8F7-293E-44B0CCDCF418}"/>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2F9C2DB1-2291-F4F8-CC41-F3E3DE2C8174}"/>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607AF1A2-8987-CF8E-8BC3-F7F69515A425}"/>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931F9B63-7168-3209-09C8-C244E1147F02}"/>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0195982F-CD09-F987-AE2A-8863767F3F4B}"/>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C6FB28AA-1593-0F17-EB74-B786B2F01255}"/>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9BB9EC9C-505D-61E2-943D-1B863904C9DF}"/>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B8F3DAB3-10F0-1D57-F04C-D1B3CC197609}"/>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A5126CAB-D1AA-0382-FE38-C00D8E9E7358}"/>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42C80E4E-1CCD-AD71-E8D0-124965243CD6}"/>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E202B6E5-B2E6-26EE-CEF6-A2D7F020A84E}"/>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B3332C29-1D36-D5FE-A82F-0509B2711F04}"/>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C6A37CB5-2FB6-D2AF-B22D-94DB94DC5F57}"/>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2A6FA637-2736-F1EB-CE48-E208A6029308}"/>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F876B3B5-ED01-8CA3-D4EB-84570A510874}"/>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7EADB3F3-B472-5A58-D01F-D28574C8FDE8}"/>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C7E3CA43-58E0-C5A3-17F7-A7DB1D162D66}"/>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A47F50DF-E66A-4A54-5B79-D0F591CC75FE}"/>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C587F4FC-5000-27D4-6849-AF73AA688171}"/>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F10DF83F-4D2F-EE2E-D8E8-B4679DB32C22}"/>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0039DB24-FA59-A1AD-8E6D-60EC2A5FBD7B}"/>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5F4D1061-007E-68C2-758B-91FEC94160D0}"/>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95B76B36-CF1D-6EB4-DAF4-AE9F367A3007}"/>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5B6011C5-6E54-814D-1BC6-6286863BDD0D}"/>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DCF27A4B-E66C-EC2B-D3B9-5D0AA75721CD}"/>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0C3F9F76-1224-98C9-4CF1-BB7D1709DB3B}"/>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0CCBA050-F433-C8ED-76B6-C9A571F19CAB}"/>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FB487E18-8363-51B8-BD07-E726F64AEDA0}"/>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26C9E0A6-BBEA-56D2-C7C4-4157354B5656}"/>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A550E206-8BBE-2CDF-B967-E57FCA68C435}"/>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49165CF5-E806-BA45-E830-750E39DF5BA2}"/>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70A01C62-9320-EAFC-8162-304DFC87DAC6}"/>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330E9D15-8CF1-AC47-5BF5-990F649802F3}"/>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83BBE26E-F865-E3E3-2D36-47FCD683C51C}"/>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84355BE9-4824-C871-D84C-AF37CAEE48B8}"/>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77D7359D-C138-FD23-79EC-BB083E675A8A}"/>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760F23B0-663D-6180-797E-1EAD4A95A5CB}"/>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31213BD6-D465-36C6-FD37-CAA87B4A8C6F}"/>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AC85BEBE-A78B-7A64-5925-006045E4D0D8}"/>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3B3B78D9-D731-E456-55B6-76E3F20AD0DC}"/>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503BFC78-0579-2E4E-8E95-247C7A4EFB46}"/>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46985551-B722-BD42-1BA4-CBD66ACCD4AA}"/>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B5C4361C-33D9-DACB-1DD5-DE9022C2FCD8}"/>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037A7EF5-85B2-5290-C978-6BDCB5E474D5}"/>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F81B0080-B97D-73A6-FAB6-D43E5DF9F18D}"/>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A7504C70-B3EF-9FBB-748A-AF3C8B179B4C}"/>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488232A2-8018-426D-7482-7D718509DE8D}"/>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E163F9A8-96AA-9A4D-D7E3-FB2E44CAB4B3}"/>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38FE2098-BD5D-5991-0272-618DAF1B36B3}"/>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AED10D11-ECB0-91A5-BA46-AB650A0EC430}"/>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5F819F90-A571-72E9-4D8F-921EB18113D1}"/>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73FC56FC-238D-DBB8-0617-DF2B91A03D7A}"/>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88994FD6-D905-7732-0F30-2D235F60350C}"/>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DD86BD39-F5BC-CF96-06E3-57F80EA88209}"/>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52115A39-1209-6541-82B5-08861198CEAF}"/>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D13B65F0-5E17-A893-7515-A2F1E29D16E5}"/>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A5079BE3-AA98-3020-C743-D9C69BCB3A28}"/>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9177A261-72D3-FB38-0497-DB25C2A6CF32}"/>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6DF93EBB-F107-9AF4-B74E-D8B3C8762A09}"/>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4B3C99A2-50E8-6129-1C36-B6BB73A78466}"/>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371DFE81-C85F-253A-09E2-EC353E474D55}"/>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006D46EC-0D01-FBE3-A0DC-9AE0BB81BF88}"/>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AC56CAE6-C714-38AF-CA45-7E65DDA99C33}"/>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BB29D09A-8E2A-5FEC-6954-7840B825D8A4}"/>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C3517564-AC8F-13D2-C75E-E8CF0877CE91}"/>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FBD95ADB-B69E-C591-FEEA-BD0ED5762838}"/>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68652F5A-ACFD-776E-E08F-2FDA9E3832AF}"/>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E3EA5C8D-A6A5-03E9-B768-8A2ED2871DA8}"/>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1F8AC82F-13A2-6D75-9DF8-DCF485CC35DB}"/>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DB787302-F9EC-9A94-7921-CF2582A6DCDD}"/>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8D98BBE1-F397-590A-1A78-695A92D8D247}"/>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DDA04E0F-CA25-FBC8-8E97-F938AFE104F9}"/>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6AFFE463-2FED-E8EA-D254-D71A5F15BE32}"/>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22F085CF-CE5E-2C35-13B7-FAAA97ADC47F}"/>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A743D6F9-2842-D726-2DC8-D18DA2145CFD}"/>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42D15FE2-43A4-B7D6-D5AD-0DC1639A031D}"/>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48F83CF2-92D4-5147-A58F-745EFA5B4EFA}"/>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F5C3C4FE-F61C-16DE-8666-22B17302DD16}"/>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33EBF090-99CC-56C6-A0DF-9BF709EDE804}"/>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A469A374-506D-F57C-E0E1-F2D7DEDA7FC6}"/>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73EDCBFB-FB8B-30ED-573C-CD214D594E1E}"/>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925E6536-1DDA-F289-FD4C-A0B73BA64F5B}"/>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E23D31DC-4E7E-76D6-71A1-8482ED1E0F0B}"/>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9EB1B7C6-6614-83E1-D23A-B117C78FEDDB}"/>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BAEC0366-5259-30E4-12B1-EB20B0981C86}"/>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20CD90E2-0D2F-CD35-F04A-61366A8BAF77}"/>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3F8557D7-B03C-A858-F706-3179585BC977}"/>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45F9D053-AF23-9707-EC58-B1202F04192F}"/>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E2F80910-07D2-9316-3190-3E1FF6A812A0}"/>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B1C61EE7-4667-8E55-189D-4EDFB2DC09D6}"/>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CB0C9AB7-102C-87AF-56AD-D6BCB4E50407}"/>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B977979C-A574-5637-37CB-53039C136755}"/>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B744C87A-3D7F-04B3-6C3F-D6E1B1D3D4D4}"/>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E4BBBAE4-1CA7-D26D-E954-91FC630EFDD1}"/>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A0704AD4-57B6-8C09-0F25-F3CD3C836957}"/>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D788E6A3-B287-DD7C-B8E8-2FDDE1691148}"/>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1DF8B9C1-4A34-D457-DC35-B1C7E2060C36}"/>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2A766A35-6A40-3CE2-E1EC-785072D661CB}"/>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BC21ACEB-6157-33F4-A219-0D32E0B33112}"/>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74EDED1A-B4F6-3F8F-30B3-C9EFE7F063AC}"/>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9AAAD77A-46FC-18E5-780B-B584F724B4C8}"/>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3F387D7B-BB07-D4E7-E85A-46F3E4795670}"/>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C262109B-8258-3117-F5BC-E36DC165F69C}"/>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36F1365F-69CB-D8D0-E545-D3F8C313E380}"/>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0D17C0C9-3DB4-5246-E7EB-427D05D3D98D}"/>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CCB9572A-B277-CA71-FB5E-4E5671B7F628}"/>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D1A7D081-7507-E47D-541B-4A8FEFC1A5BF}"/>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7D737DEF-6DAE-D4BB-D1AC-9BC566BE46BA}"/>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263D8D0D-05C0-8F60-82EA-8E21E6D50E45}"/>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9054C192-FFD3-1E7B-F538-756109050AA2}"/>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EEFCD9E8-72F4-BC22-E52A-F7DCDEF29964}"/>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705B83A6-46E9-AA22-71A8-F73BF4ECE005}"/>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B8B2F9B7-A48E-BC21-B568-A33A4B4D6055}"/>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D35BC67E-FB1C-29D9-836C-6EC856255046}"/>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FA927710-BB30-26EE-9224-8E8F811F78B8}"/>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428A97FE-03CD-D184-FA59-8EB85B9795E0}"/>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E60EC3BB-F216-C559-F783-6C6725668468}"/>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8DA3E9DA-0F7E-2870-AC19-DA6A657F12D7}"/>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2904CF56-67F1-EB3D-20D9-CA5931ACF82A}"/>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D145A236-156D-CC06-E2D3-D77FAFACBDD7}"/>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7F7F11EA-1D1F-D1CE-6937-CF41264EBB68}"/>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0AB4672D-6F2B-CA5F-CBB6-82FE5AFE36F0}"/>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995272EC-1ECB-BC33-E244-6300E85067A2}"/>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3983D7E2-B3DA-57D6-9105-91921F37D60E}"/>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2605A698-BE13-D326-FB86-2D88BE60073C}"/>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4F471166-0B95-EA85-C552-6E42A4A12D12}"/>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26BBD5C2-9FFA-797C-D29F-6677D804FC83}"/>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0EEAC24B-B6BE-8CAF-11DD-0A73E195393C}"/>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DFFFE14C-36B4-DEA5-1BA9-7BAE0674DCEB}"/>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C8F0FFFE-D74D-0026-5EF8-5864D1CC21E7}"/>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058B8593-B901-619C-E2E9-93757DF5FCB9}"/>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5DBA4564-7416-85D9-5BCC-D7B2449FFF6D}"/>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3C4C0B3A-FD52-082C-5322-482D7A415CDA}"/>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0C9F50EB-6754-190D-B6A5-FD4A637911CF}"/>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magine 2" descr="Immagine che contiene testo, diagramma, schermata, linea&#10;&#10;Il contenuto generato dall'IA potrebbe non essere corretto.">
            <a:extLst>
              <a:ext uri="{FF2B5EF4-FFF2-40B4-BE49-F238E27FC236}">
                <a16:creationId xmlns:a16="http://schemas.microsoft.com/office/drawing/2014/main" id="{4D0A4515-1317-C571-A907-F290753AE7BE}"/>
              </a:ext>
            </a:extLst>
          </p:cNvPr>
          <p:cNvPicPr>
            <a:picLocks noChangeAspect="1"/>
          </p:cNvPicPr>
          <p:nvPr/>
        </p:nvPicPr>
        <p:blipFill>
          <a:blip r:embed="rId3"/>
          <a:stretch>
            <a:fillRect/>
          </a:stretch>
        </p:blipFill>
        <p:spPr>
          <a:xfrm>
            <a:off x="3683782" y="2944281"/>
            <a:ext cx="1904942" cy="1660591"/>
          </a:xfrm>
          <a:prstGeom prst="rect">
            <a:avLst/>
          </a:prstGeom>
        </p:spPr>
      </p:pic>
      <p:pic>
        <p:nvPicPr>
          <p:cNvPr id="5" name="Immagine 4" descr="Immagine che contiene diagramma, schizzo, Piano, Disegno tecnico&#10;&#10;Il contenuto generato dall'IA potrebbe non essere corretto.">
            <a:extLst>
              <a:ext uri="{FF2B5EF4-FFF2-40B4-BE49-F238E27FC236}">
                <a16:creationId xmlns:a16="http://schemas.microsoft.com/office/drawing/2014/main" id="{E0CC696B-426D-5D08-6E18-8DBC57B8BF67}"/>
              </a:ext>
            </a:extLst>
          </p:cNvPr>
          <p:cNvPicPr>
            <a:picLocks noChangeAspect="1"/>
          </p:cNvPicPr>
          <p:nvPr/>
        </p:nvPicPr>
        <p:blipFill>
          <a:blip r:embed="rId4"/>
          <a:stretch>
            <a:fillRect/>
          </a:stretch>
        </p:blipFill>
        <p:spPr>
          <a:xfrm>
            <a:off x="3683782" y="1054954"/>
            <a:ext cx="1904942" cy="1889327"/>
          </a:xfrm>
          <a:prstGeom prst="rect">
            <a:avLst/>
          </a:prstGeom>
        </p:spPr>
      </p:pic>
      <p:pic>
        <p:nvPicPr>
          <p:cNvPr id="7" name="Immagine 6" descr="Immagine che contiene testo, diagramma, linea, Carattere&#10;&#10;Il contenuto generato dall'IA potrebbe non essere corretto.">
            <a:extLst>
              <a:ext uri="{FF2B5EF4-FFF2-40B4-BE49-F238E27FC236}">
                <a16:creationId xmlns:a16="http://schemas.microsoft.com/office/drawing/2014/main" id="{A15F76ED-F5BB-825A-7AD8-9564FEE5B2EB}"/>
              </a:ext>
            </a:extLst>
          </p:cNvPr>
          <p:cNvPicPr>
            <a:picLocks noChangeAspect="1"/>
          </p:cNvPicPr>
          <p:nvPr/>
        </p:nvPicPr>
        <p:blipFill>
          <a:blip r:embed="rId5"/>
          <a:srcRect t="57435"/>
          <a:stretch>
            <a:fillRect/>
          </a:stretch>
        </p:blipFill>
        <p:spPr>
          <a:xfrm>
            <a:off x="468719" y="2126673"/>
            <a:ext cx="3215063" cy="779509"/>
          </a:xfrm>
          <a:prstGeom prst="rect">
            <a:avLst/>
          </a:prstGeom>
        </p:spPr>
      </p:pic>
      <p:pic>
        <p:nvPicPr>
          <p:cNvPr id="8" name="Immagine 7" descr="Immagine che contiene testo, linea, Carattere, diagramma&#10;&#10;Il contenuto generato dall'IA potrebbe non essere corretto.">
            <a:extLst>
              <a:ext uri="{FF2B5EF4-FFF2-40B4-BE49-F238E27FC236}">
                <a16:creationId xmlns:a16="http://schemas.microsoft.com/office/drawing/2014/main" id="{AAFD8D70-78F2-9D28-115A-5160FBA3262A}"/>
              </a:ext>
            </a:extLst>
          </p:cNvPr>
          <p:cNvPicPr>
            <a:picLocks noChangeAspect="1"/>
          </p:cNvPicPr>
          <p:nvPr/>
        </p:nvPicPr>
        <p:blipFill>
          <a:blip r:embed="rId6"/>
          <a:stretch>
            <a:fillRect/>
          </a:stretch>
        </p:blipFill>
        <p:spPr>
          <a:xfrm>
            <a:off x="468719" y="1375524"/>
            <a:ext cx="3215063" cy="751149"/>
          </a:xfrm>
          <a:prstGeom prst="rect">
            <a:avLst/>
          </a:prstGeom>
        </p:spPr>
      </p:pic>
    </p:spTree>
    <p:extLst>
      <p:ext uri="{BB962C8B-B14F-4D97-AF65-F5344CB8AC3E}">
        <p14:creationId xmlns:p14="http://schemas.microsoft.com/office/powerpoint/2010/main" val="3288980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1F907B74-3CD7-51BA-F022-487D3517C783}"/>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3D6414FC-6424-2B62-6ED8-FD61F6B0F3BA}"/>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CITY</a:t>
            </a:r>
            <a:endParaRPr dirty="0"/>
          </a:p>
        </p:txBody>
      </p:sp>
      <p:sp>
        <p:nvSpPr>
          <p:cNvPr id="1228" name="Google Shape;1228;p46">
            <a:extLst>
              <a:ext uri="{FF2B5EF4-FFF2-40B4-BE49-F238E27FC236}">
                <a16:creationId xmlns:a16="http://schemas.microsoft.com/office/drawing/2014/main" id="{B9D16EBC-F5C8-246D-16A1-AC4296B25DA7}"/>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F333E4A4-65C7-CCD6-580C-E2BBF26C4DC5}"/>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2" name="Google Shape;4362;p74">
            <a:extLst>
              <a:ext uri="{FF2B5EF4-FFF2-40B4-BE49-F238E27FC236}">
                <a16:creationId xmlns:a16="http://schemas.microsoft.com/office/drawing/2014/main" id="{2DED8282-B271-CEBE-6794-5B100020EFD1}"/>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B2AB7993-2162-DC66-1A41-0A5EA57F9EA2}"/>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99C56629-44AE-7EF2-D8C5-5E8C1C79FA23}"/>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763BA023-0864-BC84-7191-EA80076A81E9}"/>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D2F455E8-9FEA-8512-1E30-FA9AB4549A75}"/>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6F8870AB-DE32-FA8C-BD8C-99B0CFF71FE8}"/>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F571FB91-D3EA-0CEF-7F39-676CDC8A9E46}"/>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8CEB2EC2-82F1-800E-6CAF-EBD0729E4281}"/>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3BD78575-D5A4-B190-C70C-53A853098DDA}"/>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48EEB120-D25C-86D2-BC1B-720FA08DD371}"/>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AA666A00-E172-35FB-5F72-8F8FD47486FA}"/>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D45E4398-D896-BA15-9D5B-686C57D26AB1}"/>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4C451B83-F9B5-7048-BF79-65515A981AD1}"/>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821DFF7F-8603-B2E5-F302-ED8691EF24D4}"/>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3C95C5EA-F3E4-7E5D-A628-663C3AB9D427}"/>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93C99220-34EF-ED12-CF87-2D142C7830C0}"/>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1AAF2009-23AF-EE88-F5B8-5515D3CC04DA}"/>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06A71376-EE13-6F09-4588-B372E85F1867}"/>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0338C223-218D-2E5B-5AC4-77DD1CDEB986}"/>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4CFBA2C6-954B-16CF-BD31-2D9650DEB98E}"/>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C732C7F9-5FC4-E4BD-3E8C-6C4294CEAA22}"/>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B70E423A-0E72-019B-D759-A36FB75DCFA8}"/>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1A5D609B-3B53-E7AC-A746-C4369FB1DF83}"/>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0282218C-C7A1-C907-0E9D-B4339F3C03DB}"/>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130E6FD7-6AEA-5391-77E0-98E1C509B14F}"/>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E1E9CBC3-09CF-D4D8-2829-B2017272F9BD}"/>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1FAB6E41-33DB-E089-AF78-D56240534383}"/>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A09205CE-046E-6BC2-0F30-C9434A0575DB}"/>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F4E64200-36AD-29E7-0FED-53A157E80DDF}"/>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8798C517-0C14-B09D-5A38-4D7410E26FF0}"/>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6606486B-B11A-E20B-E8EB-447DBB7A6000}"/>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E1A1CF5B-6100-DB25-67CE-1792F81DEAE6}"/>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8072F0E4-9913-7F2F-6E7E-A7ABCC18B268}"/>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A23E47AA-DF56-0F0C-D0F8-FE0521A63302}"/>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F5571FB1-0143-C104-3C5F-E294CFA3FBD5}"/>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FDD2EAC1-D386-E6DD-8D09-E61D7748F88F}"/>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79AEB578-84B2-0AA5-1AB5-A4D925739A17}"/>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22BC6478-9D80-36EC-9A9F-51A6860F0C90}"/>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6FE5B16D-36DE-CADD-B064-ABC9145B0B8F}"/>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E9902ECD-5E6D-3884-0093-076904FE31AF}"/>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61C35A5C-A561-9633-79CE-E39057EA2651}"/>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7E83E945-88EA-BA16-7395-BB4B1C728156}"/>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281F2541-B274-5612-03EC-EBF25431F8C4}"/>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008D1FD3-92E2-1CC6-A447-9608F650AAB8}"/>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9BA4FF6A-1E1E-43C8-AC24-86E18C6CA783}"/>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6" name="Google Shape;4327;p74">
            <a:extLst>
              <a:ext uri="{FF2B5EF4-FFF2-40B4-BE49-F238E27FC236}">
                <a16:creationId xmlns:a16="http://schemas.microsoft.com/office/drawing/2014/main" id="{1422C9F2-5EAA-2D87-9711-3F3AC5EF5F1F}"/>
              </a:ext>
            </a:extLst>
          </p:cNvPr>
          <p:cNvGrpSpPr/>
          <p:nvPr/>
        </p:nvGrpSpPr>
        <p:grpSpPr>
          <a:xfrm>
            <a:off x="4291726" y="1547515"/>
            <a:ext cx="1019434" cy="1027096"/>
            <a:chOff x="2519184" y="1536959"/>
            <a:chExt cx="1577583" cy="1589440"/>
          </a:xfrm>
        </p:grpSpPr>
        <p:sp>
          <p:nvSpPr>
            <p:cNvPr id="2017" name="Google Shape;4328;p74">
              <a:extLst>
                <a:ext uri="{FF2B5EF4-FFF2-40B4-BE49-F238E27FC236}">
                  <a16:creationId xmlns:a16="http://schemas.microsoft.com/office/drawing/2014/main" id="{207CC3FB-71F1-B5B2-DCE5-AB08D52474AE}"/>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4329;p74">
              <a:extLst>
                <a:ext uri="{FF2B5EF4-FFF2-40B4-BE49-F238E27FC236}">
                  <a16:creationId xmlns:a16="http://schemas.microsoft.com/office/drawing/2014/main" id="{79BE5223-51F8-D3D7-4952-EFF315EED396}"/>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4330;p74">
              <a:extLst>
                <a:ext uri="{FF2B5EF4-FFF2-40B4-BE49-F238E27FC236}">
                  <a16:creationId xmlns:a16="http://schemas.microsoft.com/office/drawing/2014/main" id="{A20D8A02-81B0-9ECA-3E9C-E95CA2839CC7}"/>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4331;p74">
              <a:extLst>
                <a:ext uri="{FF2B5EF4-FFF2-40B4-BE49-F238E27FC236}">
                  <a16:creationId xmlns:a16="http://schemas.microsoft.com/office/drawing/2014/main" id="{A16F77DD-6E48-CB4C-A454-F90608B8AC0C}"/>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4332;p74">
              <a:extLst>
                <a:ext uri="{FF2B5EF4-FFF2-40B4-BE49-F238E27FC236}">
                  <a16:creationId xmlns:a16="http://schemas.microsoft.com/office/drawing/2014/main" id="{9814D473-FB99-E82B-F4BD-0DB016299A14}"/>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4333;p74">
              <a:extLst>
                <a:ext uri="{FF2B5EF4-FFF2-40B4-BE49-F238E27FC236}">
                  <a16:creationId xmlns:a16="http://schemas.microsoft.com/office/drawing/2014/main" id="{578D21B0-0805-CF86-44F3-83A1CBC06A7E}"/>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4334;p74">
              <a:extLst>
                <a:ext uri="{FF2B5EF4-FFF2-40B4-BE49-F238E27FC236}">
                  <a16:creationId xmlns:a16="http://schemas.microsoft.com/office/drawing/2014/main" id="{663A61B5-0083-0323-3E44-65A41412565D}"/>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4335;p74">
              <a:extLst>
                <a:ext uri="{FF2B5EF4-FFF2-40B4-BE49-F238E27FC236}">
                  <a16:creationId xmlns:a16="http://schemas.microsoft.com/office/drawing/2014/main" id="{1D41B5A9-5006-49B0-988F-E447BCD551A2}"/>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4336;p74">
              <a:extLst>
                <a:ext uri="{FF2B5EF4-FFF2-40B4-BE49-F238E27FC236}">
                  <a16:creationId xmlns:a16="http://schemas.microsoft.com/office/drawing/2014/main" id="{B7C17EC1-2F4E-FE63-29FC-EBEC65C36B77}"/>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4337;p74">
              <a:extLst>
                <a:ext uri="{FF2B5EF4-FFF2-40B4-BE49-F238E27FC236}">
                  <a16:creationId xmlns:a16="http://schemas.microsoft.com/office/drawing/2014/main" id="{CEBA5948-C378-C8D2-A108-B81E96386A8F}"/>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4338;p74">
              <a:extLst>
                <a:ext uri="{FF2B5EF4-FFF2-40B4-BE49-F238E27FC236}">
                  <a16:creationId xmlns:a16="http://schemas.microsoft.com/office/drawing/2014/main" id="{65879EFA-BCBD-B0FD-D675-58B4ECADA8A3}"/>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4339;p74">
              <a:extLst>
                <a:ext uri="{FF2B5EF4-FFF2-40B4-BE49-F238E27FC236}">
                  <a16:creationId xmlns:a16="http://schemas.microsoft.com/office/drawing/2014/main" id="{6831548C-0C57-087A-E814-95DE865F69A5}"/>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4340;p74">
              <a:extLst>
                <a:ext uri="{FF2B5EF4-FFF2-40B4-BE49-F238E27FC236}">
                  <a16:creationId xmlns:a16="http://schemas.microsoft.com/office/drawing/2014/main" id="{DF6BED45-B446-E953-24DF-FB75F327EED4}"/>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4341;p74">
              <a:extLst>
                <a:ext uri="{FF2B5EF4-FFF2-40B4-BE49-F238E27FC236}">
                  <a16:creationId xmlns:a16="http://schemas.microsoft.com/office/drawing/2014/main" id="{3EC18D59-EDCF-EDDE-023B-99C1F48BC57F}"/>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4342;p74">
              <a:extLst>
                <a:ext uri="{FF2B5EF4-FFF2-40B4-BE49-F238E27FC236}">
                  <a16:creationId xmlns:a16="http://schemas.microsoft.com/office/drawing/2014/main" id="{C1B9FEF0-3FBC-D935-8E79-4B7BDDC95356}"/>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4343;p74">
              <a:extLst>
                <a:ext uri="{FF2B5EF4-FFF2-40B4-BE49-F238E27FC236}">
                  <a16:creationId xmlns:a16="http://schemas.microsoft.com/office/drawing/2014/main" id="{8A46271E-B107-80FA-8156-8B0875ACF48A}"/>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4344;p74">
              <a:extLst>
                <a:ext uri="{FF2B5EF4-FFF2-40B4-BE49-F238E27FC236}">
                  <a16:creationId xmlns:a16="http://schemas.microsoft.com/office/drawing/2014/main" id="{A653EA3F-23C1-D5EA-E174-CF89B85164E2}"/>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4345;p74">
              <a:extLst>
                <a:ext uri="{FF2B5EF4-FFF2-40B4-BE49-F238E27FC236}">
                  <a16:creationId xmlns:a16="http://schemas.microsoft.com/office/drawing/2014/main" id="{8727EEAD-1F87-7B1E-965C-E09D5B89F4B5}"/>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4346;p74">
              <a:extLst>
                <a:ext uri="{FF2B5EF4-FFF2-40B4-BE49-F238E27FC236}">
                  <a16:creationId xmlns:a16="http://schemas.microsoft.com/office/drawing/2014/main" id="{B8D1F26F-AB49-3F54-D4AC-8066647008D9}"/>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4347;p74">
              <a:extLst>
                <a:ext uri="{FF2B5EF4-FFF2-40B4-BE49-F238E27FC236}">
                  <a16:creationId xmlns:a16="http://schemas.microsoft.com/office/drawing/2014/main" id="{4CA0918E-954A-375C-1CA2-9411AE1F091E}"/>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4348;p74">
              <a:extLst>
                <a:ext uri="{FF2B5EF4-FFF2-40B4-BE49-F238E27FC236}">
                  <a16:creationId xmlns:a16="http://schemas.microsoft.com/office/drawing/2014/main" id="{C9D99DB3-7348-4A80-9599-57E785FAB5C5}"/>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4349;p74">
              <a:extLst>
                <a:ext uri="{FF2B5EF4-FFF2-40B4-BE49-F238E27FC236}">
                  <a16:creationId xmlns:a16="http://schemas.microsoft.com/office/drawing/2014/main" id="{06BB006B-A360-0FB6-24BB-47BADDE8D6B4}"/>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4350;p74">
              <a:extLst>
                <a:ext uri="{FF2B5EF4-FFF2-40B4-BE49-F238E27FC236}">
                  <a16:creationId xmlns:a16="http://schemas.microsoft.com/office/drawing/2014/main" id="{3631B286-30DF-2373-755B-FC8BB602EB95}"/>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4351;p74">
              <a:extLst>
                <a:ext uri="{FF2B5EF4-FFF2-40B4-BE49-F238E27FC236}">
                  <a16:creationId xmlns:a16="http://schemas.microsoft.com/office/drawing/2014/main" id="{266084B5-DDDD-5222-6984-375C7ED02ED4}"/>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4352;p74">
              <a:extLst>
                <a:ext uri="{FF2B5EF4-FFF2-40B4-BE49-F238E27FC236}">
                  <a16:creationId xmlns:a16="http://schemas.microsoft.com/office/drawing/2014/main" id="{C2FF3A67-9728-8B9A-44B0-B1E9E2EBF3CB}"/>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4353;p74">
              <a:extLst>
                <a:ext uri="{FF2B5EF4-FFF2-40B4-BE49-F238E27FC236}">
                  <a16:creationId xmlns:a16="http://schemas.microsoft.com/office/drawing/2014/main" id="{249B93AC-6857-DD4E-F423-0AAF30414808}"/>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4354;p74">
              <a:extLst>
                <a:ext uri="{FF2B5EF4-FFF2-40B4-BE49-F238E27FC236}">
                  <a16:creationId xmlns:a16="http://schemas.microsoft.com/office/drawing/2014/main" id="{E9BBED06-75BB-BC6F-67FB-3EBD1BE1B1DF}"/>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4355;p74">
              <a:extLst>
                <a:ext uri="{FF2B5EF4-FFF2-40B4-BE49-F238E27FC236}">
                  <a16:creationId xmlns:a16="http://schemas.microsoft.com/office/drawing/2014/main" id="{96909F29-7BE8-7F48-9CEB-5814A99437B1}"/>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4356;p74">
              <a:extLst>
                <a:ext uri="{FF2B5EF4-FFF2-40B4-BE49-F238E27FC236}">
                  <a16:creationId xmlns:a16="http://schemas.microsoft.com/office/drawing/2014/main" id="{48ADC9D5-774F-DBF8-0DFC-C874484CFC42}"/>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4357;p74">
              <a:extLst>
                <a:ext uri="{FF2B5EF4-FFF2-40B4-BE49-F238E27FC236}">
                  <a16:creationId xmlns:a16="http://schemas.microsoft.com/office/drawing/2014/main" id="{3D79D787-47F3-6890-4E5B-0404EA034FF6}"/>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4358;p74">
              <a:extLst>
                <a:ext uri="{FF2B5EF4-FFF2-40B4-BE49-F238E27FC236}">
                  <a16:creationId xmlns:a16="http://schemas.microsoft.com/office/drawing/2014/main" id="{56DE8F78-DC43-DB95-7F62-FD7C1C6D7DC6}"/>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4359;p74">
              <a:extLst>
                <a:ext uri="{FF2B5EF4-FFF2-40B4-BE49-F238E27FC236}">
                  <a16:creationId xmlns:a16="http://schemas.microsoft.com/office/drawing/2014/main" id="{C0406568-D05E-4744-A6B3-BE11753E460F}"/>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4360;p74">
              <a:extLst>
                <a:ext uri="{FF2B5EF4-FFF2-40B4-BE49-F238E27FC236}">
                  <a16:creationId xmlns:a16="http://schemas.microsoft.com/office/drawing/2014/main" id="{FD7910FB-C0CE-ECF2-5A6B-A47287077B41}"/>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5218;p76">
            <a:extLst>
              <a:ext uri="{FF2B5EF4-FFF2-40B4-BE49-F238E27FC236}">
                <a16:creationId xmlns:a16="http://schemas.microsoft.com/office/drawing/2014/main" id="{460E2A4A-7763-2887-1F33-32E0DD973C7D}"/>
              </a:ext>
            </a:extLst>
          </p:cNvPr>
          <p:cNvGrpSpPr/>
          <p:nvPr/>
        </p:nvGrpSpPr>
        <p:grpSpPr>
          <a:xfrm>
            <a:off x="7576689" y="3196670"/>
            <a:ext cx="1313921" cy="1354896"/>
            <a:chOff x="2023151" y="1438801"/>
            <a:chExt cx="1756756" cy="1970488"/>
          </a:xfrm>
        </p:grpSpPr>
        <p:sp>
          <p:nvSpPr>
            <p:cNvPr id="1233" name="Google Shape;5219;p76">
              <a:extLst>
                <a:ext uri="{FF2B5EF4-FFF2-40B4-BE49-F238E27FC236}">
                  <a16:creationId xmlns:a16="http://schemas.microsoft.com/office/drawing/2014/main" id="{112FF450-BC91-68A8-1C30-25D0B8E98A3C}"/>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5220;p76">
              <a:extLst>
                <a:ext uri="{FF2B5EF4-FFF2-40B4-BE49-F238E27FC236}">
                  <a16:creationId xmlns:a16="http://schemas.microsoft.com/office/drawing/2014/main" id="{23909456-41BA-783E-648C-0514976409A8}"/>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5221;p76">
              <a:extLst>
                <a:ext uri="{FF2B5EF4-FFF2-40B4-BE49-F238E27FC236}">
                  <a16:creationId xmlns:a16="http://schemas.microsoft.com/office/drawing/2014/main" id="{1304C58C-71ED-11F5-9CC0-C5F3602EB2A8}"/>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5222;p76">
              <a:extLst>
                <a:ext uri="{FF2B5EF4-FFF2-40B4-BE49-F238E27FC236}">
                  <a16:creationId xmlns:a16="http://schemas.microsoft.com/office/drawing/2014/main" id="{C4E1A125-E34B-E986-3774-BF7A17C48F81}"/>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5223;p76">
              <a:extLst>
                <a:ext uri="{FF2B5EF4-FFF2-40B4-BE49-F238E27FC236}">
                  <a16:creationId xmlns:a16="http://schemas.microsoft.com/office/drawing/2014/main" id="{94430562-455B-6B61-0C3B-7D63660F17BF}"/>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5224;p76">
              <a:extLst>
                <a:ext uri="{FF2B5EF4-FFF2-40B4-BE49-F238E27FC236}">
                  <a16:creationId xmlns:a16="http://schemas.microsoft.com/office/drawing/2014/main" id="{6EE5FC29-069E-2664-D839-65FA36A6E60E}"/>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5225;p76">
              <a:extLst>
                <a:ext uri="{FF2B5EF4-FFF2-40B4-BE49-F238E27FC236}">
                  <a16:creationId xmlns:a16="http://schemas.microsoft.com/office/drawing/2014/main" id="{A5F767A0-37B8-0E13-DB5A-58CB30481CCA}"/>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5226;p76">
              <a:extLst>
                <a:ext uri="{FF2B5EF4-FFF2-40B4-BE49-F238E27FC236}">
                  <a16:creationId xmlns:a16="http://schemas.microsoft.com/office/drawing/2014/main" id="{D181CE94-AAFA-2D01-2733-A233CD46DFF8}"/>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5227;p76">
              <a:extLst>
                <a:ext uri="{FF2B5EF4-FFF2-40B4-BE49-F238E27FC236}">
                  <a16:creationId xmlns:a16="http://schemas.microsoft.com/office/drawing/2014/main" id="{62595B10-F4CC-D1C6-0537-0441324E013D}"/>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5228;p76">
              <a:extLst>
                <a:ext uri="{FF2B5EF4-FFF2-40B4-BE49-F238E27FC236}">
                  <a16:creationId xmlns:a16="http://schemas.microsoft.com/office/drawing/2014/main" id="{26724AE7-19F6-AD04-4ED2-18F6C37D69E7}"/>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5229;p76">
              <a:extLst>
                <a:ext uri="{FF2B5EF4-FFF2-40B4-BE49-F238E27FC236}">
                  <a16:creationId xmlns:a16="http://schemas.microsoft.com/office/drawing/2014/main" id="{061B44AA-F4C0-6C3B-0300-4C6EB57DFCFE}"/>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5230;p76">
              <a:extLst>
                <a:ext uri="{FF2B5EF4-FFF2-40B4-BE49-F238E27FC236}">
                  <a16:creationId xmlns:a16="http://schemas.microsoft.com/office/drawing/2014/main" id="{13DC0851-B00C-998A-19BF-D1F4A526654A}"/>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5231;p76">
              <a:extLst>
                <a:ext uri="{FF2B5EF4-FFF2-40B4-BE49-F238E27FC236}">
                  <a16:creationId xmlns:a16="http://schemas.microsoft.com/office/drawing/2014/main" id="{9C964A18-821A-0D8C-5E66-CCEF9197BBDD}"/>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5232;p76">
              <a:extLst>
                <a:ext uri="{FF2B5EF4-FFF2-40B4-BE49-F238E27FC236}">
                  <a16:creationId xmlns:a16="http://schemas.microsoft.com/office/drawing/2014/main" id="{80DBD086-64C0-A3A3-CE8E-6FA1154EF2EC}"/>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5233;p76">
              <a:extLst>
                <a:ext uri="{FF2B5EF4-FFF2-40B4-BE49-F238E27FC236}">
                  <a16:creationId xmlns:a16="http://schemas.microsoft.com/office/drawing/2014/main" id="{088E7BD6-04B7-62A6-6E3B-ED2B6DCB7355}"/>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5234;p76">
              <a:extLst>
                <a:ext uri="{FF2B5EF4-FFF2-40B4-BE49-F238E27FC236}">
                  <a16:creationId xmlns:a16="http://schemas.microsoft.com/office/drawing/2014/main" id="{9B115082-D2FB-66B2-B5BA-7EDB71DF1287}"/>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5235;p76">
              <a:extLst>
                <a:ext uri="{FF2B5EF4-FFF2-40B4-BE49-F238E27FC236}">
                  <a16:creationId xmlns:a16="http://schemas.microsoft.com/office/drawing/2014/main" id="{BDB857E2-FDF3-1C7F-57F0-27225AB143B2}"/>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5236;p76">
              <a:extLst>
                <a:ext uri="{FF2B5EF4-FFF2-40B4-BE49-F238E27FC236}">
                  <a16:creationId xmlns:a16="http://schemas.microsoft.com/office/drawing/2014/main" id="{CE559F6F-F005-964B-8D42-D3079E0E4120}"/>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5237;p76">
              <a:extLst>
                <a:ext uri="{FF2B5EF4-FFF2-40B4-BE49-F238E27FC236}">
                  <a16:creationId xmlns:a16="http://schemas.microsoft.com/office/drawing/2014/main" id="{613E7D37-968C-0254-423E-C3AB10B65AC7}"/>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5238;p76">
              <a:extLst>
                <a:ext uri="{FF2B5EF4-FFF2-40B4-BE49-F238E27FC236}">
                  <a16:creationId xmlns:a16="http://schemas.microsoft.com/office/drawing/2014/main" id="{E8B9D40E-0259-8AA1-9FCA-5119CCED1AD7}"/>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5239;p76">
              <a:extLst>
                <a:ext uri="{FF2B5EF4-FFF2-40B4-BE49-F238E27FC236}">
                  <a16:creationId xmlns:a16="http://schemas.microsoft.com/office/drawing/2014/main" id="{53627982-68BD-EFC2-1942-6B57DA35F1BF}"/>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5240;p76">
              <a:extLst>
                <a:ext uri="{FF2B5EF4-FFF2-40B4-BE49-F238E27FC236}">
                  <a16:creationId xmlns:a16="http://schemas.microsoft.com/office/drawing/2014/main" id="{B4BED9F3-4BAE-702E-911D-DF1BF4F12AB7}"/>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5241;p76">
              <a:extLst>
                <a:ext uri="{FF2B5EF4-FFF2-40B4-BE49-F238E27FC236}">
                  <a16:creationId xmlns:a16="http://schemas.microsoft.com/office/drawing/2014/main" id="{6DCD0A8F-26B4-033A-27B2-578A889AAEA3}"/>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5242;p76">
              <a:extLst>
                <a:ext uri="{FF2B5EF4-FFF2-40B4-BE49-F238E27FC236}">
                  <a16:creationId xmlns:a16="http://schemas.microsoft.com/office/drawing/2014/main" id="{09A00E15-A16E-B7A7-AC0F-FE92AA963B9B}"/>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5243;p76">
              <a:extLst>
                <a:ext uri="{FF2B5EF4-FFF2-40B4-BE49-F238E27FC236}">
                  <a16:creationId xmlns:a16="http://schemas.microsoft.com/office/drawing/2014/main" id="{4DFFC378-A5B1-42AC-1A81-F35D87BEF3D9}"/>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5244;p76">
              <a:extLst>
                <a:ext uri="{FF2B5EF4-FFF2-40B4-BE49-F238E27FC236}">
                  <a16:creationId xmlns:a16="http://schemas.microsoft.com/office/drawing/2014/main" id="{DAA079D5-BC92-6871-22D3-D2A6E710C718}"/>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5245;p76">
              <a:extLst>
                <a:ext uri="{FF2B5EF4-FFF2-40B4-BE49-F238E27FC236}">
                  <a16:creationId xmlns:a16="http://schemas.microsoft.com/office/drawing/2014/main" id="{069163ED-2FA1-8CFB-AAFA-3F6D3EB211D7}"/>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5246;p76">
              <a:extLst>
                <a:ext uri="{FF2B5EF4-FFF2-40B4-BE49-F238E27FC236}">
                  <a16:creationId xmlns:a16="http://schemas.microsoft.com/office/drawing/2014/main" id="{A3B131BD-8852-4445-0330-DB033F61E216}"/>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5247;p76">
              <a:extLst>
                <a:ext uri="{FF2B5EF4-FFF2-40B4-BE49-F238E27FC236}">
                  <a16:creationId xmlns:a16="http://schemas.microsoft.com/office/drawing/2014/main" id="{044ADF91-BF6C-1053-2657-2242E0F99A94}"/>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248;p76">
              <a:extLst>
                <a:ext uri="{FF2B5EF4-FFF2-40B4-BE49-F238E27FC236}">
                  <a16:creationId xmlns:a16="http://schemas.microsoft.com/office/drawing/2014/main" id="{2176DDC3-B2AC-2F1F-B6DC-E68300851BF0}"/>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5249;p76">
              <a:extLst>
                <a:ext uri="{FF2B5EF4-FFF2-40B4-BE49-F238E27FC236}">
                  <a16:creationId xmlns:a16="http://schemas.microsoft.com/office/drawing/2014/main" id="{E712A0E3-29E8-FA9B-763C-0B0FB9B7E351}"/>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250;p76">
              <a:extLst>
                <a:ext uri="{FF2B5EF4-FFF2-40B4-BE49-F238E27FC236}">
                  <a16:creationId xmlns:a16="http://schemas.microsoft.com/office/drawing/2014/main" id="{B41D36CF-1F0C-9BDC-C1A1-9575CB73CFFD}"/>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5251;p76">
              <a:extLst>
                <a:ext uri="{FF2B5EF4-FFF2-40B4-BE49-F238E27FC236}">
                  <a16:creationId xmlns:a16="http://schemas.microsoft.com/office/drawing/2014/main" id="{E4738072-839F-C2E2-7755-0FD2CA633E53}"/>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5252;p76">
              <a:extLst>
                <a:ext uri="{FF2B5EF4-FFF2-40B4-BE49-F238E27FC236}">
                  <a16:creationId xmlns:a16="http://schemas.microsoft.com/office/drawing/2014/main" id="{B272CCC9-972C-2AD3-3006-587F285126A6}"/>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5253;p76">
              <a:extLst>
                <a:ext uri="{FF2B5EF4-FFF2-40B4-BE49-F238E27FC236}">
                  <a16:creationId xmlns:a16="http://schemas.microsoft.com/office/drawing/2014/main" id="{921C742C-4805-0D95-4355-CD00B299230B}"/>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5254;p76">
              <a:extLst>
                <a:ext uri="{FF2B5EF4-FFF2-40B4-BE49-F238E27FC236}">
                  <a16:creationId xmlns:a16="http://schemas.microsoft.com/office/drawing/2014/main" id="{62F02ECD-F24F-7677-B926-3EAE8EF739EF}"/>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5255;p76">
              <a:extLst>
                <a:ext uri="{FF2B5EF4-FFF2-40B4-BE49-F238E27FC236}">
                  <a16:creationId xmlns:a16="http://schemas.microsoft.com/office/drawing/2014/main" id="{C1CF2A41-5E04-8B31-3517-CD421621E4B6}"/>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5256;p76">
              <a:extLst>
                <a:ext uri="{FF2B5EF4-FFF2-40B4-BE49-F238E27FC236}">
                  <a16:creationId xmlns:a16="http://schemas.microsoft.com/office/drawing/2014/main" id="{3A2B201C-0D31-C42F-B662-A379561DAC93}"/>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5257;p76">
              <a:extLst>
                <a:ext uri="{FF2B5EF4-FFF2-40B4-BE49-F238E27FC236}">
                  <a16:creationId xmlns:a16="http://schemas.microsoft.com/office/drawing/2014/main" id="{E405775C-3348-D794-4B2D-1CA70447E1B6}"/>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5258;p76">
              <a:extLst>
                <a:ext uri="{FF2B5EF4-FFF2-40B4-BE49-F238E27FC236}">
                  <a16:creationId xmlns:a16="http://schemas.microsoft.com/office/drawing/2014/main" id="{4BA3F046-BD5B-409F-D06F-3A828D247F9A}"/>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5259;p76">
              <a:extLst>
                <a:ext uri="{FF2B5EF4-FFF2-40B4-BE49-F238E27FC236}">
                  <a16:creationId xmlns:a16="http://schemas.microsoft.com/office/drawing/2014/main" id="{6A77BBE1-E0CB-05AA-E3BF-0BC627768A8D}"/>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5260;p76">
              <a:extLst>
                <a:ext uri="{FF2B5EF4-FFF2-40B4-BE49-F238E27FC236}">
                  <a16:creationId xmlns:a16="http://schemas.microsoft.com/office/drawing/2014/main" id="{CDD410C5-A08B-164E-CBE8-12D38834D37B}"/>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5261;p76">
              <a:extLst>
                <a:ext uri="{FF2B5EF4-FFF2-40B4-BE49-F238E27FC236}">
                  <a16:creationId xmlns:a16="http://schemas.microsoft.com/office/drawing/2014/main" id="{B282AA8C-6D26-2E2C-4D83-29B01AC1FA4E}"/>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5262;p76">
              <a:extLst>
                <a:ext uri="{FF2B5EF4-FFF2-40B4-BE49-F238E27FC236}">
                  <a16:creationId xmlns:a16="http://schemas.microsoft.com/office/drawing/2014/main" id="{4060B650-6358-73B1-1537-19627C3ED3D0}"/>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5263;p76">
              <a:extLst>
                <a:ext uri="{FF2B5EF4-FFF2-40B4-BE49-F238E27FC236}">
                  <a16:creationId xmlns:a16="http://schemas.microsoft.com/office/drawing/2014/main" id="{9765DCD8-8BC2-7C56-5AD5-41D9910C8BB7}"/>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5264;p76">
              <a:extLst>
                <a:ext uri="{FF2B5EF4-FFF2-40B4-BE49-F238E27FC236}">
                  <a16:creationId xmlns:a16="http://schemas.microsoft.com/office/drawing/2014/main" id="{F63D6F17-D6A4-8C35-A008-550A73DA6E14}"/>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5265;p76">
              <a:extLst>
                <a:ext uri="{FF2B5EF4-FFF2-40B4-BE49-F238E27FC236}">
                  <a16:creationId xmlns:a16="http://schemas.microsoft.com/office/drawing/2014/main" id="{EB72CE50-9B4D-B071-4E0E-018F1312EC5E}"/>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5266;p76">
              <a:extLst>
                <a:ext uri="{FF2B5EF4-FFF2-40B4-BE49-F238E27FC236}">
                  <a16:creationId xmlns:a16="http://schemas.microsoft.com/office/drawing/2014/main" id="{F27B1DF2-3A47-E932-59F9-50E36256848F}"/>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5267;p76">
              <a:extLst>
                <a:ext uri="{FF2B5EF4-FFF2-40B4-BE49-F238E27FC236}">
                  <a16:creationId xmlns:a16="http://schemas.microsoft.com/office/drawing/2014/main" id="{A699C57A-6A26-6CCF-2378-4EBC6380AF8F}"/>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5268;p76">
              <a:extLst>
                <a:ext uri="{FF2B5EF4-FFF2-40B4-BE49-F238E27FC236}">
                  <a16:creationId xmlns:a16="http://schemas.microsoft.com/office/drawing/2014/main" id="{8F383DF5-2CD2-C5CF-84C0-7DCF7AF84015}"/>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5269;p76">
              <a:extLst>
                <a:ext uri="{FF2B5EF4-FFF2-40B4-BE49-F238E27FC236}">
                  <a16:creationId xmlns:a16="http://schemas.microsoft.com/office/drawing/2014/main" id="{5D699D28-20AE-60C9-8AED-9C8E7C746DBB}"/>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5270;p76">
              <a:extLst>
                <a:ext uri="{FF2B5EF4-FFF2-40B4-BE49-F238E27FC236}">
                  <a16:creationId xmlns:a16="http://schemas.microsoft.com/office/drawing/2014/main" id="{9EE908B1-4926-1B16-A8D1-1C4AA344498D}"/>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5271;p76">
              <a:extLst>
                <a:ext uri="{FF2B5EF4-FFF2-40B4-BE49-F238E27FC236}">
                  <a16:creationId xmlns:a16="http://schemas.microsoft.com/office/drawing/2014/main" id="{C4660DCA-7D7C-BB7F-0CFD-17C98B068CCC}"/>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5272;p76">
              <a:extLst>
                <a:ext uri="{FF2B5EF4-FFF2-40B4-BE49-F238E27FC236}">
                  <a16:creationId xmlns:a16="http://schemas.microsoft.com/office/drawing/2014/main" id="{AF18FBE4-BD09-6D37-CAF1-C1ACE8AAAF28}"/>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5273;p76">
              <a:extLst>
                <a:ext uri="{FF2B5EF4-FFF2-40B4-BE49-F238E27FC236}">
                  <a16:creationId xmlns:a16="http://schemas.microsoft.com/office/drawing/2014/main" id="{E45CB6FA-BEC0-911A-1B14-70D1A8A8F76B}"/>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5274;p76">
              <a:extLst>
                <a:ext uri="{FF2B5EF4-FFF2-40B4-BE49-F238E27FC236}">
                  <a16:creationId xmlns:a16="http://schemas.microsoft.com/office/drawing/2014/main" id="{7B51824C-658C-B16C-7417-6FD22E11C6C3}"/>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5275;p76">
              <a:extLst>
                <a:ext uri="{FF2B5EF4-FFF2-40B4-BE49-F238E27FC236}">
                  <a16:creationId xmlns:a16="http://schemas.microsoft.com/office/drawing/2014/main" id="{A82F6BBD-96E5-7F35-BC2C-5AF221EDA82F}"/>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5276;p76">
              <a:extLst>
                <a:ext uri="{FF2B5EF4-FFF2-40B4-BE49-F238E27FC236}">
                  <a16:creationId xmlns:a16="http://schemas.microsoft.com/office/drawing/2014/main" id="{595E3B0A-7DF6-A61C-35F7-0C89170BC0C2}"/>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5277;p76">
              <a:extLst>
                <a:ext uri="{FF2B5EF4-FFF2-40B4-BE49-F238E27FC236}">
                  <a16:creationId xmlns:a16="http://schemas.microsoft.com/office/drawing/2014/main" id="{10351140-AE42-E4FC-E23C-8A05090DCEE3}"/>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5278;p76">
              <a:extLst>
                <a:ext uri="{FF2B5EF4-FFF2-40B4-BE49-F238E27FC236}">
                  <a16:creationId xmlns:a16="http://schemas.microsoft.com/office/drawing/2014/main" id="{E82A80CB-C28D-2361-8B61-BE3E1057FA4E}"/>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5279;p76">
              <a:extLst>
                <a:ext uri="{FF2B5EF4-FFF2-40B4-BE49-F238E27FC236}">
                  <a16:creationId xmlns:a16="http://schemas.microsoft.com/office/drawing/2014/main" id="{EBBA4A14-568E-7D75-7F90-1A500D2E72EB}"/>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5280;p76">
              <a:extLst>
                <a:ext uri="{FF2B5EF4-FFF2-40B4-BE49-F238E27FC236}">
                  <a16:creationId xmlns:a16="http://schemas.microsoft.com/office/drawing/2014/main" id="{E45B1AEE-824C-EFE2-7068-BB0F0E8EE0A8}"/>
                </a:ext>
              </a:extLst>
            </p:cNvPr>
            <p:cNvGrpSpPr/>
            <p:nvPr/>
          </p:nvGrpSpPr>
          <p:grpSpPr>
            <a:xfrm>
              <a:off x="2023151" y="1438801"/>
              <a:ext cx="1136364" cy="1437295"/>
              <a:chOff x="2023151" y="1438801"/>
              <a:chExt cx="1136364" cy="1437295"/>
            </a:xfrm>
          </p:grpSpPr>
          <p:sp>
            <p:nvSpPr>
              <p:cNvPr id="2050" name="Google Shape;5281;p76">
                <a:extLst>
                  <a:ext uri="{FF2B5EF4-FFF2-40B4-BE49-F238E27FC236}">
                    <a16:creationId xmlns:a16="http://schemas.microsoft.com/office/drawing/2014/main" id="{903E4472-7539-479D-6C6F-93E1920BAD84}"/>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1" name="Google Shape;5282;p76">
                <a:extLst>
                  <a:ext uri="{FF2B5EF4-FFF2-40B4-BE49-F238E27FC236}">
                    <a16:creationId xmlns:a16="http://schemas.microsoft.com/office/drawing/2014/main" id="{0529C255-0FC4-E655-1441-DF4F1578C488}"/>
                  </a:ext>
                </a:extLst>
              </p:cNvPr>
              <p:cNvGrpSpPr/>
              <p:nvPr/>
            </p:nvGrpSpPr>
            <p:grpSpPr>
              <a:xfrm>
                <a:off x="2094623" y="1970102"/>
                <a:ext cx="407723" cy="768842"/>
                <a:chOff x="2094623" y="1970102"/>
                <a:chExt cx="407723" cy="768842"/>
              </a:xfrm>
            </p:grpSpPr>
            <p:sp>
              <p:nvSpPr>
                <p:cNvPr id="2053" name="Google Shape;5283;p76">
                  <a:extLst>
                    <a:ext uri="{FF2B5EF4-FFF2-40B4-BE49-F238E27FC236}">
                      <a16:creationId xmlns:a16="http://schemas.microsoft.com/office/drawing/2014/main" id="{74B80209-66FF-859F-53CC-1E5C988F9579}"/>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5284;p76">
                  <a:extLst>
                    <a:ext uri="{FF2B5EF4-FFF2-40B4-BE49-F238E27FC236}">
                      <a16:creationId xmlns:a16="http://schemas.microsoft.com/office/drawing/2014/main" id="{1157EAD0-3384-7FCC-4137-99368FEA9CAF}"/>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5285;p76">
                  <a:extLst>
                    <a:ext uri="{FF2B5EF4-FFF2-40B4-BE49-F238E27FC236}">
                      <a16:creationId xmlns:a16="http://schemas.microsoft.com/office/drawing/2014/main" id="{8BE3D11D-C2B7-1D21-8573-77E3E124CFE3}"/>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5286;p76">
                  <a:extLst>
                    <a:ext uri="{FF2B5EF4-FFF2-40B4-BE49-F238E27FC236}">
                      <a16:creationId xmlns:a16="http://schemas.microsoft.com/office/drawing/2014/main" id="{7EF663FD-3F08-75B9-D629-365683DABD8F}"/>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5287;p76">
                  <a:extLst>
                    <a:ext uri="{FF2B5EF4-FFF2-40B4-BE49-F238E27FC236}">
                      <a16:creationId xmlns:a16="http://schemas.microsoft.com/office/drawing/2014/main" id="{09AFC603-1277-0844-746B-5B6DEADC2661}"/>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5288;p76">
                  <a:extLst>
                    <a:ext uri="{FF2B5EF4-FFF2-40B4-BE49-F238E27FC236}">
                      <a16:creationId xmlns:a16="http://schemas.microsoft.com/office/drawing/2014/main" id="{276DA9E6-E616-8032-F3F2-AB55B3483AD6}"/>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5289;p76">
                  <a:extLst>
                    <a:ext uri="{FF2B5EF4-FFF2-40B4-BE49-F238E27FC236}">
                      <a16:creationId xmlns:a16="http://schemas.microsoft.com/office/drawing/2014/main" id="{E43C09BA-8B57-9067-D5F0-E1E41C188BFA}"/>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5290;p76">
                  <a:extLst>
                    <a:ext uri="{FF2B5EF4-FFF2-40B4-BE49-F238E27FC236}">
                      <a16:creationId xmlns:a16="http://schemas.microsoft.com/office/drawing/2014/main" id="{9FB83986-04A9-C2E6-2B5C-153797F146BC}"/>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5291;p76">
                  <a:extLst>
                    <a:ext uri="{FF2B5EF4-FFF2-40B4-BE49-F238E27FC236}">
                      <a16:creationId xmlns:a16="http://schemas.microsoft.com/office/drawing/2014/main" id="{086B7681-F63B-4434-A66F-E46C589B3420}"/>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5292;p76">
                  <a:extLst>
                    <a:ext uri="{FF2B5EF4-FFF2-40B4-BE49-F238E27FC236}">
                      <a16:creationId xmlns:a16="http://schemas.microsoft.com/office/drawing/2014/main" id="{D3779250-2E3F-C03E-1D15-1B99A1DF6552}"/>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5293;p76">
                  <a:extLst>
                    <a:ext uri="{FF2B5EF4-FFF2-40B4-BE49-F238E27FC236}">
                      <a16:creationId xmlns:a16="http://schemas.microsoft.com/office/drawing/2014/main" id="{4EE1C2F0-20A4-B75F-BE8B-0DB5F93BF506}"/>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5294;p76">
                  <a:extLst>
                    <a:ext uri="{FF2B5EF4-FFF2-40B4-BE49-F238E27FC236}">
                      <a16:creationId xmlns:a16="http://schemas.microsoft.com/office/drawing/2014/main" id="{1FD5CC1D-212A-E75C-508A-524A88A39D0A}"/>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5295;p76">
                  <a:extLst>
                    <a:ext uri="{FF2B5EF4-FFF2-40B4-BE49-F238E27FC236}">
                      <a16:creationId xmlns:a16="http://schemas.microsoft.com/office/drawing/2014/main" id="{110ED0C1-D3DA-18CB-AD7D-5864641E0472}"/>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5296;p76">
                  <a:extLst>
                    <a:ext uri="{FF2B5EF4-FFF2-40B4-BE49-F238E27FC236}">
                      <a16:creationId xmlns:a16="http://schemas.microsoft.com/office/drawing/2014/main" id="{9242458F-4FAF-F2D4-A640-5AA7A07AAF09}"/>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5297;p76">
                  <a:extLst>
                    <a:ext uri="{FF2B5EF4-FFF2-40B4-BE49-F238E27FC236}">
                      <a16:creationId xmlns:a16="http://schemas.microsoft.com/office/drawing/2014/main" id="{5B4BD575-C927-6AEC-1D31-A097999A3509}"/>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5298;p76">
                <a:extLst>
                  <a:ext uri="{FF2B5EF4-FFF2-40B4-BE49-F238E27FC236}">
                    <a16:creationId xmlns:a16="http://schemas.microsoft.com/office/drawing/2014/main" id="{677EDE18-07A1-BEB2-5684-A4161BFEF555}"/>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magine 2" descr="Immagine che contiene testo, diagramma, schermata, linea&#10;&#10;Il contenuto generato dall'IA potrebbe non essere corretto.">
            <a:extLst>
              <a:ext uri="{FF2B5EF4-FFF2-40B4-BE49-F238E27FC236}">
                <a16:creationId xmlns:a16="http://schemas.microsoft.com/office/drawing/2014/main" id="{ADEAFD02-BE0D-1650-7576-66271323FB98}"/>
              </a:ext>
            </a:extLst>
          </p:cNvPr>
          <p:cNvPicPr>
            <a:picLocks noChangeAspect="1"/>
          </p:cNvPicPr>
          <p:nvPr/>
        </p:nvPicPr>
        <p:blipFill>
          <a:blip r:embed="rId3"/>
          <a:srcRect b="26277"/>
          <a:stretch>
            <a:fillRect/>
          </a:stretch>
        </p:blipFill>
        <p:spPr>
          <a:xfrm>
            <a:off x="478293" y="1225543"/>
            <a:ext cx="3483740" cy="3041658"/>
          </a:xfrm>
          <a:prstGeom prst="rect">
            <a:avLst/>
          </a:prstGeom>
        </p:spPr>
      </p:pic>
      <p:pic>
        <p:nvPicPr>
          <p:cNvPr id="5" name="Immagine 4" descr="Immagine che contiene testo, diagramma, schermata, linea&#10;&#10;Il contenuto generato dall'IA potrebbe non essere corretto.">
            <a:extLst>
              <a:ext uri="{FF2B5EF4-FFF2-40B4-BE49-F238E27FC236}">
                <a16:creationId xmlns:a16="http://schemas.microsoft.com/office/drawing/2014/main" id="{87331C19-768B-7A1D-1899-3682EB5727DB}"/>
              </a:ext>
            </a:extLst>
          </p:cNvPr>
          <p:cNvPicPr>
            <a:picLocks noChangeAspect="1"/>
          </p:cNvPicPr>
          <p:nvPr/>
        </p:nvPicPr>
        <p:blipFill>
          <a:blip r:embed="rId3"/>
          <a:srcRect t="79768"/>
          <a:stretch>
            <a:fillRect/>
          </a:stretch>
        </p:blipFill>
        <p:spPr>
          <a:xfrm>
            <a:off x="3962033" y="3432467"/>
            <a:ext cx="3483740" cy="834734"/>
          </a:xfrm>
          <a:prstGeom prst="rect">
            <a:avLst/>
          </a:prstGeom>
        </p:spPr>
      </p:pic>
    </p:spTree>
    <p:extLst>
      <p:ext uri="{BB962C8B-B14F-4D97-AF65-F5344CB8AC3E}">
        <p14:creationId xmlns:p14="http://schemas.microsoft.com/office/powerpoint/2010/main" val="2085244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8C9905FE-AD7C-618B-6257-FFAE61A98137}"/>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BCAA2D99-CEA5-053A-81F5-A5BFBE34B9B0}"/>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CITY</a:t>
            </a:r>
            <a:endParaRPr dirty="0"/>
          </a:p>
        </p:txBody>
      </p:sp>
      <p:sp>
        <p:nvSpPr>
          <p:cNvPr id="1228" name="Google Shape;1228;p46">
            <a:extLst>
              <a:ext uri="{FF2B5EF4-FFF2-40B4-BE49-F238E27FC236}">
                <a16:creationId xmlns:a16="http://schemas.microsoft.com/office/drawing/2014/main" id="{33C36B1A-C1CB-1037-6BED-A6C40A898E99}"/>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A7E6AE44-EEED-EC80-1F4C-72ECB12F65A5}"/>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2" name="Google Shape;4362;p74">
            <a:extLst>
              <a:ext uri="{FF2B5EF4-FFF2-40B4-BE49-F238E27FC236}">
                <a16:creationId xmlns:a16="http://schemas.microsoft.com/office/drawing/2014/main" id="{6F39721F-D08C-F71E-0617-C696F737C881}"/>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092E17D8-1B6D-27E8-F224-8C6B914864FF}"/>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6BFFB596-47EE-511B-A816-039BB6BB2120}"/>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66FCF054-18CB-76C6-F00F-585EEC5DDC4A}"/>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2BDEF32C-57F6-3B5F-A08A-DAA0B4067354}"/>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362F5786-AFD1-5553-D749-A6487F084C5F}"/>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AB62A43E-AF0E-C6D2-9668-D7DA3267D0E7}"/>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53050CB6-4F0F-988D-3005-EF2E9C121173}"/>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A6BE0AAE-82EA-85FC-3EF1-D25235994726}"/>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ECCE1606-B778-EAD9-9CF4-1D09298A1252}"/>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3BB9E6F7-C9D9-3B2A-D078-FA10B8358244}"/>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ADCA4AEC-825E-7441-8F88-613A208B8F31}"/>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A89A12A0-480D-D15B-1C23-8ED92DF683F7}"/>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1D068CD5-14DC-DAB0-6AAB-2D8057AE13A9}"/>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B545748D-0F0C-48AC-FBD4-D0FC58925C04}"/>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86FD7E83-03EE-F546-1F06-1FA08684D559}"/>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17BB81C9-2969-DBFD-4BA7-2A162C42DE63}"/>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88659A1C-3651-8278-7DC0-B101E22E02DD}"/>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3E9E5F21-AF4B-3B87-30B1-05C4C7B2B57B}"/>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4150A7AA-F3CA-99D0-8E14-535BFF4DC939}"/>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10410687-A69D-BB21-7B23-1599949B42B7}"/>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3FCBE07F-C726-5696-41EA-D0F8766221F8}"/>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AB5FA854-2D9A-C083-96C4-490328B10746}"/>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6A44B0A3-0A40-85D0-89F6-BA28B1A518BA}"/>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8259EEE9-6418-5604-3691-842D8A7FB79C}"/>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0F921C05-539B-F527-F5C3-58D4F60CEF78}"/>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7821F024-CF68-96BA-93C6-AA7B5B42B2D5}"/>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DD05C161-E8DA-2FA0-3E16-061BA20388CC}"/>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DF530E4A-D3F6-E61D-C8C2-016FAE253C00}"/>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9016CEDA-AD6B-514D-AE44-72FED4B6F7DE}"/>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83A58282-7F87-1C3D-D734-D4AC7B4186EA}"/>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4E903408-7307-D9D4-2EDE-A9CA77888DF7}"/>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55EC80F8-3AF8-93CD-9E4A-34DAA08F9516}"/>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BD424419-8FB4-1188-AD45-FF47CAD7F49C}"/>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EA3A3224-0953-E70E-91B7-4C232C4840DD}"/>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595CDD9D-B952-DF87-5B11-CFB3A02AAF96}"/>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C4B2A15A-2CF3-5970-EB44-F85C782EAE34}"/>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35AA27B4-5875-EFCC-22B0-AE818ED83FDB}"/>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5DC0A12D-DB30-1D01-A877-A51F399C1EB7}"/>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CF1CD73C-C4AF-2CBC-BA5E-D6BBFDBE9D37}"/>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8D4410F0-8239-4794-388D-8F9A7044D588}"/>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57CFF93A-503C-59A7-C13E-66929AF74633}"/>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DDE07C7A-40E3-E980-9050-377358BCB706}"/>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07EC982E-7404-8613-CC47-72AF90047A9E}"/>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1C223671-469D-68DB-38EE-7BACE8F78079}"/>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magine 3" descr="Immagine che contiene testo, diagramma, Parallelo, linea&#10;&#10;Il contenuto generato dall'IA potrebbe non essere corretto.">
            <a:extLst>
              <a:ext uri="{FF2B5EF4-FFF2-40B4-BE49-F238E27FC236}">
                <a16:creationId xmlns:a16="http://schemas.microsoft.com/office/drawing/2014/main" id="{D512CD25-0004-45C9-30D1-EA0921ED609E}"/>
              </a:ext>
            </a:extLst>
          </p:cNvPr>
          <p:cNvPicPr>
            <a:picLocks noChangeAspect="1"/>
          </p:cNvPicPr>
          <p:nvPr/>
        </p:nvPicPr>
        <p:blipFill>
          <a:blip r:embed="rId3"/>
          <a:srcRect b="35527"/>
          <a:stretch>
            <a:fillRect/>
          </a:stretch>
        </p:blipFill>
        <p:spPr>
          <a:xfrm>
            <a:off x="692409" y="2810359"/>
            <a:ext cx="3394711" cy="1888116"/>
          </a:xfrm>
          <a:prstGeom prst="rect">
            <a:avLst/>
          </a:prstGeom>
        </p:spPr>
      </p:pic>
      <p:pic>
        <p:nvPicPr>
          <p:cNvPr id="8" name="Immagine 7" descr="Immagine che contiene linea, testo, diagramma, schermata&#10;&#10;Il contenuto generato dall'IA potrebbe non essere corretto.">
            <a:extLst>
              <a:ext uri="{FF2B5EF4-FFF2-40B4-BE49-F238E27FC236}">
                <a16:creationId xmlns:a16="http://schemas.microsoft.com/office/drawing/2014/main" id="{44996B44-D4E6-9DC2-0A3A-DBBC894B74A8}"/>
              </a:ext>
            </a:extLst>
          </p:cNvPr>
          <p:cNvPicPr>
            <a:picLocks noChangeAspect="1"/>
          </p:cNvPicPr>
          <p:nvPr/>
        </p:nvPicPr>
        <p:blipFill>
          <a:blip r:embed="rId4"/>
          <a:stretch>
            <a:fillRect/>
          </a:stretch>
        </p:blipFill>
        <p:spPr>
          <a:xfrm>
            <a:off x="692409" y="1914042"/>
            <a:ext cx="3394711" cy="896317"/>
          </a:xfrm>
          <a:prstGeom prst="rect">
            <a:avLst/>
          </a:prstGeom>
        </p:spPr>
      </p:pic>
      <p:pic>
        <p:nvPicPr>
          <p:cNvPr id="10" name="Immagine 9" descr="Immagine che contiene linea, diagramma, schermata, Diagramma&#10;&#10;Il contenuto generato dall'IA potrebbe non essere corretto.">
            <a:extLst>
              <a:ext uri="{FF2B5EF4-FFF2-40B4-BE49-F238E27FC236}">
                <a16:creationId xmlns:a16="http://schemas.microsoft.com/office/drawing/2014/main" id="{8962B479-8828-6277-DDD9-12BF7CD16B2F}"/>
              </a:ext>
            </a:extLst>
          </p:cNvPr>
          <p:cNvPicPr>
            <a:picLocks noChangeAspect="1"/>
          </p:cNvPicPr>
          <p:nvPr/>
        </p:nvPicPr>
        <p:blipFill>
          <a:blip r:embed="rId5"/>
          <a:stretch>
            <a:fillRect/>
          </a:stretch>
        </p:blipFill>
        <p:spPr>
          <a:xfrm>
            <a:off x="720000" y="1017725"/>
            <a:ext cx="3367120" cy="896317"/>
          </a:xfrm>
          <a:prstGeom prst="rect">
            <a:avLst/>
          </a:prstGeom>
        </p:spPr>
      </p:pic>
      <p:pic>
        <p:nvPicPr>
          <p:cNvPr id="11" name="Immagine 10" descr="Immagine che contiene testo, diagramma, Parallelo, linea&#10;&#10;Il contenuto generato dall'IA potrebbe non essere corretto.">
            <a:extLst>
              <a:ext uri="{FF2B5EF4-FFF2-40B4-BE49-F238E27FC236}">
                <a16:creationId xmlns:a16="http://schemas.microsoft.com/office/drawing/2014/main" id="{2E495854-7AD3-690B-3BBF-204FE8FBD779}"/>
              </a:ext>
            </a:extLst>
          </p:cNvPr>
          <p:cNvPicPr>
            <a:picLocks noChangeAspect="1"/>
          </p:cNvPicPr>
          <p:nvPr/>
        </p:nvPicPr>
        <p:blipFill>
          <a:blip r:embed="rId3"/>
          <a:srcRect t="72730"/>
          <a:stretch>
            <a:fillRect/>
          </a:stretch>
        </p:blipFill>
        <p:spPr>
          <a:xfrm>
            <a:off x="4080941" y="2880863"/>
            <a:ext cx="3394711" cy="798603"/>
          </a:xfrm>
          <a:prstGeom prst="rect">
            <a:avLst/>
          </a:prstGeom>
        </p:spPr>
      </p:pic>
      <p:grpSp>
        <p:nvGrpSpPr>
          <p:cNvPr id="2016" name="Google Shape;4327;p74">
            <a:extLst>
              <a:ext uri="{FF2B5EF4-FFF2-40B4-BE49-F238E27FC236}">
                <a16:creationId xmlns:a16="http://schemas.microsoft.com/office/drawing/2014/main" id="{A22F5E36-1AC5-A798-C5E7-B0EC0FF2AECF}"/>
              </a:ext>
            </a:extLst>
          </p:cNvPr>
          <p:cNvGrpSpPr/>
          <p:nvPr/>
        </p:nvGrpSpPr>
        <p:grpSpPr>
          <a:xfrm>
            <a:off x="4291726" y="1547515"/>
            <a:ext cx="1019434" cy="1027096"/>
            <a:chOff x="2519184" y="1536959"/>
            <a:chExt cx="1577583" cy="1589440"/>
          </a:xfrm>
        </p:grpSpPr>
        <p:sp>
          <p:nvSpPr>
            <p:cNvPr id="2017" name="Google Shape;4328;p74">
              <a:extLst>
                <a:ext uri="{FF2B5EF4-FFF2-40B4-BE49-F238E27FC236}">
                  <a16:creationId xmlns:a16="http://schemas.microsoft.com/office/drawing/2014/main" id="{78B22BC5-64DD-11EE-3F3E-301D1D27D5B0}"/>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4329;p74">
              <a:extLst>
                <a:ext uri="{FF2B5EF4-FFF2-40B4-BE49-F238E27FC236}">
                  <a16:creationId xmlns:a16="http://schemas.microsoft.com/office/drawing/2014/main" id="{54942827-45CB-98E1-A385-999B4399114A}"/>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4330;p74">
              <a:extLst>
                <a:ext uri="{FF2B5EF4-FFF2-40B4-BE49-F238E27FC236}">
                  <a16:creationId xmlns:a16="http://schemas.microsoft.com/office/drawing/2014/main" id="{B3EE04C5-37FE-5BA8-4A0A-13A27B9CAE83}"/>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4331;p74">
              <a:extLst>
                <a:ext uri="{FF2B5EF4-FFF2-40B4-BE49-F238E27FC236}">
                  <a16:creationId xmlns:a16="http://schemas.microsoft.com/office/drawing/2014/main" id="{C0EE9843-6931-8E8B-0CE6-48681B693706}"/>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4332;p74">
              <a:extLst>
                <a:ext uri="{FF2B5EF4-FFF2-40B4-BE49-F238E27FC236}">
                  <a16:creationId xmlns:a16="http://schemas.microsoft.com/office/drawing/2014/main" id="{B1887507-3B89-920B-DA31-112EAD62718A}"/>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4333;p74">
              <a:extLst>
                <a:ext uri="{FF2B5EF4-FFF2-40B4-BE49-F238E27FC236}">
                  <a16:creationId xmlns:a16="http://schemas.microsoft.com/office/drawing/2014/main" id="{6837B766-5533-2114-41EC-035F3FC1619F}"/>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4334;p74">
              <a:extLst>
                <a:ext uri="{FF2B5EF4-FFF2-40B4-BE49-F238E27FC236}">
                  <a16:creationId xmlns:a16="http://schemas.microsoft.com/office/drawing/2014/main" id="{34E5E500-29A9-2E11-FD71-6BEFF56E6910}"/>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4335;p74">
              <a:extLst>
                <a:ext uri="{FF2B5EF4-FFF2-40B4-BE49-F238E27FC236}">
                  <a16:creationId xmlns:a16="http://schemas.microsoft.com/office/drawing/2014/main" id="{DFD3462F-F9A8-A124-B49B-4B8DB93090F5}"/>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4336;p74">
              <a:extLst>
                <a:ext uri="{FF2B5EF4-FFF2-40B4-BE49-F238E27FC236}">
                  <a16:creationId xmlns:a16="http://schemas.microsoft.com/office/drawing/2014/main" id="{ECD28B48-8EC4-A8F8-BA86-F15D60444FFF}"/>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4337;p74">
              <a:extLst>
                <a:ext uri="{FF2B5EF4-FFF2-40B4-BE49-F238E27FC236}">
                  <a16:creationId xmlns:a16="http://schemas.microsoft.com/office/drawing/2014/main" id="{73711E17-FCA8-3727-71B6-6CBC6B631EB6}"/>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4338;p74">
              <a:extLst>
                <a:ext uri="{FF2B5EF4-FFF2-40B4-BE49-F238E27FC236}">
                  <a16:creationId xmlns:a16="http://schemas.microsoft.com/office/drawing/2014/main" id="{9701D5A0-2572-96AA-861C-47A57916AA62}"/>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4339;p74">
              <a:extLst>
                <a:ext uri="{FF2B5EF4-FFF2-40B4-BE49-F238E27FC236}">
                  <a16:creationId xmlns:a16="http://schemas.microsoft.com/office/drawing/2014/main" id="{4404ECEA-6C55-0159-F0B8-F7C00920E7BD}"/>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4340;p74">
              <a:extLst>
                <a:ext uri="{FF2B5EF4-FFF2-40B4-BE49-F238E27FC236}">
                  <a16:creationId xmlns:a16="http://schemas.microsoft.com/office/drawing/2014/main" id="{B607AD97-50C0-F80D-E193-C16DAA5F9AE3}"/>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4341;p74">
              <a:extLst>
                <a:ext uri="{FF2B5EF4-FFF2-40B4-BE49-F238E27FC236}">
                  <a16:creationId xmlns:a16="http://schemas.microsoft.com/office/drawing/2014/main" id="{BF712B78-27A6-66D6-068F-1C01D8F78EED}"/>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4342;p74">
              <a:extLst>
                <a:ext uri="{FF2B5EF4-FFF2-40B4-BE49-F238E27FC236}">
                  <a16:creationId xmlns:a16="http://schemas.microsoft.com/office/drawing/2014/main" id="{54452691-B190-F65F-3B1E-064F91945FCE}"/>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4343;p74">
              <a:extLst>
                <a:ext uri="{FF2B5EF4-FFF2-40B4-BE49-F238E27FC236}">
                  <a16:creationId xmlns:a16="http://schemas.microsoft.com/office/drawing/2014/main" id="{027AD473-16BB-8A43-94D0-2A1B33382890}"/>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4344;p74">
              <a:extLst>
                <a:ext uri="{FF2B5EF4-FFF2-40B4-BE49-F238E27FC236}">
                  <a16:creationId xmlns:a16="http://schemas.microsoft.com/office/drawing/2014/main" id="{06C39FE3-488C-3E1F-DD7D-0A8FFA3467AC}"/>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4345;p74">
              <a:extLst>
                <a:ext uri="{FF2B5EF4-FFF2-40B4-BE49-F238E27FC236}">
                  <a16:creationId xmlns:a16="http://schemas.microsoft.com/office/drawing/2014/main" id="{322A991C-F960-9C71-CD7D-737677060C74}"/>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4346;p74">
              <a:extLst>
                <a:ext uri="{FF2B5EF4-FFF2-40B4-BE49-F238E27FC236}">
                  <a16:creationId xmlns:a16="http://schemas.microsoft.com/office/drawing/2014/main" id="{F947E36E-25C4-7D3B-05DD-D8C56E1323A6}"/>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4347;p74">
              <a:extLst>
                <a:ext uri="{FF2B5EF4-FFF2-40B4-BE49-F238E27FC236}">
                  <a16:creationId xmlns:a16="http://schemas.microsoft.com/office/drawing/2014/main" id="{6692A78D-D3BB-41C4-84F4-A3530D21C212}"/>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4348;p74">
              <a:extLst>
                <a:ext uri="{FF2B5EF4-FFF2-40B4-BE49-F238E27FC236}">
                  <a16:creationId xmlns:a16="http://schemas.microsoft.com/office/drawing/2014/main" id="{A185C525-1C10-59D8-68CA-49A727C9E0BB}"/>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4349;p74">
              <a:extLst>
                <a:ext uri="{FF2B5EF4-FFF2-40B4-BE49-F238E27FC236}">
                  <a16:creationId xmlns:a16="http://schemas.microsoft.com/office/drawing/2014/main" id="{703DD2C7-5B0A-9F6B-3D68-7694F4C14871}"/>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4350;p74">
              <a:extLst>
                <a:ext uri="{FF2B5EF4-FFF2-40B4-BE49-F238E27FC236}">
                  <a16:creationId xmlns:a16="http://schemas.microsoft.com/office/drawing/2014/main" id="{E58CA715-F653-C359-D835-E9A79191CE9D}"/>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4351;p74">
              <a:extLst>
                <a:ext uri="{FF2B5EF4-FFF2-40B4-BE49-F238E27FC236}">
                  <a16:creationId xmlns:a16="http://schemas.microsoft.com/office/drawing/2014/main" id="{A97AD185-78DE-7F4F-D480-CE27E4CD3E37}"/>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4352;p74">
              <a:extLst>
                <a:ext uri="{FF2B5EF4-FFF2-40B4-BE49-F238E27FC236}">
                  <a16:creationId xmlns:a16="http://schemas.microsoft.com/office/drawing/2014/main" id="{79429C88-F0EB-4A47-FA89-A46998BD92E6}"/>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4353;p74">
              <a:extLst>
                <a:ext uri="{FF2B5EF4-FFF2-40B4-BE49-F238E27FC236}">
                  <a16:creationId xmlns:a16="http://schemas.microsoft.com/office/drawing/2014/main" id="{51D93362-882B-EA3C-6377-DACD25113A2D}"/>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4354;p74">
              <a:extLst>
                <a:ext uri="{FF2B5EF4-FFF2-40B4-BE49-F238E27FC236}">
                  <a16:creationId xmlns:a16="http://schemas.microsoft.com/office/drawing/2014/main" id="{BF7E36AE-70C3-9D91-0012-90F9B0020683}"/>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4355;p74">
              <a:extLst>
                <a:ext uri="{FF2B5EF4-FFF2-40B4-BE49-F238E27FC236}">
                  <a16:creationId xmlns:a16="http://schemas.microsoft.com/office/drawing/2014/main" id="{6C9E91C9-65D3-6A11-474C-54B60542996B}"/>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4356;p74">
              <a:extLst>
                <a:ext uri="{FF2B5EF4-FFF2-40B4-BE49-F238E27FC236}">
                  <a16:creationId xmlns:a16="http://schemas.microsoft.com/office/drawing/2014/main" id="{2662D13B-F896-F278-37BD-4B6044F73538}"/>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4357;p74">
              <a:extLst>
                <a:ext uri="{FF2B5EF4-FFF2-40B4-BE49-F238E27FC236}">
                  <a16:creationId xmlns:a16="http://schemas.microsoft.com/office/drawing/2014/main" id="{2DFB85D2-3B48-E8B5-78F0-506CDD284073}"/>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4358;p74">
              <a:extLst>
                <a:ext uri="{FF2B5EF4-FFF2-40B4-BE49-F238E27FC236}">
                  <a16:creationId xmlns:a16="http://schemas.microsoft.com/office/drawing/2014/main" id="{98D2F58A-471F-C673-8B95-4BE596EB8208}"/>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4359;p74">
              <a:extLst>
                <a:ext uri="{FF2B5EF4-FFF2-40B4-BE49-F238E27FC236}">
                  <a16:creationId xmlns:a16="http://schemas.microsoft.com/office/drawing/2014/main" id="{5713220A-E0EC-A8A6-09B0-4151196C4F08}"/>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4360;p74">
              <a:extLst>
                <a:ext uri="{FF2B5EF4-FFF2-40B4-BE49-F238E27FC236}">
                  <a16:creationId xmlns:a16="http://schemas.microsoft.com/office/drawing/2014/main" id="{FE4AA284-1DD1-87E3-3947-552CA3F9BFAE}"/>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5218;p76">
            <a:extLst>
              <a:ext uri="{FF2B5EF4-FFF2-40B4-BE49-F238E27FC236}">
                <a16:creationId xmlns:a16="http://schemas.microsoft.com/office/drawing/2014/main" id="{00AD7D6A-038E-19BA-EAE3-F1D94A229D0A}"/>
              </a:ext>
            </a:extLst>
          </p:cNvPr>
          <p:cNvGrpSpPr/>
          <p:nvPr/>
        </p:nvGrpSpPr>
        <p:grpSpPr>
          <a:xfrm>
            <a:off x="7576689" y="3196670"/>
            <a:ext cx="1313921" cy="1354896"/>
            <a:chOff x="2023151" y="1438801"/>
            <a:chExt cx="1756756" cy="1970488"/>
          </a:xfrm>
        </p:grpSpPr>
        <p:sp>
          <p:nvSpPr>
            <p:cNvPr id="1233" name="Google Shape;5219;p76">
              <a:extLst>
                <a:ext uri="{FF2B5EF4-FFF2-40B4-BE49-F238E27FC236}">
                  <a16:creationId xmlns:a16="http://schemas.microsoft.com/office/drawing/2014/main" id="{35FA2B11-3C43-199B-8B47-6D7AA2265347}"/>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5220;p76">
              <a:extLst>
                <a:ext uri="{FF2B5EF4-FFF2-40B4-BE49-F238E27FC236}">
                  <a16:creationId xmlns:a16="http://schemas.microsoft.com/office/drawing/2014/main" id="{3FD5E9BE-CCA9-E9F4-DBCB-89C45D823370}"/>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5221;p76">
              <a:extLst>
                <a:ext uri="{FF2B5EF4-FFF2-40B4-BE49-F238E27FC236}">
                  <a16:creationId xmlns:a16="http://schemas.microsoft.com/office/drawing/2014/main" id="{2D9B7EEE-642A-2AAA-8D19-56D6872FDA83}"/>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5222;p76">
              <a:extLst>
                <a:ext uri="{FF2B5EF4-FFF2-40B4-BE49-F238E27FC236}">
                  <a16:creationId xmlns:a16="http://schemas.microsoft.com/office/drawing/2014/main" id="{08423381-1FB5-E39B-F793-69408AFC2BF9}"/>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5223;p76">
              <a:extLst>
                <a:ext uri="{FF2B5EF4-FFF2-40B4-BE49-F238E27FC236}">
                  <a16:creationId xmlns:a16="http://schemas.microsoft.com/office/drawing/2014/main" id="{5277DC20-6C25-6139-E3E3-6C95643EF914}"/>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5224;p76">
              <a:extLst>
                <a:ext uri="{FF2B5EF4-FFF2-40B4-BE49-F238E27FC236}">
                  <a16:creationId xmlns:a16="http://schemas.microsoft.com/office/drawing/2014/main" id="{0F964098-F722-BC2E-57A7-A5B51E089F21}"/>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5225;p76">
              <a:extLst>
                <a:ext uri="{FF2B5EF4-FFF2-40B4-BE49-F238E27FC236}">
                  <a16:creationId xmlns:a16="http://schemas.microsoft.com/office/drawing/2014/main" id="{5C5F4F55-4AB0-0DB8-3212-800AFDFCC9A6}"/>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5226;p76">
              <a:extLst>
                <a:ext uri="{FF2B5EF4-FFF2-40B4-BE49-F238E27FC236}">
                  <a16:creationId xmlns:a16="http://schemas.microsoft.com/office/drawing/2014/main" id="{B3CBECA8-49DA-E7F0-3CC7-101E1D463F4E}"/>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5227;p76">
              <a:extLst>
                <a:ext uri="{FF2B5EF4-FFF2-40B4-BE49-F238E27FC236}">
                  <a16:creationId xmlns:a16="http://schemas.microsoft.com/office/drawing/2014/main" id="{C98FCF60-828A-A9EC-A98F-33E913615F22}"/>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5228;p76">
              <a:extLst>
                <a:ext uri="{FF2B5EF4-FFF2-40B4-BE49-F238E27FC236}">
                  <a16:creationId xmlns:a16="http://schemas.microsoft.com/office/drawing/2014/main" id="{616F7154-24F6-9770-A7C9-54D4C06FB54F}"/>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5229;p76">
              <a:extLst>
                <a:ext uri="{FF2B5EF4-FFF2-40B4-BE49-F238E27FC236}">
                  <a16:creationId xmlns:a16="http://schemas.microsoft.com/office/drawing/2014/main" id="{8879AFC7-A8EE-82EB-989C-E88D516E7C11}"/>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5230;p76">
              <a:extLst>
                <a:ext uri="{FF2B5EF4-FFF2-40B4-BE49-F238E27FC236}">
                  <a16:creationId xmlns:a16="http://schemas.microsoft.com/office/drawing/2014/main" id="{32353354-F2F7-4DE5-A202-19A95CEB213C}"/>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5231;p76">
              <a:extLst>
                <a:ext uri="{FF2B5EF4-FFF2-40B4-BE49-F238E27FC236}">
                  <a16:creationId xmlns:a16="http://schemas.microsoft.com/office/drawing/2014/main" id="{6DFAB1E3-3127-FDB8-CC31-1708EB0532EB}"/>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5232;p76">
              <a:extLst>
                <a:ext uri="{FF2B5EF4-FFF2-40B4-BE49-F238E27FC236}">
                  <a16:creationId xmlns:a16="http://schemas.microsoft.com/office/drawing/2014/main" id="{B88CAF9C-8C4B-DEF3-A5A6-41FB330C849E}"/>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5233;p76">
              <a:extLst>
                <a:ext uri="{FF2B5EF4-FFF2-40B4-BE49-F238E27FC236}">
                  <a16:creationId xmlns:a16="http://schemas.microsoft.com/office/drawing/2014/main" id="{2AB97A5B-F3D9-B90C-CEB3-316EBCEC6920}"/>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5234;p76">
              <a:extLst>
                <a:ext uri="{FF2B5EF4-FFF2-40B4-BE49-F238E27FC236}">
                  <a16:creationId xmlns:a16="http://schemas.microsoft.com/office/drawing/2014/main" id="{11C40953-FD73-52FD-BF28-75AB70CAF7BF}"/>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5235;p76">
              <a:extLst>
                <a:ext uri="{FF2B5EF4-FFF2-40B4-BE49-F238E27FC236}">
                  <a16:creationId xmlns:a16="http://schemas.microsoft.com/office/drawing/2014/main" id="{FCD202A9-C0FC-32F9-F947-B3A231C71DB5}"/>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5236;p76">
              <a:extLst>
                <a:ext uri="{FF2B5EF4-FFF2-40B4-BE49-F238E27FC236}">
                  <a16:creationId xmlns:a16="http://schemas.microsoft.com/office/drawing/2014/main" id="{E3368049-0084-15BF-2CFB-7440461E7184}"/>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5237;p76">
              <a:extLst>
                <a:ext uri="{FF2B5EF4-FFF2-40B4-BE49-F238E27FC236}">
                  <a16:creationId xmlns:a16="http://schemas.microsoft.com/office/drawing/2014/main" id="{4FE6C18D-56DC-E067-3062-2D5AB5B6D8B1}"/>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5238;p76">
              <a:extLst>
                <a:ext uri="{FF2B5EF4-FFF2-40B4-BE49-F238E27FC236}">
                  <a16:creationId xmlns:a16="http://schemas.microsoft.com/office/drawing/2014/main" id="{91D4EA4D-43F8-4559-30D2-3DF318909743}"/>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5239;p76">
              <a:extLst>
                <a:ext uri="{FF2B5EF4-FFF2-40B4-BE49-F238E27FC236}">
                  <a16:creationId xmlns:a16="http://schemas.microsoft.com/office/drawing/2014/main" id="{0DDA57F1-AF23-75E8-FCE7-6629378CD02D}"/>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5240;p76">
              <a:extLst>
                <a:ext uri="{FF2B5EF4-FFF2-40B4-BE49-F238E27FC236}">
                  <a16:creationId xmlns:a16="http://schemas.microsoft.com/office/drawing/2014/main" id="{5BF44280-F981-3D3A-2C8B-396A0F87249E}"/>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5241;p76">
              <a:extLst>
                <a:ext uri="{FF2B5EF4-FFF2-40B4-BE49-F238E27FC236}">
                  <a16:creationId xmlns:a16="http://schemas.microsoft.com/office/drawing/2014/main" id="{E85249F8-28B9-F34F-E21B-7D9E6D662279}"/>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5242;p76">
              <a:extLst>
                <a:ext uri="{FF2B5EF4-FFF2-40B4-BE49-F238E27FC236}">
                  <a16:creationId xmlns:a16="http://schemas.microsoft.com/office/drawing/2014/main" id="{747E9F48-5595-F8A6-957F-A755977D0374}"/>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5243;p76">
              <a:extLst>
                <a:ext uri="{FF2B5EF4-FFF2-40B4-BE49-F238E27FC236}">
                  <a16:creationId xmlns:a16="http://schemas.microsoft.com/office/drawing/2014/main" id="{1E17BCD8-A889-15A1-C58F-A46ED328DB42}"/>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5244;p76">
              <a:extLst>
                <a:ext uri="{FF2B5EF4-FFF2-40B4-BE49-F238E27FC236}">
                  <a16:creationId xmlns:a16="http://schemas.microsoft.com/office/drawing/2014/main" id="{6858EDEE-D851-4F8C-8BE5-0D21ACB9BA8D}"/>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5245;p76">
              <a:extLst>
                <a:ext uri="{FF2B5EF4-FFF2-40B4-BE49-F238E27FC236}">
                  <a16:creationId xmlns:a16="http://schemas.microsoft.com/office/drawing/2014/main" id="{FE7B5F7D-D716-099A-EE76-0FB1C24141B3}"/>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5246;p76">
              <a:extLst>
                <a:ext uri="{FF2B5EF4-FFF2-40B4-BE49-F238E27FC236}">
                  <a16:creationId xmlns:a16="http://schemas.microsoft.com/office/drawing/2014/main" id="{CF55A8D4-92F1-DE29-76A7-5F25D2BED363}"/>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5247;p76">
              <a:extLst>
                <a:ext uri="{FF2B5EF4-FFF2-40B4-BE49-F238E27FC236}">
                  <a16:creationId xmlns:a16="http://schemas.microsoft.com/office/drawing/2014/main" id="{E0E8B4E3-AC3E-1E42-F004-15FDB5728B6B}"/>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248;p76">
              <a:extLst>
                <a:ext uri="{FF2B5EF4-FFF2-40B4-BE49-F238E27FC236}">
                  <a16:creationId xmlns:a16="http://schemas.microsoft.com/office/drawing/2014/main" id="{6805A903-4D97-43CB-6515-7AA585F1C75B}"/>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5249;p76">
              <a:extLst>
                <a:ext uri="{FF2B5EF4-FFF2-40B4-BE49-F238E27FC236}">
                  <a16:creationId xmlns:a16="http://schemas.microsoft.com/office/drawing/2014/main" id="{21B8F53B-D2CF-2B7C-CF0D-C7BC1EDC2A7F}"/>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250;p76">
              <a:extLst>
                <a:ext uri="{FF2B5EF4-FFF2-40B4-BE49-F238E27FC236}">
                  <a16:creationId xmlns:a16="http://schemas.microsoft.com/office/drawing/2014/main" id="{95501464-B63F-B49B-B097-659A7A684A54}"/>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5251;p76">
              <a:extLst>
                <a:ext uri="{FF2B5EF4-FFF2-40B4-BE49-F238E27FC236}">
                  <a16:creationId xmlns:a16="http://schemas.microsoft.com/office/drawing/2014/main" id="{5766606A-AA6D-3F0E-D3FC-D4F07D6D2F54}"/>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5252;p76">
              <a:extLst>
                <a:ext uri="{FF2B5EF4-FFF2-40B4-BE49-F238E27FC236}">
                  <a16:creationId xmlns:a16="http://schemas.microsoft.com/office/drawing/2014/main" id="{6CB21002-898B-8BBB-40CB-09FD202AA60A}"/>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5253;p76">
              <a:extLst>
                <a:ext uri="{FF2B5EF4-FFF2-40B4-BE49-F238E27FC236}">
                  <a16:creationId xmlns:a16="http://schemas.microsoft.com/office/drawing/2014/main" id="{009F8DCD-2418-CF54-3E62-E5C7A68E5361}"/>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5254;p76">
              <a:extLst>
                <a:ext uri="{FF2B5EF4-FFF2-40B4-BE49-F238E27FC236}">
                  <a16:creationId xmlns:a16="http://schemas.microsoft.com/office/drawing/2014/main" id="{BF7E779F-EC00-960A-B95E-5D59255CCF15}"/>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5255;p76">
              <a:extLst>
                <a:ext uri="{FF2B5EF4-FFF2-40B4-BE49-F238E27FC236}">
                  <a16:creationId xmlns:a16="http://schemas.microsoft.com/office/drawing/2014/main" id="{2FD821B0-3B3F-4655-25B9-1153F0304BFC}"/>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5256;p76">
              <a:extLst>
                <a:ext uri="{FF2B5EF4-FFF2-40B4-BE49-F238E27FC236}">
                  <a16:creationId xmlns:a16="http://schemas.microsoft.com/office/drawing/2014/main" id="{A7E4AC57-9B8E-6965-14B7-FB608F8AAF3F}"/>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5257;p76">
              <a:extLst>
                <a:ext uri="{FF2B5EF4-FFF2-40B4-BE49-F238E27FC236}">
                  <a16:creationId xmlns:a16="http://schemas.microsoft.com/office/drawing/2014/main" id="{87863C20-A82D-AF8D-E7F2-DB2ED80BB6A1}"/>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5258;p76">
              <a:extLst>
                <a:ext uri="{FF2B5EF4-FFF2-40B4-BE49-F238E27FC236}">
                  <a16:creationId xmlns:a16="http://schemas.microsoft.com/office/drawing/2014/main" id="{DA31022B-5C5D-C2F6-C939-D8DDDDD40252}"/>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5259;p76">
              <a:extLst>
                <a:ext uri="{FF2B5EF4-FFF2-40B4-BE49-F238E27FC236}">
                  <a16:creationId xmlns:a16="http://schemas.microsoft.com/office/drawing/2014/main" id="{26A8742A-D8DE-4917-239A-774751B66771}"/>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5260;p76">
              <a:extLst>
                <a:ext uri="{FF2B5EF4-FFF2-40B4-BE49-F238E27FC236}">
                  <a16:creationId xmlns:a16="http://schemas.microsoft.com/office/drawing/2014/main" id="{3F2ED1BD-BF26-AB83-0AB5-24B55FF53DD4}"/>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5261;p76">
              <a:extLst>
                <a:ext uri="{FF2B5EF4-FFF2-40B4-BE49-F238E27FC236}">
                  <a16:creationId xmlns:a16="http://schemas.microsoft.com/office/drawing/2014/main" id="{4E88B633-DD61-1973-02A7-4ED66B78591F}"/>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5262;p76">
              <a:extLst>
                <a:ext uri="{FF2B5EF4-FFF2-40B4-BE49-F238E27FC236}">
                  <a16:creationId xmlns:a16="http://schemas.microsoft.com/office/drawing/2014/main" id="{14260FC4-46E7-A5BE-7E0C-262E00265AA7}"/>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5263;p76">
              <a:extLst>
                <a:ext uri="{FF2B5EF4-FFF2-40B4-BE49-F238E27FC236}">
                  <a16:creationId xmlns:a16="http://schemas.microsoft.com/office/drawing/2014/main" id="{5D357C97-E78B-20F4-B2F1-0BC557BB3359}"/>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5264;p76">
              <a:extLst>
                <a:ext uri="{FF2B5EF4-FFF2-40B4-BE49-F238E27FC236}">
                  <a16:creationId xmlns:a16="http://schemas.microsoft.com/office/drawing/2014/main" id="{F085ED09-7EE8-9DA8-49BE-61406BFB5C9D}"/>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5265;p76">
              <a:extLst>
                <a:ext uri="{FF2B5EF4-FFF2-40B4-BE49-F238E27FC236}">
                  <a16:creationId xmlns:a16="http://schemas.microsoft.com/office/drawing/2014/main" id="{F5B6AB54-4DC9-BA31-89F5-BD38815A49E4}"/>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5266;p76">
              <a:extLst>
                <a:ext uri="{FF2B5EF4-FFF2-40B4-BE49-F238E27FC236}">
                  <a16:creationId xmlns:a16="http://schemas.microsoft.com/office/drawing/2014/main" id="{295ADF93-4E16-67BB-A867-AA87D8DCC0B6}"/>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5267;p76">
              <a:extLst>
                <a:ext uri="{FF2B5EF4-FFF2-40B4-BE49-F238E27FC236}">
                  <a16:creationId xmlns:a16="http://schemas.microsoft.com/office/drawing/2014/main" id="{C1FA8454-D557-82DF-4AFA-D647BC421C91}"/>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5268;p76">
              <a:extLst>
                <a:ext uri="{FF2B5EF4-FFF2-40B4-BE49-F238E27FC236}">
                  <a16:creationId xmlns:a16="http://schemas.microsoft.com/office/drawing/2014/main" id="{3E9C15BC-617A-B997-8A09-04C4A69FBE60}"/>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5269;p76">
              <a:extLst>
                <a:ext uri="{FF2B5EF4-FFF2-40B4-BE49-F238E27FC236}">
                  <a16:creationId xmlns:a16="http://schemas.microsoft.com/office/drawing/2014/main" id="{85D3ACB2-AF61-D96F-1E5F-F9320674DA57}"/>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5270;p76">
              <a:extLst>
                <a:ext uri="{FF2B5EF4-FFF2-40B4-BE49-F238E27FC236}">
                  <a16:creationId xmlns:a16="http://schemas.microsoft.com/office/drawing/2014/main" id="{7E6435C2-5D29-8069-4C8A-78FD3F22E553}"/>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5271;p76">
              <a:extLst>
                <a:ext uri="{FF2B5EF4-FFF2-40B4-BE49-F238E27FC236}">
                  <a16:creationId xmlns:a16="http://schemas.microsoft.com/office/drawing/2014/main" id="{366D0812-17E2-25D3-C1C8-4C903C8272F6}"/>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5272;p76">
              <a:extLst>
                <a:ext uri="{FF2B5EF4-FFF2-40B4-BE49-F238E27FC236}">
                  <a16:creationId xmlns:a16="http://schemas.microsoft.com/office/drawing/2014/main" id="{C19705D3-72A3-7343-A1A3-EFD27A4C335A}"/>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5273;p76">
              <a:extLst>
                <a:ext uri="{FF2B5EF4-FFF2-40B4-BE49-F238E27FC236}">
                  <a16:creationId xmlns:a16="http://schemas.microsoft.com/office/drawing/2014/main" id="{55CDF3EC-CCE3-69AB-88AF-400F8A390760}"/>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5274;p76">
              <a:extLst>
                <a:ext uri="{FF2B5EF4-FFF2-40B4-BE49-F238E27FC236}">
                  <a16:creationId xmlns:a16="http://schemas.microsoft.com/office/drawing/2014/main" id="{BAC05872-9E71-D7F8-62A2-E16132E572F9}"/>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5275;p76">
              <a:extLst>
                <a:ext uri="{FF2B5EF4-FFF2-40B4-BE49-F238E27FC236}">
                  <a16:creationId xmlns:a16="http://schemas.microsoft.com/office/drawing/2014/main" id="{6AAACCAA-C746-4790-371A-6725D42A2A98}"/>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5276;p76">
              <a:extLst>
                <a:ext uri="{FF2B5EF4-FFF2-40B4-BE49-F238E27FC236}">
                  <a16:creationId xmlns:a16="http://schemas.microsoft.com/office/drawing/2014/main" id="{D819220C-9E8B-4C62-99DB-B731167728A8}"/>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5277;p76">
              <a:extLst>
                <a:ext uri="{FF2B5EF4-FFF2-40B4-BE49-F238E27FC236}">
                  <a16:creationId xmlns:a16="http://schemas.microsoft.com/office/drawing/2014/main" id="{48C78ED3-2443-C531-F5C7-A9E01397567B}"/>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5278;p76">
              <a:extLst>
                <a:ext uri="{FF2B5EF4-FFF2-40B4-BE49-F238E27FC236}">
                  <a16:creationId xmlns:a16="http://schemas.microsoft.com/office/drawing/2014/main" id="{DD342A33-4790-BC01-F68D-0411641EFBD8}"/>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5279;p76">
              <a:extLst>
                <a:ext uri="{FF2B5EF4-FFF2-40B4-BE49-F238E27FC236}">
                  <a16:creationId xmlns:a16="http://schemas.microsoft.com/office/drawing/2014/main" id="{DCAF77AF-DDED-DA75-462E-6140CABEBF4E}"/>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5280;p76">
              <a:extLst>
                <a:ext uri="{FF2B5EF4-FFF2-40B4-BE49-F238E27FC236}">
                  <a16:creationId xmlns:a16="http://schemas.microsoft.com/office/drawing/2014/main" id="{C5FFD6A1-61A8-6585-B308-8DCCC66F6C8C}"/>
                </a:ext>
              </a:extLst>
            </p:cNvPr>
            <p:cNvGrpSpPr/>
            <p:nvPr/>
          </p:nvGrpSpPr>
          <p:grpSpPr>
            <a:xfrm>
              <a:off x="2023151" y="1438801"/>
              <a:ext cx="1136364" cy="1437295"/>
              <a:chOff x="2023151" y="1438801"/>
              <a:chExt cx="1136364" cy="1437295"/>
            </a:xfrm>
          </p:grpSpPr>
          <p:sp>
            <p:nvSpPr>
              <p:cNvPr id="2050" name="Google Shape;5281;p76">
                <a:extLst>
                  <a:ext uri="{FF2B5EF4-FFF2-40B4-BE49-F238E27FC236}">
                    <a16:creationId xmlns:a16="http://schemas.microsoft.com/office/drawing/2014/main" id="{E1906176-37A0-0399-B970-A6F6E76824C7}"/>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1" name="Google Shape;5282;p76">
                <a:extLst>
                  <a:ext uri="{FF2B5EF4-FFF2-40B4-BE49-F238E27FC236}">
                    <a16:creationId xmlns:a16="http://schemas.microsoft.com/office/drawing/2014/main" id="{9E2F9452-DDB8-05DF-A99F-02993AEB6F71}"/>
                  </a:ext>
                </a:extLst>
              </p:cNvPr>
              <p:cNvGrpSpPr/>
              <p:nvPr/>
            </p:nvGrpSpPr>
            <p:grpSpPr>
              <a:xfrm>
                <a:off x="2094623" y="1970102"/>
                <a:ext cx="407723" cy="768842"/>
                <a:chOff x="2094623" y="1970102"/>
                <a:chExt cx="407723" cy="768842"/>
              </a:xfrm>
            </p:grpSpPr>
            <p:sp>
              <p:nvSpPr>
                <p:cNvPr id="2053" name="Google Shape;5283;p76">
                  <a:extLst>
                    <a:ext uri="{FF2B5EF4-FFF2-40B4-BE49-F238E27FC236}">
                      <a16:creationId xmlns:a16="http://schemas.microsoft.com/office/drawing/2014/main" id="{D06B2A58-D44A-C133-F538-560ABC38EE39}"/>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5284;p76">
                  <a:extLst>
                    <a:ext uri="{FF2B5EF4-FFF2-40B4-BE49-F238E27FC236}">
                      <a16:creationId xmlns:a16="http://schemas.microsoft.com/office/drawing/2014/main" id="{C176F88B-4C9F-4D17-2602-13AC3D74112E}"/>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5285;p76">
                  <a:extLst>
                    <a:ext uri="{FF2B5EF4-FFF2-40B4-BE49-F238E27FC236}">
                      <a16:creationId xmlns:a16="http://schemas.microsoft.com/office/drawing/2014/main" id="{5FB2AD46-B519-984E-5603-4783256D0B59}"/>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5286;p76">
                  <a:extLst>
                    <a:ext uri="{FF2B5EF4-FFF2-40B4-BE49-F238E27FC236}">
                      <a16:creationId xmlns:a16="http://schemas.microsoft.com/office/drawing/2014/main" id="{5896EB51-5AA6-AEC1-C94C-0C8B006804D6}"/>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5287;p76">
                  <a:extLst>
                    <a:ext uri="{FF2B5EF4-FFF2-40B4-BE49-F238E27FC236}">
                      <a16:creationId xmlns:a16="http://schemas.microsoft.com/office/drawing/2014/main" id="{2040879A-3C38-66BD-A826-4DE0A6BC4DA8}"/>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5288;p76">
                  <a:extLst>
                    <a:ext uri="{FF2B5EF4-FFF2-40B4-BE49-F238E27FC236}">
                      <a16:creationId xmlns:a16="http://schemas.microsoft.com/office/drawing/2014/main" id="{F9507624-2FE4-8ECF-B5C3-1468382C2A1E}"/>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5289;p76">
                  <a:extLst>
                    <a:ext uri="{FF2B5EF4-FFF2-40B4-BE49-F238E27FC236}">
                      <a16:creationId xmlns:a16="http://schemas.microsoft.com/office/drawing/2014/main" id="{A7FA68C5-E636-C32E-9CFA-82756A339496}"/>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5290;p76">
                  <a:extLst>
                    <a:ext uri="{FF2B5EF4-FFF2-40B4-BE49-F238E27FC236}">
                      <a16:creationId xmlns:a16="http://schemas.microsoft.com/office/drawing/2014/main" id="{747F7B0F-82F6-0F8A-ADBC-554CA49C2342}"/>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5291;p76">
                  <a:extLst>
                    <a:ext uri="{FF2B5EF4-FFF2-40B4-BE49-F238E27FC236}">
                      <a16:creationId xmlns:a16="http://schemas.microsoft.com/office/drawing/2014/main" id="{1792F9DD-DB11-4872-436A-90785FF91314}"/>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5292;p76">
                  <a:extLst>
                    <a:ext uri="{FF2B5EF4-FFF2-40B4-BE49-F238E27FC236}">
                      <a16:creationId xmlns:a16="http://schemas.microsoft.com/office/drawing/2014/main" id="{C17A7B7F-26E1-E4E1-02F6-72D64164DD79}"/>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5293;p76">
                  <a:extLst>
                    <a:ext uri="{FF2B5EF4-FFF2-40B4-BE49-F238E27FC236}">
                      <a16:creationId xmlns:a16="http://schemas.microsoft.com/office/drawing/2014/main" id="{B8631485-8DC0-07BC-28F1-DF51FDFB489D}"/>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5294;p76">
                  <a:extLst>
                    <a:ext uri="{FF2B5EF4-FFF2-40B4-BE49-F238E27FC236}">
                      <a16:creationId xmlns:a16="http://schemas.microsoft.com/office/drawing/2014/main" id="{EB7E9DDD-8293-E2C2-BF89-4A318A55CDB4}"/>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5295;p76">
                  <a:extLst>
                    <a:ext uri="{FF2B5EF4-FFF2-40B4-BE49-F238E27FC236}">
                      <a16:creationId xmlns:a16="http://schemas.microsoft.com/office/drawing/2014/main" id="{80D70546-B1A7-0615-1933-BAF5B7EFFFFC}"/>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5296;p76">
                  <a:extLst>
                    <a:ext uri="{FF2B5EF4-FFF2-40B4-BE49-F238E27FC236}">
                      <a16:creationId xmlns:a16="http://schemas.microsoft.com/office/drawing/2014/main" id="{398804AF-DDF8-682B-401F-DAFD10657A64}"/>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5297;p76">
                  <a:extLst>
                    <a:ext uri="{FF2B5EF4-FFF2-40B4-BE49-F238E27FC236}">
                      <a16:creationId xmlns:a16="http://schemas.microsoft.com/office/drawing/2014/main" id="{8470C832-FB32-FE3E-6474-8FD479710405}"/>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5298;p76">
                <a:extLst>
                  <a:ext uri="{FF2B5EF4-FFF2-40B4-BE49-F238E27FC236}">
                    <a16:creationId xmlns:a16="http://schemas.microsoft.com/office/drawing/2014/main" id="{98231B3D-8451-30C1-5258-83E171576BA5}"/>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69" name="Immagine 2068" descr="Immagine che contiene linea, diagramma, schermata, Parallelo&#10;&#10;Il contenuto generato dall'IA potrebbe non essere corretto.">
            <a:extLst>
              <a:ext uri="{FF2B5EF4-FFF2-40B4-BE49-F238E27FC236}">
                <a16:creationId xmlns:a16="http://schemas.microsoft.com/office/drawing/2014/main" id="{71EAD215-7A7B-B02E-269C-898088B297D7}"/>
              </a:ext>
            </a:extLst>
          </p:cNvPr>
          <p:cNvPicPr>
            <a:picLocks noChangeAspect="1"/>
          </p:cNvPicPr>
          <p:nvPr/>
        </p:nvPicPr>
        <p:blipFill>
          <a:blip r:embed="rId6"/>
          <a:stretch>
            <a:fillRect/>
          </a:stretch>
        </p:blipFill>
        <p:spPr>
          <a:xfrm>
            <a:off x="4042670" y="3804390"/>
            <a:ext cx="3426802" cy="896317"/>
          </a:xfrm>
          <a:prstGeom prst="rect">
            <a:avLst/>
          </a:prstGeom>
        </p:spPr>
      </p:pic>
      <p:cxnSp>
        <p:nvCxnSpPr>
          <p:cNvPr id="3" name="Connettore diritto 2">
            <a:extLst>
              <a:ext uri="{FF2B5EF4-FFF2-40B4-BE49-F238E27FC236}">
                <a16:creationId xmlns:a16="http://schemas.microsoft.com/office/drawing/2014/main" id="{20326D4F-A99D-2307-1A36-E3E0F91D41B8}"/>
              </a:ext>
            </a:extLst>
          </p:cNvPr>
          <p:cNvCxnSpPr>
            <a:cxnSpLocks/>
          </p:cNvCxnSpPr>
          <p:nvPr/>
        </p:nvCxnSpPr>
        <p:spPr>
          <a:xfrm>
            <a:off x="692409" y="2810359"/>
            <a:ext cx="338853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6379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7">
          <a:extLst>
            <a:ext uri="{FF2B5EF4-FFF2-40B4-BE49-F238E27FC236}">
              <a16:creationId xmlns:a16="http://schemas.microsoft.com/office/drawing/2014/main" id="{3336CCB9-C3BE-DEC0-4BD7-0B4ED3B7086F}"/>
            </a:ext>
          </a:extLst>
        </p:cNvPr>
        <p:cNvGrpSpPr/>
        <p:nvPr/>
      </p:nvGrpSpPr>
      <p:grpSpPr>
        <a:xfrm>
          <a:off x="0" y="0"/>
          <a:ext cx="0" cy="0"/>
          <a:chOff x="0" y="0"/>
          <a:chExt cx="0" cy="0"/>
        </a:xfrm>
      </p:grpSpPr>
      <p:sp>
        <p:nvSpPr>
          <p:cNvPr id="2068" name="Google Shape;2068;p51">
            <a:extLst>
              <a:ext uri="{FF2B5EF4-FFF2-40B4-BE49-F238E27FC236}">
                <a16:creationId xmlns:a16="http://schemas.microsoft.com/office/drawing/2014/main" id="{55DE837A-2009-F3AD-4569-D83896D675A0}"/>
              </a:ext>
            </a:extLst>
          </p:cNvPr>
          <p:cNvSpPr txBox="1">
            <a:spLocks noGrp="1"/>
          </p:cNvSpPr>
          <p:nvPr>
            <p:ph type="title"/>
          </p:nvPr>
        </p:nvSpPr>
        <p:spPr>
          <a:xfrm>
            <a:off x="1079725" y="1736313"/>
            <a:ext cx="6987000" cy="16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FLY</a:t>
            </a:r>
            <a:endParaRPr/>
          </a:p>
        </p:txBody>
      </p:sp>
      <p:sp>
        <p:nvSpPr>
          <p:cNvPr id="2069" name="Google Shape;2069;p51">
            <a:extLst>
              <a:ext uri="{FF2B5EF4-FFF2-40B4-BE49-F238E27FC236}">
                <a16:creationId xmlns:a16="http://schemas.microsoft.com/office/drawing/2014/main" id="{E9B8E239-5970-5444-B98F-1DF64A79C33B}"/>
              </a:ext>
            </a:extLst>
          </p:cNvPr>
          <p:cNvSpPr/>
          <p:nvPr/>
        </p:nvSpPr>
        <p:spPr>
          <a:xfrm>
            <a:off x="1079725" y="1096213"/>
            <a:ext cx="6987000" cy="364500"/>
          </a:xfrm>
          <a:prstGeom prst="parallelogram">
            <a:avLst>
              <a:gd name="adj" fmla="val 25000"/>
            </a:avLst>
          </a:prstGeom>
          <a:gradFill>
            <a:gsLst>
              <a:gs pos="0">
                <a:schemeClr val="accen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1">
            <a:extLst>
              <a:ext uri="{FF2B5EF4-FFF2-40B4-BE49-F238E27FC236}">
                <a16:creationId xmlns:a16="http://schemas.microsoft.com/office/drawing/2014/main" id="{8C151734-C666-0B7A-0582-0C00B3DA0E0C}"/>
              </a:ext>
            </a:extLst>
          </p:cNvPr>
          <p:cNvSpPr/>
          <p:nvPr/>
        </p:nvSpPr>
        <p:spPr>
          <a:xfrm rot="10800000">
            <a:off x="1082725" y="3682913"/>
            <a:ext cx="6984000" cy="364500"/>
          </a:xfrm>
          <a:prstGeom prst="parallelogram">
            <a:avLst>
              <a:gd name="adj" fmla="val 25000"/>
            </a:avLst>
          </a:prstGeom>
          <a:gradFill>
            <a:gsLst>
              <a:gs pos="0">
                <a:schemeClr val="accen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1" name="Google Shape;2071;p51">
            <a:extLst>
              <a:ext uri="{FF2B5EF4-FFF2-40B4-BE49-F238E27FC236}">
                <a16:creationId xmlns:a16="http://schemas.microsoft.com/office/drawing/2014/main" id="{FE30A260-58FB-978D-6192-0A2CA8159B0A}"/>
              </a:ext>
            </a:extLst>
          </p:cNvPr>
          <p:cNvGrpSpPr/>
          <p:nvPr/>
        </p:nvGrpSpPr>
        <p:grpSpPr>
          <a:xfrm flipH="1">
            <a:off x="7362719" y="1554626"/>
            <a:ext cx="1309552" cy="3623411"/>
            <a:chOff x="4151450" y="18288"/>
            <a:chExt cx="2094278" cy="5794677"/>
          </a:xfrm>
        </p:grpSpPr>
        <p:grpSp>
          <p:nvGrpSpPr>
            <p:cNvPr id="2072" name="Google Shape;2072;p51">
              <a:extLst>
                <a:ext uri="{FF2B5EF4-FFF2-40B4-BE49-F238E27FC236}">
                  <a16:creationId xmlns:a16="http://schemas.microsoft.com/office/drawing/2014/main" id="{000549E4-C1C7-ED7A-E88D-5CB6BFD5233F}"/>
                </a:ext>
              </a:extLst>
            </p:cNvPr>
            <p:cNvGrpSpPr/>
            <p:nvPr/>
          </p:nvGrpSpPr>
          <p:grpSpPr>
            <a:xfrm>
              <a:off x="4151450" y="18288"/>
              <a:ext cx="2094278" cy="5794677"/>
              <a:chOff x="4151450" y="18288"/>
              <a:chExt cx="2094278" cy="5794677"/>
            </a:xfrm>
          </p:grpSpPr>
          <p:sp>
            <p:nvSpPr>
              <p:cNvPr id="2073" name="Google Shape;2073;p51">
                <a:extLst>
                  <a:ext uri="{FF2B5EF4-FFF2-40B4-BE49-F238E27FC236}">
                    <a16:creationId xmlns:a16="http://schemas.microsoft.com/office/drawing/2014/main" id="{C2DDE935-5BFA-3732-578E-5E11CB12F247}"/>
                  </a:ext>
                </a:extLst>
              </p:cNvPr>
              <p:cNvSpPr/>
              <p:nvPr/>
            </p:nvSpPr>
            <p:spPr>
              <a:xfrm>
                <a:off x="4781268" y="5147056"/>
                <a:ext cx="746340" cy="398893"/>
              </a:xfrm>
              <a:custGeom>
                <a:avLst/>
                <a:gdLst/>
                <a:ahLst/>
                <a:cxnLst/>
                <a:rect l="l" t="t" r="r" b="b"/>
                <a:pathLst>
                  <a:path w="3888" h="2078" extrusionOk="0">
                    <a:moveTo>
                      <a:pt x="119" y="0"/>
                    </a:moveTo>
                    <a:cubicBezTo>
                      <a:pt x="119" y="0"/>
                      <a:pt x="1" y="297"/>
                      <a:pt x="5" y="408"/>
                    </a:cubicBezTo>
                    <a:cubicBezTo>
                      <a:pt x="8" y="517"/>
                      <a:pt x="10" y="558"/>
                      <a:pt x="10" y="558"/>
                    </a:cubicBezTo>
                    <a:cubicBezTo>
                      <a:pt x="10" y="558"/>
                      <a:pt x="62" y="715"/>
                      <a:pt x="216" y="766"/>
                    </a:cubicBezTo>
                    <a:cubicBezTo>
                      <a:pt x="368" y="817"/>
                      <a:pt x="639" y="960"/>
                      <a:pt x="874" y="991"/>
                    </a:cubicBezTo>
                    <a:cubicBezTo>
                      <a:pt x="1110" y="1021"/>
                      <a:pt x="1216" y="1008"/>
                      <a:pt x="1313" y="1032"/>
                    </a:cubicBezTo>
                    <a:cubicBezTo>
                      <a:pt x="1411" y="1057"/>
                      <a:pt x="1665" y="1275"/>
                      <a:pt x="1699" y="1326"/>
                    </a:cubicBezTo>
                    <a:cubicBezTo>
                      <a:pt x="1731" y="1375"/>
                      <a:pt x="1906" y="1577"/>
                      <a:pt x="2076" y="1695"/>
                    </a:cubicBezTo>
                    <a:cubicBezTo>
                      <a:pt x="2245" y="1814"/>
                      <a:pt x="2943" y="2026"/>
                      <a:pt x="2943" y="2026"/>
                    </a:cubicBezTo>
                    <a:cubicBezTo>
                      <a:pt x="2943" y="2026"/>
                      <a:pt x="3194" y="2077"/>
                      <a:pt x="3369" y="2077"/>
                    </a:cubicBezTo>
                    <a:cubicBezTo>
                      <a:pt x="3388" y="2077"/>
                      <a:pt x="3406" y="2076"/>
                      <a:pt x="3423" y="2075"/>
                    </a:cubicBezTo>
                    <a:cubicBezTo>
                      <a:pt x="3594" y="2063"/>
                      <a:pt x="3772" y="1884"/>
                      <a:pt x="3812" y="1852"/>
                    </a:cubicBezTo>
                    <a:cubicBezTo>
                      <a:pt x="3852" y="1820"/>
                      <a:pt x="3888" y="1534"/>
                      <a:pt x="3888" y="1534"/>
                    </a:cubicBezTo>
                    <a:cubicBezTo>
                      <a:pt x="3888" y="1534"/>
                      <a:pt x="1676" y="434"/>
                      <a:pt x="1333" y="340"/>
                    </a:cubicBezTo>
                    <a:cubicBezTo>
                      <a:pt x="988" y="248"/>
                      <a:pt x="119"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1">
                <a:extLst>
                  <a:ext uri="{FF2B5EF4-FFF2-40B4-BE49-F238E27FC236}">
                    <a16:creationId xmlns:a16="http://schemas.microsoft.com/office/drawing/2014/main" id="{645A7B65-0998-188E-6203-AC3F0BA1379A}"/>
                  </a:ext>
                </a:extLst>
              </p:cNvPr>
              <p:cNvSpPr/>
              <p:nvPr/>
            </p:nvSpPr>
            <p:spPr>
              <a:xfrm>
                <a:off x="5280554" y="1635353"/>
                <a:ext cx="833874" cy="860365"/>
              </a:xfrm>
              <a:custGeom>
                <a:avLst/>
                <a:gdLst/>
                <a:ahLst/>
                <a:cxnLst/>
                <a:rect l="l" t="t" r="r" b="b"/>
                <a:pathLst>
                  <a:path w="4344" h="4482" extrusionOk="0">
                    <a:moveTo>
                      <a:pt x="1116" y="0"/>
                    </a:moveTo>
                    <a:cubicBezTo>
                      <a:pt x="1116" y="0"/>
                      <a:pt x="1" y="220"/>
                      <a:pt x="1" y="242"/>
                    </a:cubicBezTo>
                    <a:cubicBezTo>
                      <a:pt x="1" y="262"/>
                      <a:pt x="105" y="1975"/>
                      <a:pt x="162" y="2129"/>
                    </a:cubicBezTo>
                    <a:cubicBezTo>
                      <a:pt x="219" y="2283"/>
                      <a:pt x="731" y="2964"/>
                      <a:pt x="985" y="3138"/>
                    </a:cubicBezTo>
                    <a:cubicBezTo>
                      <a:pt x="1239" y="3312"/>
                      <a:pt x="2560" y="3896"/>
                      <a:pt x="2560" y="3896"/>
                    </a:cubicBezTo>
                    <a:cubicBezTo>
                      <a:pt x="2560" y="3896"/>
                      <a:pt x="2572" y="3892"/>
                      <a:pt x="2583" y="3892"/>
                    </a:cubicBezTo>
                    <a:cubicBezTo>
                      <a:pt x="2597" y="3892"/>
                      <a:pt x="2610" y="3900"/>
                      <a:pt x="2586" y="3936"/>
                    </a:cubicBezTo>
                    <a:cubicBezTo>
                      <a:pt x="2548" y="4000"/>
                      <a:pt x="2705" y="4259"/>
                      <a:pt x="2705" y="4259"/>
                    </a:cubicBezTo>
                    <a:lnTo>
                      <a:pt x="3006" y="4467"/>
                    </a:lnTo>
                    <a:cubicBezTo>
                      <a:pt x="3006" y="4467"/>
                      <a:pt x="3124" y="4482"/>
                      <a:pt x="3288" y="4482"/>
                    </a:cubicBezTo>
                    <a:cubicBezTo>
                      <a:pt x="3384" y="4482"/>
                      <a:pt x="3495" y="4477"/>
                      <a:pt x="3608" y="4461"/>
                    </a:cubicBezTo>
                    <a:cubicBezTo>
                      <a:pt x="3914" y="4419"/>
                      <a:pt x="4231" y="4203"/>
                      <a:pt x="4231" y="4203"/>
                    </a:cubicBezTo>
                    <a:cubicBezTo>
                      <a:pt x="4231" y="4203"/>
                      <a:pt x="4343" y="3687"/>
                      <a:pt x="4311" y="3637"/>
                    </a:cubicBezTo>
                    <a:cubicBezTo>
                      <a:pt x="4277" y="3586"/>
                      <a:pt x="3856" y="3329"/>
                      <a:pt x="3836" y="3320"/>
                    </a:cubicBezTo>
                    <a:cubicBezTo>
                      <a:pt x="3814" y="3309"/>
                      <a:pt x="3482" y="3278"/>
                      <a:pt x="3482" y="3278"/>
                    </a:cubicBezTo>
                    <a:cubicBezTo>
                      <a:pt x="3482" y="3278"/>
                      <a:pt x="3086" y="3166"/>
                      <a:pt x="3017" y="3106"/>
                    </a:cubicBezTo>
                    <a:cubicBezTo>
                      <a:pt x="2950" y="3047"/>
                      <a:pt x="2479" y="2461"/>
                      <a:pt x="2199" y="2081"/>
                    </a:cubicBezTo>
                    <a:cubicBezTo>
                      <a:pt x="1917" y="1703"/>
                      <a:pt x="1451" y="1314"/>
                      <a:pt x="1451" y="1314"/>
                    </a:cubicBezTo>
                    <a:cubicBezTo>
                      <a:pt x="1451" y="1314"/>
                      <a:pt x="1348" y="1177"/>
                      <a:pt x="1328" y="1048"/>
                    </a:cubicBezTo>
                    <a:cubicBezTo>
                      <a:pt x="1310" y="920"/>
                      <a:pt x="1116" y="0"/>
                      <a:pt x="111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1">
                <a:extLst>
                  <a:ext uri="{FF2B5EF4-FFF2-40B4-BE49-F238E27FC236}">
                    <a16:creationId xmlns:a16="http://schemas.microsoft.com/office/drawing/2014/main" id="{F6EEC802-839E-4523-6613-722931476925}"/>
                  </a:ext>
                </a:extLst>
              </p:cNvPr>
              <p:cNvSpPr/>
              <p:nvPr/>
            </p:nvSpPr>
            <p:spPr>
              <a:xfrm>
                <a:off x="5194940" y="1024730"/>
                <a:ext cx="381041" cy="788956"/>
              </a:xfrm>
              <a:custGeom>
                <a:avLst/>
                <a:gdLst/>
                <a:ahLst/>
                <a:cxnLst/>
                <a:rect l="l" t="t" r="r" b="b"/>
                <a:pathLst>
                  <a:path w="1985" h="4110" extrusionOk="0">
                    <a:moveTo>
                      <a:pt x="161" y="0"/>
                    </a:moveTo>
                    <a:lnTo>
                      <a:pt x="50" y="1469"/>
                    </a:lnTo>
                    <a:cubicBezTo>
                      <a:pt x="50" y="1469"/>
                      <a:pt x="1" y="3901"/>
                      <a:pt x="285" y="4047"/>
                    </a:cubicBezTo>
                    <a:cubicBezTo>
                      <a:pt x="366" y="4090"/>
                      <a:pt x="456" y="4109"/>
                      <a:pt x="554" y="4109"/>
                    </a:cubicBezTo>
                    <a:cubicBezTo>
                      <a:pt x="798" y="4109"/>
                      <a:pt x="1097" y="3987"/>
                      <a:pt x="1467" y="3784"/>
                    </a:cubicBezTo>
                    <a:cubicBezTo>
                      <a:pt x="1985" y="3500"/>
                      <a:pt x="1862" y="3161"/>
                      <a:pt x="1803" y="2987"/>
                    </a:cubicBezTo>
                    <a:cubicBezTo>
                      <a:pt x="1747" y="2814"/>
                      <a:pt x="1070" y="631"/>
                      <a:pt x="927" y="356"/>
                    </a:cubicBezTo>
                    <a:cubicBezTo>
                      <a:pt x="784" y="82"/>
                      <a:pt x="161" y="0"/>
                      <a:pt x="16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a:extLst>
                  <a:ext uri="{FF2B5EF4-FFF2-40B4-BE49-F238E27FC236}">
                    <a16:creationId xmlns:a16="http://schemas.microsoft.com/office/drawing/2014/main" id="{FCF2073E-DFEC-084D-468C-6870CD78646C}"/>
                  </a:ext>
                </a:extLst>
              </p:cNvPr>
              <p:cNvSpPr/>
              <p:nvPr/>
            </p:nvSpPr>
            <p:spPr>
              <a:xfrm>
                <a:off x="4406372" y="5339783"/>
                <a:ext cx="661878" cy="473181"/>
              </a:xfrm>
              <a:custGeom>
                <a:avLst/>
                <a:gdLst/>
                <a:ahLst/>
                <a:cxnLst/>
                <a:rect l="l" t="t" r="r" b="b"/>
                <a:pathLst>
                  <a:path w="3448" h="2465" extrusionOk="0">
                    <a:moveTo>
                      <a:pt x="57" y="1"/>
                    </a:moveTo>
                    <a:cubicBezTo>
                      <a:pt x="57" y="1"/>
                      <a:pt x="0" y="374"/>
                      <a:pt x="46" y="570"/>
                    </a:cubicBezTo>
                    <a:cubicBezTo>
                      <a:pt x="46" y="570"/>
                      <a:pt x="360" y="867"/>
                      <a:pt x="431" y="934"/>
                    </a:cubicBezTo>
                    <a:cubicBezTo>
                      <a:pt x="502" y="1000"/>
                      <a:pt x="668" y="1157"/>
                      <a:pt x="729" y="1242"/>
                    </a:cubicBezTo>
                    <a:cubicBezTo>
                      <a:pt x="791" y="1326"/>
                      <a:pt x="891" y="1445"/>
                      <a:pt x="985" y="1594"/>
                    </a:cubicBezTo>
                    <a:cubicBezTo>
                      <a:pt x="1078" y="1742"/>
                      <a:pt x="1138" y="1885"/>
                      <a:pt x="1375" y="2054"/>
                    </a:cubicBezTo>
                    <a:cubicBezTo>
                      <a:pt x="1611" y="2223"/>
                      <a:pt x="1991" y="2420"/>
                      <a:pt x="2504" y="2457"/>
                    </a:cubicBezTo>
                    <a:cubicBezTo>
                      <a:pt x="2582" y="2462"/>
                      <a:pt x="2650" y="2465"/>
                      <a:pt x="2711" y="2465"/>
                    </a:cubicBezTo>
                    <a:cubicBezTo>
                      <a:pt x="3050" y="2465"/>
                      <a:pt x="3137" y="2388"/>
                      <a:pt x="3255" y="2320"/>
                    </a:cubicBezTo>
                    <a:cubicBezTo>
                      <a:pt x="3395" y="2239"/>
                      <a:pt x="3412" y="2142"/>
                      <a:pt x="3412" y="2142"/>
                    </a:cubicBezTo>
                    <a:cubicBezTo>
                      <a:pt x="3412" y="2142"/>
                      <a:pt x="3447" y="2056"/>
                      <a:pt x="3441" y="1914"/>
                    </a:cubicBezTo>
                    <a:cubicBezTo>
                      <a:pt x="3435" y="1773"/>
                      <a:pt x="1617" y="480"/>
                      <a:pt x="1617" y="480"/>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a:extLst>
                  <a:ext uri="{FF2B5EF4-FFF2-40B4-BE49-F238E27FC236}">
                    <a16:creationId xmlns:a16="http://schemas.microsoft.com/office/drawing/2014/main" id="{1BBF458B-E32B-0ED2-3C77-EA5C1564800D}"/>
                  </a:ext>
                </a:extLst>
              </p:cNvPr>
              <p:cNvSpPr/>
              <p:nvPr/>
            </p:nvSpPr>
            <p:spPr>
              <a:xfrm>
                <a:off x="4792018" y="5099642"/>
                <a:ext cx="738278" cy="418857"/>
              </a:xfrm>
              <a:custGeom>
                <a:avLst/>
                <a:gdLst/>
                <a:ahLst/>
                <a:cxnLst/>
                <a:rect l="l" t="t" r="r" b="b"/>
                <a:pathLst>
                  <a:path w="3846" h="2182" extrusionOk="0">
                    <a:moveTo>
                      <a:pt x="891" y="1"/>
                    </a:moveTo>
                    <a:lnTo>
                      <a:pt x="335" y="66"/>
                    </a:lnTo>
                    <a:lnTo>
                      <a:pt x="334" y="67"/>
                    </a:lnTo>
                    <a:cubicBezTo>
                      <a:pt x="334" y="67"/>
                      <a:pt x="333" y="67"/>
                      <a:pt x="332" y="67"/>
                    </a:cubicBezTo>
                    <a:cubicBezTo>
                      <a:pt x="312" y="67"/>
                      <a:pt x="144" y="71"/>
                      <a:pt x="80" y="209"/>
                    </a:cubicBezTo>
                    <a:cubicBezTo>
                      <a:pt x="12" y="356"/>
                      <a:pt x="0" y="515"/>
                      <a:pt x="26" y="593"/>
                    </a:cubicBezTo>
                    <a:cubicBezTo>
                      <a:pt x="54" y="672"/>
                      <a:pt x="706" y="944"/>
                      <a:pt x="863" y="1012"/>
                    </a:cubicBezTo>
                    <a:cubicBezTo>
                      <a:pt x="1021" y="1079"/>
                      <a:pt x="1204" y="1098"/>
                      <a:pt x="1429" y="1233"/>
                    </a:cubicBezTo>
                    <a:cubicBezTo>
                      <a:pt x="1654" y="1367"/>
                      <a:pt x="1758" y="1625"/>
                      <a:pt x="2252" y="1856"/>
                    </a:cubicBezTo>
                    <a:cubicBezTo>
                      <a:pt x="2722" y="2075"/>
                      <a:pt x="2948" y="2181"/>
                      <a:pt x="3272" y="2181"/>
                    </a:cubicBezTo>
                    <a:cubicBezTo>
                      <a:pt x="3287" y="2181"/>
                      <a:pt x="3303" y="2181"/>
                      <a:pt x="3319" y="2181"/>
                    </a:cubicBezTo>
                    <a:cubicBezTo>
                      <a:pt x="3672" y="2170"/>
                      <a:pt x="3824" y="1848"/>
                      <a:pt x="3835" y="1768"/>
                    </a:cubicBezTo>
                    <a:cubicBezTo>
                      <a:pt x="3846" y="1690"/>
                      <a:pt x="3572" y="1184"/>
                      <a:pt x="3263" y="993"/>
                    </a:cubicBezTo>
                    <a:cubicBezTo>
                      <a:pt x="2953" y="802"/>
                      <a:pt x="891"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a:extLst>
                  <a:ext uri="{FF2B5EF4-FFF2-40B4-BE49-F238E27FC236}">
                    <a16:creationId xmlns:a16="http://schemas.microsoft.com/office/drawing/2014/main" id="{9147C4B7-6976-A09E-567A-3CC8A39FA417}"/>
                  </a:ext>
                </a:extLst>
              </p:cNvPr>
              <p:cNvSpPr/>
              <p:nvPr/>
            </p:nvSpPr>
            <p:spPr>
              <a:xfrm>
                <a:off x="4415202" y="5289681"/>
                <a:ext cx="655735" cy="494489"/>
              </a:xfrm>
              <a:custGeom>
                <a:avLst/>
                <a:gdLst/>
                <a:ahLst/>
                <a:cxnLst/>
                <a:rect l="l" t="t" r="r" b="b"/>
                <a:pathLst>
                  <a:path w="3416" h="2576" extrusionOk="0">
                    <a:moveTo>
                      <a:pt x="968" y="0"/>
                    </a:moveTo>
                    <a:lnTo>
                      <a:pt x="293" y="20"/>
                    </a:lnTo>
                    <a:cubicBezTo>
                      <a:pt x="293" y="20"/>
                      <a:pt x="22" y="102"/>
                      <a:pt x="11" y="262"/>
                    </a:cubicBezTo>
                    <a:cubicBezTo>
                      <a:pt x="0" y="423"/>
                      <a:pt x="148" y="697"/>
                      <a:pt x="399" y="917"/>
                    </a:cubicBezTo>
                    <a:cubicBezTo>
                      <a:pt x="648" y="1137"/>
                      <a:pt x="783" y="1640"/>
                      <a:pt x="1219" y="2024"/>
                    </a:cubicBezTo>
                    <a:cubicBezTo>
                      <a:pt x="1612" y="2372"/>
                      <a:pt x="2010" y="2576"/>
                      <a:pt x="2635" y="2576"/>
                    </a:cubicBezTo>
                    <a:cubicBezTo>
                      <a:pt x="2702" y="2576"/>
                      <a:pt x="2772" y="2574"/>
                      <a:pt x="2844" y="2569"/>
                    </a:cubicBezTo>
                    <a:cubicBezTo>
                      <a:pt x="3377" y="2407"/>
                      <a:pt x="3397" y="2232"/>
                      <a:pt x="3395" y="2175"/>
                    </a:cubicBezTo>
                    <a:cubicBezTo>
                      <a:pt x="3394" y="2118"/>
                      <a:pt x="3415" y="1987"/>
                      <a:pt x="3081" y="1718"/>
                    </a:cubicBezTo>
                    <a:cubicBezTo>
                      <a:pt x="2748" y="1449"/>
                      <a:pt x="968" y="0"/>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1">
                <a:extLst>
                  <a:ext uri="{FF2B5EF4-FFF2-40B4-BE49-F238E27FC236}">
                    <a16:creationId xmlns:a16="http://schemas.microsoft.com/office/drawing/2014/main" id="{BCD6177C-8852-C734-9A16-0541E273DB2D}"/>
                  </a:ext>
                </a:extLst>
              </p:cNvPr>
              <p:cNvSpPr/>
              <p:nvPr/>
            </p:nvSpPr>
            <p:spPr>
              <a:xfrm>
                <a:off x="4424992" y="5165292"/>
                <a:ext cx="633852" cy="607937"/>
              </a:xfrm>
              <a:custGeom>
                <a:avLst/>
                <a:gdLst/>
                <a:ahLst/>
                <a:cxnLst/>
                <a:rect l="l" t="t" r="r" b="b"/>
                <a:pathLst>
                  <a:path w="3302" h="3167" extrusionOk="0">
                    <a:moveTo>
                      <a:pt x="428" y="0"/>
                    </a:moveTo>
                    <a:cubicBezTo>
                      <a:pt x="428" y="0"/>
                      <a:pt x="154" y="319"/>
                      <a:pt x="109" y="385"/>
                    </a:cubicBezTo>
                    <a:cubicBezTo>
                      <a:pt x="65" y="450"/>
                      <a:pt x="0" y="922"/>
                      <a:pt x="22" y="1059"/>
                    </a:cubicBezTo>
                    <a:cubicBezTo>
                      <a:pt x="42" y="1194"/>
                      <a:pt x="371" y="1476"/>
                      <a:pt x="455" y="1602"/>
                    </a:cubicBezTo>
                    <a:cubicBezTo>
                      <a:pt x="540" y="1728"/>
                      <a:pt x="766" y="2054"/>
                      <a:pt x="963" y="2389"/>
                    </a:cubicBezTo>
                    <a:cubicBezTo>
                      <a:pt x="1097" y="2617"/>
                      <a:pt x="1594" y="2983"/>
                      <a:pt x="2267" y="3129"/>
                    </a:cubicBezTo>
                    <a:cubicBezTo>
                      <a:pt x="2387" y="3155"/>
                      <a:pt x="2494" y="3166"/>
                      <a:pt x="2591" y="3166"/>
                    </a:cubicBezTo>
                    <a:cubicBezTo>
                      <a:pt x="3035" y="3166"/>
                      <a:pt x="3234" y="2929"/>
                      <a:pt x="3258" y="2855"/>
                    </a:cubicBezTo>
                    <a:cubicBezTo>
                      <a:pt x="3286" y="2768"/>
                      <a:pt x="3301" y="2591"/>
                      <a:pt x="3046" y="2195"/>
                    </a:cubicBezTo>
                    <a:cubicBezTo>
                      <a:pt x="2790" y="1800"/>
                      <a:pt x="2500" y="1534"/>
                      <a:pt x="2366" y="1442"/>
                    </a:cubicBezTo>
                    <a:cubicBezTo>
                      <a:pt x="2232" y="1349"/>
                      <a:pt x="1620" y="817"/>
                      <a:pt x="1557" y="696"/>
                    </a:cubicBezTo>
                    <a:cubicBezTo>
                      <a:pt x="1495" y="573"/>
                      <a:pt x="1272" y="70"/>
                      <a:pt x="1272" y="70"/>
                    </a:cubicBezTo>
                    <a:lnTo>
                      <a:pt x="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1">
                <a:extLst>
                  <a:ext uri="{FF2B5EF4-FFF2-40B4-BE49-F238E27FC236}">
                    <a16:creationId xmlns:a16="http://schemas.microsoft.com/office/drawing/2014/main" id="{2E64B16B-6827-0238-DFED-A3A936336D1E}"/>
                  </a:ext>
                </a:extLst>
              </p:cNvPr>
              <p:cNvSpPr/>
              <p:nvPr/>
            </p:nvSpPr>
            <p:spPr>
              <a:xfrm>
                <a:off x="4775893" y="5007309"/>
                <a:ext cx="748452" cy="499288"/>
              </a:xfrm>
              <a:custGeom>
                <a:avLst/>
                <a:gdLst/>
                <a:ahLst/>
                <a:cxnLst/>
                <a:rect l="l" t="t" r="r" b="b"/>
                <a:pathLst>
                  <a:path w="3899" h="2601" extrusionOk="0">
                    <a:moveTo>
                      <a:pt x="495" y="0"/>
                    </a:moveTo>
                    <a:cubicBezTo>
                      <a:pt x="487" y="0"/>
                      <a:pt x="481" y="1"/>
                      <a:pt x="478" y="4"/>
                    </a:cubicBezTo>
                    <a:cubicBezTo>
                      <a:pt x="419" y="51"/>
                      <a:pt x="1" y="891"/>
                      <a:pt x="244" y="1066"/>
                    </a:cubicBezTo>
                    <a:cubicBezTo>
                      <a:pt x="489" y="1242"/>
                      <a:pt x="1013" y="1416"/>
                      <a:pt x="1090" y="1440"/>
                    </a:cubicBezTo>
                    <a:cubicBezTo>
                      <a:pt x="1167" y="1466"/>
                      <a:pt x="1693" y="1743"/>
                      <a:pt x="1884" y="1916"/>
                    </a:cubicBezTo>
                    <a:cubicBezTo>
                      <a:pt x="2076" y="2089"/>
                      <a:pt x="2434" y="2334"/>
                      <a:pt x="3025" y="2543"/>
                    </a:cubicBezTo>
                    <a:cubicBezTo>
                      <a:pt x="3138" y="2583"/>
                      <a:pt x="3245" y="2601"/>
                      <a:pt x="3342" y="2601"/>
                    </a:cubicBezTo>
                    <a:cubicBezTo>
                      <a:pt x="3664" y="2601"/>
                      <a:pt x="3882" y="2407"/>
                      <a:pt x="3897" y="2216"/>
                    </a:cubicBezTo>
                    <a:cubicBezTo>
                      <a:pt x="3899" y="2200"/>
                      <a:pt x="3899" y="2185"/>
                      <a:pt x="3897" y="2168"/>
                    </a:cubicBezTo>
                    <a:cubicBezTo>
                      <a:pt x="3883" y="1926"/>
                      <a:pt x="3543" y="1574"/>
                      <a:pt x="3440" y="1506"/>
                    </a:cubicBezTo>
                    <a:cubicBezTo>
                      <a:pt x="3331" y="1434"/>
                      <a:pt x="2479" y="953"/>
                      <a:pt x="2479" y="953"/>
                    </a:cubicBezTo>
                    <a:lnTo>
                      <a:pt x="1793" y="388"/>
                    </a:lnTo>
                    <a:cubicBezTo>
                      <a:pt x="1793" y="388"/>
                      <a:pt x="659"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1">
                <a:extLst>
                  <a:ext uri="{FF2B5EF4-FFF2-40B4-BE49-F238E27FC236}">
                    <a16:creationId xmlns:a16="http://schemas.microsoft.com/office/drawing/2014/main" id="{91AC5AAC-7313-89DA-C4B2-3CF678755873}"/>
                  </a:ext>
                </a:extLst>
              </p:cNvPr>
              <p:cNvSpPr/>
              <p:nvPr/>
            </p:nvSpPr>
            <p:spPr>
              <a:xfrm>
                <a:off x="4827338" y="2812255"/>
                <a:ext cx="608705" cy="2344983"/>
              </a:xfrm>
              <a:custGeom>
                <a:avLst/>
                <a:gdLst/>
                <a:ahLst/>
                <a:cxnLst/>
                <a:rect l="l" t="t" r="r" b="b"/>
                <a:pathLst>
                  <a:path w="3171" h="12216" extrusionOk="0">
                    <a:moveTo>
                      <a:pt x="73" y="11709"/>
                    </a:moveTo>
                    <a:cubicBezTo>
                      <a:pt x="74" y="11722"/>
                      <a:pt x="87" y="11897"/>
                      <a:pt x="261" y="12031"/>
                    </a:cubicBezTo>
                    <a:cubicBezTo>
                      <a:pt x="357" y="12105"/>
                      <a:pt x="504" y="12166"/>
                      <a:pt x="722" y="12178"/>
                    </a:cubicBezTo>
                    <a:cubicBezTo>
                      <a:pt x="1337" y="12215"/>
                      <a:pt x="1543" y="11994"/>
                      <a:pt x="1577" y="11938"/>
                    </a:cubicBezTo>
                    <a:cubicBezTo>
                      <a:pt x="1610" y="11882"/>
                      <a:pt x="2191" y="5881"/>
                      <a:pt x="2191" y="5881"/>
                    </a:cubicBezTo>
                    <a:cubicBezTo>
                      <a:pt x="2191" y="5881"/>
                      <a:pt x="2629" y="3651"/>
                      <a:pt x="2802" y="2878"/>
                    </a:cubicBezTo>
                    <a:cubicBezTo>
                      <a:pt x="2960" y="2177"/>
                      <a:pt x="3171" y="1566"/>
                      <a:pt x="3077" y="642"/>
                    </a:cubicBezTo>
                    <a:cubicBezTo>
                      <a:pt x="3074" y="616"/>
                      <a:pt x="3071" y="588"/>
                      <a:pt x="3068" y="562"/>
                    </a:cubicBezTo>
                    <a:cubicBezTo>
                      <a:pt x="3060" y="497"/>
                      <a:pt x="3051" y="431"/>
                      <a:pt x="3040" y="363"/>
                    </a:cubicBezTo>
                    <a:lnTo>
                      <a:pt x="3040" y="363"/>
                    </a:lnTo>
                    <a:cubicBezTo>
                      <a:pt x="3029" y="294"/>
                      <a:pt x="3009" y="239"/>
                      <a:pt x="2982" y="197"/>
                    </a:cubicBezTo>
                    <a:cubicBezTo>
                      <a:pt x="2969" y="176"/>
                      <a:pt x="2954" y="159"/>
                      <a:pt x="2936" y="145"/>
                    </a:cubicBezTo>
                    <a:cubicBezTo>
                      <a:pt x="2763" y="0"/>
                      <a:pt x="2420" y="179"/>
                      <a:pt x="2051" y="465"/>
                    </a:cubicBezTo>
                    <a:cubicBezTo>
                      <a:pt x="1953" y="543"/>
                      <a:pt x="1853" y="627"/>
                      <a:pt x="1753" y="716"/>
                    </a:cubicBezTo>
                    <a:lnTo>
                      <a:pt x="1753" y="716"/>
                    </a:lnTo>
                    <a:cubicBezTo>
                      <a:pt x="1706" y="757"/>
                      <a:pt x="1659" y="799"/>
                      <a:pt x="1613" y="843"/>
                    </a:cubicBezTo>
                    <a:lnTo>
                      <a:pt x="1611" y="843"/>
                    </a:lnTo>
                    <a:cubicBezTo>
                      <a:pt x="1470" y="976"/>
                      <a:pt x="1331" y="1111"/>
                      <a:pt x="1207" y="1239"/>
                    </a:cubicBezTo>
                    <a:cubicBezTo>
                      <a:pt x="1191" y="1254"/>
                      <a:pt x="1176" y="1271"/>
                      <a:pt x="1160" y="1286"/>
                    </a:cubicBezTo>
                    <a:lnTo>
                      <a:pt x="1159" y="1286"/>
                    </a:lnTo>
                    <a:cubicBezTo>
                      <a:pt x="1125" y="1322"/>
                      <a:pt x="1093" y="1357"/>
                      <a:pt x="1060" y="1389"/>
                    </a:cubicBezTo>
                    <a:lnTo>
                      <a:pt x="1060" y="1389"/>
                    </a:lnTo>
                    <a:cubicBezTo>
                      <a:pt x="962" y="1493"/>
                      <a:pt x="877" y="1585"/>
                      <a:pt x="813" y="1657"/>
                    </a:cubicBezTo>
                    <a:cubicBezTo>
                      <a:pt x="722" y="1756"/>
                      <a:pt x="670" y="1817"/>
                      <a:pt x="670" y="1817"/>
                    </a:cubicBezTo>
                    <a:cubicBezTo>
                      <a:pt x="670" y="1817"/>
                      <a:pt x="151" y="4109"/>
                      <a:pt x="39" y="5520"/>
                    </a:cubicBezTo>
                    <a:cubicBezTo>
                      <a:pt x="13" y="5841"/>
                      <a:pt x="4" y="6221"/>
                      <a:pt x="4" y="6624"/>
                    </a:cubicBezTo>
                    <a:lnTo>
                      <a:pt x="2" y="6626"/>
                    </a:lnTo>
                    <a:cubicBezTo>
                      <a:pt x="1" y="7981"/>
                      <a:pt x="105" y="10079"/>
                      <a:pt x="99" y="10646"/>
                    </a:cubicBezTo>
                    <a:cubicBezTo>
                      <a:pt x="90" y="11382"/>
                      <a:pt x="73" y="11688"/>
                      <a:pt x="73" y="11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1">
                <a:extLst>
                  <a:ext uri="{FF2B5EF4-FFF2-40B4-BE49-F238E27FC236}">
                    <a16:creationId xmlns:a16="http://schemas.microsoft.com/office/drawing/2014/main" id="{285D9A3C-C330-78F3-CF9C-E76315B43B2A}"/>
                  </a:ext>
                </a:extLst>
              </p:cNvPr>
              <p:cNvSpPr/>
              <p:nvPr/>
            </p:nvSpPr>
            <p:spPr>
              <a:xfrm>
                <a:off x="4813133" y="3129948"/>
                <a:ext cx="382384" cy="1991777"/>
              </a:xfrm>
              <a:custGeom>
                <a:avLst/>
                <a:gdLst/>
                <a:ahLst/>
                <a:cxnLst/>
                <a:rect l="l" t="t" r="r" b="b"/>
                <a:pathLst>
                  <a:path w="1992" h="10376" extrusionOk="0">
                    <a:moveTo>
                      <a:pt x="887" y="1"/>
                    </a:moveTo>
                    <a:cubicBezTo>
                      <a:pt x="796" y="101"/>
                      <a:pt x="744" y="162"/>
                      <a:pt x="744" y="162"/>
                    </a:cubicBezTo>
                    <a:cubicBezTo>
                      <a:pt x="744" y="162"/>
                      <a:pt x="225" y="2454"/>
                      <a:pt x="113" y="3865"/>
                    </a:cubicBezTo>
                    <a:cubicBezTo>
                      <a:pt x="1" y="5274"/>
                      <a:pt x="181" y="8256"/>
                      <a:pt x="173" y="8991"/>
                    </a:cubicBezTo>
                    <a:cubicBezTo>
                      <a:pt x="165" y="9727"/>
                      <a:pt x="147" y="10033"/>
                      <a:pt x="147" y="10054"/>
                    </a:cubicBezTo>
                    <a:cubicBezTo>
                      <a:pt x="148" y="10067"/>
                      <a:pt x="161" y="10242"/>
                      <a:pt x="335" y="10376"/>
                    </a:cubicBezTo>
                    <a:cubicBezTo>
                      <a:pt x="421" y="8727"/>
                      <a:pt x="653" y="4261"/>
                      <a:pt x="653" y="4261"/>
                    </a:cubicBezTo>
                    <a:lnTo>
                      <a:pt x="1190" y="1534"/>
                    </a:lnTo>
                    <a:lnTo>
                      <a:pt x="1991" y="688"/>
                    </a:lnTo>
                    <a:cubicBezTo>
                      <a:pt x="1587" y="357"/>
                      <a:pt x="1219" y="134"/>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1">
                <a:extLst>
                  <a:ext uri="{FF2B5EF4-FFF2-40B4-BE49-F238E27FC236}">
                    <a16:creationId xmlns:a16="http://schemas.microsoft.com/office/drawing/2014/main" id="{9278E2CF-80CB-57ED-3638-F39102F6E7CF}"/>
                  </a:ext>
                </a:extLst>
              </p:cNvPr>
              <p:cNvSpPr/>
              <p:nvPr/>
            </p:nvSpPr>
            <p:spPr>
              <a:xfrm>
                <a:off x="4329780" y="2659647"/>
                <a:ext cx="914689" cy="2738885"/>
              </a:xfrm>
              <a:custGeom>
                <a:avLst/>
                <a:gdLst/>
                <a:ahLst/>
                <a:cxnLst/>
                <a:rect l="l" t="t" r="r" b="b"/>
                <a:pathLst>
                  <a:path w="4765" h="14268" extrusionOk="0">
                    <a:moveTo>
                      <a:pt x="462" y="13260"/>
                    </a:moveTo>
                    <a:cubicBezTo>
                      <a:pt x="462" y="13260"/>
                      <a:pt x="382" y="13559"/>
                      <a:pt x="784" y="13829"/>
                    </a:cubicBezTo>
                    <a:cubicBezTo>
                      <a:pt x="810" y="13849"/>
                      <a:pt x="839" y="13866"/>
                      <a:pt x="871" y="13884"/>
                    </a:cubicBezTo>
                    <a:cubicBezTo>
                      <a:pt x="879" y="13889"/>
                      <a:pt x="884" y="13892"/>
                      <a:pt x="891" y="13895"/>
                    </a:cubicBezTo>
                    <a:cubicBezTo>
                      <a:pt x="937" y="13923"/>
                      <a:pt x="990" y="13947"/>
                      <a:pt x="1050" y="13972"/>
                    </a:cubicBezTo>
                    <a:cubicBezTo>
                      <a:pt x="1748" y="14267"/>
                      <a:pt x="2150" y="13869"/>
                      <a:pt x="2147" y="13772"/>
                    </a:cubicBezTo>
                    <a:cubicBezTo>
                      <a:pt x="2145" y="13676"/>
                      <a:pt x="2285" y="8408"/>
                      <a:pt x="2413" y="8059"/>
                    </a:cubicBezTo>
                    <a:cubicBezTo>
                      <a:pt x="2439" y="7985"/>
                      <a:pt x="2505" y="7750"/>
                      <a:pt x="2594" y="7421"/>
                    </a:cubicBezTo>
                    <a:cubicBezTo>
                      <a:pt x="2928" y="6188"/>
                      <a:pt x="3572" y="3669"/>
                      <a:pt x="3572" y="3669"/>
                    </a:cubicBezTo>
                    <a:cubicBezTo>
                      <a:pt x="3572" y="3669"/>
                      <a:pt x="4312" y="3503"/>
                      <a:pt x="4509" y="3140"/>
                    </a:cubicBezTo>
                    <a:cubicBezTo>
                      <a:pt x="4638" y="2900"/>
                      <a:pt x="4708" y="2292"/>
                      <a:pt x="4740" y="1906"/>
                    </a:cubicBezTo>
                    <a:cubicBezTo>
                      <a:pt x="4741" y="1874"/>
                      <a:pt x="4745" y="1845"/>
                      <a:pt x="4746" y="1815"/>
                    </a:cubicBezTo>
                    <a:cubicBezTo>
                      <a:pt x="4748" y="1805"/>
                      <a:pt x="4749" y="1792"/>
                      <a:pt x="4749" y="1783"/>
                    </a:cubicBezTo>
                    <a:cubicBezTo>
                      <a:pt x="4760" y="1648"/>
                      <a:pt x="4765" y="1558"/>
                      <a:pt x="4765" y="1558"/>
                    </a:cubicBezTo>
                    <a:cubicBezTo>
                      <a:pt x="4763" y="1523"/>
                      <a:pt x="4757" y="1489"/>
                      <a:pt x="4748" y="1454"/>
                    </a:cubicBezTo>
                    <a:cubicBezTo>
                      <a:pt x="4740" y="1429"/>
                      <a:pt x="4729" y="1403"/>
                      <a:pt x="4718" y="1378"/>
                    </a:cubicBezTo>
                    <a:cubicBezTo>
                      <a:pt x="4698" y="1338"/>
                      <a:pt x="4674" y="1298"/>
                      <a:pt x="4643" y="1260"/>
                    </a:cubicBezTo>
                    <a:cubicBezTo>
                      <a:pt x="3934" y="365"/>
                      <a:pt x="322" y="0"/>
                      <a:pt x="151" y="928"/>
                    </a:cubicBezTo>
                    <a:cubicBezTo>
                      <a:pt x="147" y="948"/>
                      <a:pt x="145" y="966"/>
                      <a:pt x="142" y="983"/>
                    </a:cubicBezTo>
                    <a:cubicBezTo>
                      <a:pt x="141" y="988"/>
                      <a:pt x="141" y="994"/>
                      <a:pt x="139" y="999"/>
                    </a:cubicBezTo>
                    <a:cubicBezTo>
                      <a:pt x="136" y="1014"/>
                      <a:pt x="135" y="1029"/>
                      <a:pt x="131" y="1045"/>
                    </a:cubicBezTo>
                    <a:cubicBezTo>
                      <a:pt x="121" y="1109"/>
                      <a:pt x="113" y="1174"/>
                      <a:pt x="107" y="1235"/>
                    </a:cubicBezTo>
                    <a:cubicBezTo>
                      <a:pt x="91" y="1354"/>
                      <a:pt x="84" y="1466"/>
                      <a:pt x="78" y="1578"/>
                    </a:cubicBezTo>
                    <a:cubicBezTo>
                      <a:pt x="75" y="1606"/>
                      <a:pt x="73" y="1632"/>
                      <a:pt x="73" y="1658"/>
                    </a:cubicBezTo>
                    <a:cubicBezTo>
                      <a:pt x="45" y="2371"/>
                      <a:pt x="158" y="2937"/>
                      <a:pt x="161" y="3052"/>
                    </a:cubicBezTo>
                    <a:cubicBezTo>
                      <a:pt x="165" y="3203"/>
                      <a:pt x="490" y="5662"/>
                      <a:pt x="519" y="6599"/>
                    </a:cubicBezTo>
                    <a:cubicBezTo>
                      <a:pt x="548" y="7537"/>
                      <a:pt x="255" y="7817"/>
                      <a:pt x="165" y="8597"/>
                    </a:cubicBezTo>
                    <a:cubicBezTo>
                      <a:pt x="1" y="10039"/>
                      <a:pt x="461" y="13260"/>
                      <a:pt x="461" y="13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1">
                <a:extLst>
                  <a:ext uri="{FF2B5EF4-FFF2-40B4-BE49-F238E27FC236}">
                    <a16:creationId xmlns:a16="http://schemas.microsoft.com/office/drawing/2014/main" id="{4768D794-AE8F-7E73-E08C-EAE1BD7F3058}"/>
                  </a:ext>
                </a:extLst>
              </p:cNvPr>
              <p:cNvSpPr/>
              <p:nvPr/>
            </p:nvSpPr>
            <p:spPr>
              <a:xfrm>
                <a:off x="4217292" y="923376"/>
                <a:ext cx="1210884" cy="2146305"/>
              </a:xfrm>
              <a:custGeom>
                <a:avLst/>
                <a:gdLst/>
                <a:ahLst/>
                <a:cxnLst/>
                <a:rect l="l" t="t" r="r" b="b"/>
                <a:pathLst>
                  <a:path w="6308" h="11181" extrusionOk="0">
                    <a:moveTo>
                      <a:pt x="2345" y="1"/>
                    </a:moveTo>
                    <a:lnTo>
                      <a:pt x="1962" y="239"/>
                    </a:lnTo>
                    <a:cubicBezTo>
                      <a:pt x="1962" y="239"/>
                      <a:pt x="1430" y="614"/>
                      <a:pt x="1059" y="902"/>
                    </a:cubicBezTo>
                    <a:cubicBezTo>
                      <a:pt x="688" y="1190"/>
                      <a:pt x="274" y="1597"/>
                      <a:pt x="274" y="1597"/>
                    </a:cubicBezTo>
                    <a:lnTo>
                      <a:pt x="1" y="2148"/>
                    </a:lnTo>
                    <a:lnTo>
                      <a:pt x="999" y="4141"/>
                    </a:lnTo>
                    <a:cubicBezTo>
                      <a:pt x="999" y="4141"/>
                      <a:pt x="1001" y="4237"/>
                      <a:pt x="1004" y="4400"/>
                    </a:cubicBezTo>
                    <a:cubicBezTo>
                      <a:pt x="1014" y="5234"/>
                      <a:pt x="1042" y="7813"/>
                      <a:pt x="945" y="8030"/>
                    </a:cubicBezTo>
                    <a:cubicBezTo>
                      <a:pt x="861" y="8218"/>
                      <a:pt x="681" y="9202"/>
                      <a:pt x="676" y="9927"/>
                    </a:cubicBezTo>
                    <a:cubicBezTo>
                      <a:pt x="676" y="9956"/>
                      <a:pt x="676" y="9982"/>
                      <a:pt x="677" y="10010"/>
                    </a:cubicBezTo>
                    <a:cubicBezTo>
                      <a:pt x="677" y="10108"/>
                      <a:pt x="684" y="10199"/>
                      <a:pt x="693" y="10282"/>
                    </a:cubicBezTo>
                    <a:cubicBezTo>
                      <a:pt x="707" y="10403"/>
                      <a:pt x="730" y="10507"/>
                      <a:pt x="764" y="10583"/>
                    </a:cubicBezTo>
                    <a:cubicBezTo>
                      <a:pt x="814" y="10699"/>
                      <a:pt x="905" y="10794"/>
                      <a:pt x="1030" y="10871"/>
                    </a:cubicBezTo>
                    <a:cubicBezTo>
                      <a:pt x="1077" y="10902"/>
                      <a:pt x="1131" y="10930"/>
                      <a:pt x="1190" y="10956"/>
                    </a:cubicBezTo>
                    <a:cubicBezTo>
                      <a:pt x="1274" y="10991"/>
                      <a:pt x="1368" y="11022"/>
                      <a:pt x="1473" y="11050"/>
                    </a:cubicBezTo>
                    <a:cubicBezTo>
                      <a:pt x="1844" y="11144"/>
                      <a:pt x="2336" y="11181"/>
                      <a:pt x="2916" y="11181"/>
                    </a:cubicBezTo>
                    <a:cubicBezTo>
                      <a:pt x="3080" y="11181"/>
                      <a:pt x="3252" y="11178"/>
                      <a:pt x="3429" y="11173"/>
                    </a:cubicBezTo>
                    <a:cubicBezTo>
                      <a:pt x="3755" y="11163"/>
                      <a:pt x="4078" y="11131"/>
                      <a:pt x="4385" y="11079"/>
                    </a:cubicBezTo>
                    <a:cubicBezTo>
                      <a:pt x="4732" y="11020"/>
                      <a:pt x="5057" y="10936"/>
                      <a:pt x="5335" y="10828"/>
                    </a:cubicBezTo>
                    <a:cubicBezTo>
                      <a:pt x="5761" y="10666"/>
                      <a:pt x="6081" y="10454"/>
                      <a:pt x="6218" y="10203"/>
                    </a:cubicBezTo>
                    <a:cubicBezTo>
                      <a:pt x="6258" y="10131"/>
                      <a:pt x="6283" y="10056"/>
                      <a:pt x="6289" y="9977"/>
                    </a:cubicBezTo>
                    <a:cubicBezTo>
                      <a:pt x="6290" y="9962"/>
                      <a:pt x="6292" y="9945"/>
                      <a:pt x="6292" y="9927"/>
                    </a:cubicBezTo>
                    <a:cubicBezTo>
                      <a:pt x="6293" y="9897"/>
                      <a:pt x="6295" y="9867"/>
                      <a:pt x="6297" y="9834"/>
                    </a:cubicBezTo>
                    <a:cubicBezTo>
                      <a:pt x="6307" y="9047"/>
                      <a:pt x="5992" y="7239"/>
                      <a:pt x="5972" y="6606"/>
                    </a:cubicBezTo>
                    <a:cubicBezTo>
                      <a:pt x="5952" y="5930"/>
                      <a:pt x="6109" y="5250"/>
                      <a:pt x="6193" y="4178"/>
                    </a:cubicBezTo>
                    <a:cubicBezTo>
                      <a:pt x="6278" y="3106"/>
                      <a:pt x="5909" y="1202"/>
                      <a:pt x="5875" y="1016"/>
                    </a:cubicBezTo>
                    <a:cubicBezTo>
                      <a:pt x="5843" y="831"/>
                      <a:pt x="5721" y="653"/>
                      <a:pt x="5641" y="582"/>
                    </a:cubicBezTo>
                    <a:cubicBezTo>
                      <a:pt x="5561" y="510"/>
                      <a:pt x="4505" y="244"/>
                      <a:pt x="4505" y="244"/>
                    </a:cubicBez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1">
                <a:extLst>
                  <a:ext uri="{FF2B5EF4-FFF2-40B4-BE49-F238E27FC236}">
                    <a16:creationId xmlns:a16="http://schemas.microsoft.com/office/drawing/2014/main" id="{A7AC30FF-6061-561D-EA8B-DC887D59C637}"/>
                  </a:ext>
                </a:extLst>
              </p:cNvPr>
              <p:cNvSpPr/>
              <p:nvPr/>
            </p:nvSpPr>
            <p:spPr>
              <a:xfrm>
                <a:off x="4344561" y="2811295"/>
                <a:ext cx="1081503" cy="269128"/>
              </a:xfrm>
              <a:custGeom>
                <a:avLst/>
                <a:gdLst/>
                <a:ahLst/>
                <a:cxnLst/>
                <a:rect l="l" t="t" r="r" b="b"/>
                <a:pathLst>
                  <a:path w="5634" h="1402" extrusionOk="0">
                    <a:moveTo>
                      <a:pt x="5634" y="1"/>
                    </a:moveTo>
                    <a:lnTo>
                      <a:pt x="5634" y="1"/>
                    </a:lnTo>
                    <a:cubicBezTo>
                      <a:pt x="5601" y="30"/>
                      <a:pt x="5541" y="84"/>
                      <a:pt x="5451" y="150"/>
                    </a:cubicBezTo>
                    <a:cubicBezTo>
                      <a:pt x="5286" y="270"/>
                      <a:pt x="5021" y="436"/>
                      <a:pt x="4641" y="590"/>
                    </a:cubicBezTo>
                    <a:cubicBezTo>
                      <a:pt x="4528" y="635"/>
                      <a:pt x="4403" y="678"/>
                      <a:pt x="4268" y="721"/>
                    </a:cubicBezTo>
                    <a:cubicBezTo>
                      <a:pt x="3772" y="873"/>
                      <a:pt x="3134" y="988"/>
                      <a:pt x="2334" y="988"/>
                    </a:cubicBezTo>
                    <a:cubicBezTo>
                      <a:pt x="2020" y="988"/>
                      <a:pt x="1680" y="970"/>
                      <a:pt x="1314" y="930"/>
                    </a:cubicBezTo>
                    <a:cubicBezTo>
                      <a:pt x="397" y="698"/>
                      <a:pt x="218" y="481"/>
                      <a:pt x="65" y="195"/>
                    </a:cubicBezTo>
                    <a:cubicBezTo>
                      <a:pt x="51" y="167"/>
                      <a:pt x="36" y="141"/>
                      <a:pt x="22" y="112"/>
                    </a:cubicBezTo>
                    <a:cubicBezTo>
                      <a:pt x="19" y="105"/>
                      <a:pt x="16" y="99"/>
                      <a:pt x="13" y="93"/>
                    </a:cubicBezTo>
                    <a:cubicBezTo>
                      <a:pt x="13" y="121"/>
                      <a:pt x="13" y="149"/>
                      <a:pt x="13" y="176"/>
                    </a:cubicBezTo>
                    <a:cubicBezTo>
                      <a:pt x="14" y="273"/>
                      <a:pt x="21" y="365"/>
                      <a:pt x="30" y="447"/>
                    </a:cubicBezTo>
                    <a:cubicBezTo>
                      <a:pt x="14" y="564"/>
                      <a:pt x="5" y="678"/>
                      <a:pt x="1" y="788"/>
                    </a:cubicBezTo>
                    <a:cubicBezTo>
                      <a:pt x="94" y="876"/>
                      <a:pt x="213" y="958"/>
                      <a:pt x="367" y="1036"/>
                    </a:cubicBezTo>
                    <a:cubicBezTo>
                      <a:pt x="488" y="1098"/>
                      <a:pt x="634" y="1158"/>
                      <a:pt x="810" y="1215"/>
                    </a:cubicBezTo>
                    <a:cubicBezTo>
                      <a:pt x="933" y="1255"/>
                      <a:pt x="1071" y="1293"/>
                      <a:pt x="1227" y="1333"/>
                    </a:cubicBezTo>
                    <a:lnTo>
                      <a:pt x="1254" y="1338"/>
                    </a:lnTo>
                    <a:cubicBezTo>
                      <a:pt x="1651" y="1382"/>
                      <a:pt x="2019" y="1401"/>
                      <a:pt x="2360" y="1401"/>
                    </a:cubicBezTo>
                    <a:cubicBezTo>
                      <a:pt x="2448" y="1401"/>
                      <a:pt x="2533" y="1400"/>
                      <a:pt x="2617" y="1398"/>
                    </a:cubicBezTo>
                    <a:cubicBezTo>
                      <a:pt x="3008" y="1385"/>
                      <a:pt x="3359" y="1347"/>
                      <a:pt x="3674" y="1291"/>
                    </a:cubicBezTo>
                    <a:lnTo>
                      <a:pt x="3675" y="1291"/>
                    </a:lnTo>
                    <a:cubicBezTo>
                      <a:pt x="4060" y="1224"/>
                      <a:pt x="4389" y="1130"/>
                      <a:pt x="4671" y="1025"/>
                    </a:cubicBezTo>
                    <a:cubicBezTo>
                      <a:pt x="5072" y="878"/>
                      <a:pt x="5372" y="708"/>
                      <a:pt x="5583" y="567"/>
                    </a:cubicBezTo>
                    <a:cubicBezTo>
                      <a:pt x="5575" y="502"/>
                      <a:pt x="5566" y="436"/>
                      <a:pt x="5555" y="368"/>
                    </a:cubicBezTo>
                    <a:cubicBezTo>
                      <a:pt x="5595" y="296"/>
                      <a:pt x="5620" y="221"/>
                      <a:pt x="5626" y="144"/>
                    </a:cubicBezTo>
                    <a:cubicBezTo>
                      <a:pt x="5627" y="127"/>
                      <a:pt x="5627" y="110"/>
                      <a:pt x="5629" y="92"/>
                    </a:cubicBezTo>
                    <a:cubicBezTo>
                      <a:pt x="5630" y="62"/>
                      <a:pt x="5632" y="32"/>
                      <a:pt x="5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1">
                <a:extLst>
                  <a:ext uri="{FF2B5EF4-FFF2-40B4-BE49-F238E27FC236}">
                    <a16:creationId xmlns:a16="http://schemas.microsoft.com/office/drawing/2014/main" id="{41492D79-8611-0822-020A-21AAC70965EB}"/>
                  </a:ext>
                </a:extLst>
              </p:cNvPr>
              <p:cNvSpPr/>
              <p:nvPr/>
            </p:nvSpPr>
            <p:spPr>
              <a:xfrm>
                <a:off x="4343793" y="2828763"/>
                <a:ext cx="1081311" cy="268168"/>
              </a:xfrm>
              <a:custGeom>
                <a:avLst/>
                <a:gdLst/>
                <a:ahLst/>
                <a:cxnLst/>
                <a:rect l="l" t="t" r="r" b="b"/>
                <a:pathLst>
                  <a:path w="5633" h="1397" extrusionOk="0">
                    <a:moveTo>
                      <a:pt x="5633" y="1"/>
                    </a:moveTo>
                    <a:lnTo>
                      <a:pt x="5633" y="1"/>
                    </a:lnTo>
                    <a:cubicBezTo>
                      <a:pt x="5607" y="27"/>
                      <a:pt x="5562" y="64"/>
                      <a:pt x="5501" y="111"/>
                    </a:cubicBezTo>
                    <a:cubicBezTo>
                      <a:pt x="5347" y="231"/>
                      <a:pt x="5076" y="410"/>
                      <a:pt x="4675" y="573"/>
                    </a:cubicBezTo>
                    <a:cubicBezTo>
                      <a:pt x="4515" y="637"/>
                      <a:pt x="4335" y="701"/>
                      <a:pt x="4132" y="757"/>
                    </a:cubicBezTo>
                    <a:cubicBezTo>
                      <a:pt x="3658" y="888"/>
                      <a:pt x="3067" y="982"/>
                      <a:pt x="2345" y="982"/>
                    </a:cubicBezTo>
                    <a:cubicBezTo>
                      <a:pt x="2029" y="982"/>
                      <a:pt x="1688" y="964"/>
                      <a:pt x="1321" y="924"/>
                    </a:cubicBezTo>
                    <a:cubicBezTo>
                      <a:pt x="380" y="687"/>
                      <a:pt x="215" y="462"/>
                      <a:pt x="60" y="164"/>
                    </a:cubicBezTo>
                    <a:cubicBezTo>
                      <a:pt x="49" y="145"/>
                      <a:pt x="40" y="125"/>
                      <a:pt x="29" y="105"/>
                    </a:cubicBezTo>
                    <a:cubicBezTo>
                      <a:pt x="26" y="99"/>
                      <a:pt x="22" y="91"/>
                      <a:pt x="18" y="84"/>
                    </a:cubicBezTo>
                    <a:lnTo>
                      <a:pt x="18" y="84"/>
                    </a:lnTo>
                    <a:cubicBezTo>
                      <a:pt x="20" y="182"/>
                      <a:pt x="25" y="273"/>
                      <a:pt x="34" y="356"/>
                    </a:cubicBezTo>
                    <a:cubicBezTo>
                      <a:pt x="20" y="471"/>
                      <a:pt x="11" y="585"/>
                      <a:pt x="5" y="697"/>
                    </a:cubicBezTo>
                    <a:cubicBezTo>
                      <a:pt x="3" y="724"/>
                      <a:pt x="2" y="751"/>
                      <a:pt x="0" y="777"/>
                    </a:cubicBezTo>
                    <a:cubicBezTo>
                      <a:pt x="223" y="987"/>
                      <a:pt x="574" y="1164"/>
                      <a:pt x="1234" y="1328"/>
                    </a:cubicBezTo>
                    <a:lnTo>
                      <a:pt x="1261" y="1333"/>
                    </a:lnTo>
                    <a:cubicBezTo>
                      <a:pt x="1655" y="1378"/>
                      <a:pt x="2020" y="1397"/>
                      <a:pt x="2358" y="1397"/>
                    </a:cubicBezTo>
                    <a:cubicBezTo>
                      <a:pt x="2449" y="1397"/>
                      <a:pt x="2538" y="1395"/>
                      <a:pt x="2624" y="1393"/>
                    </a:cubicBezTo>
                    <a:cubicBezTo>
                      <a:pt x="2973" y="1382"/>
                      <a:pt x="3290" y="1350"/>
                      <a:pt x="3579" y="1303"/>
                    </a:cubicBezTo>
                    <a:cubicBezTo>
                      <a:pt x="4002" y="1236"/>
                      <a:pt x="4364" y="1136"/>
                      <a:pt x="4667" y="1024"/>
                    </a:cubicBezTo>
                    <a:cubicBezTo>
                      <a:pt x="5079" y="874"/>
                      <a:pt x="5384" y="701"/>
                      <a:pt x="5596" y="556"/>
                    </a:cubicBezTo>
                    <a:cubicBezTo>
                      <a:pt x="5593" y="530"/>
                      <a:pt x="5624" y="130"/>
                      <a:pt x="5630" y="51"/>
                    </a:cubicBezTo>
                    <a:cubicBezTo>
                      <a:pt x="5631" y="36"/>
                      <a:pt x="5633" y="19"/>
                      <a:pt x="5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1">
                <a:extLst>
                  <a:ext uri="{FF2B5EF4-FFF2-40B4-BE49-F238E27FC236}">
                    <a16:creationId xmlns:a16="http://schemas.microsoft.com/office/drawing/2014/main" id="{85EEAEE5-82BD-4683-CD3B-BF6A618D6E8B}"/>
                  </a:ext>
                </a:extLst>
              </p:cNvPr>
              <p:cNvSpPr/>
              <p:nvPr/>
            </p:nvSpPr>
            <p:spPr>
              <a:xfrm>
                <a:off x="5447367" y="2391288"/>
                <a:ext cx="798362" cy="281029"/>
              </a:xfrm>
              <a:custGeom>
                <a:avLst/>
                <a:gdLst/>
                <a:ahLst/>
                <a:cxnLst/>
                <a:rect l="l" t="t" r="r" b="b"/>
                <a:pathLst>
                  <a:path w="4159" h="1464" extrusionOk="0">
                    <a:moveTo>
                      <a:pt x="1321" y="1"/>
                    </a:moveTo>
                    <a:cubicBezTo>
                      <a:pt x="1307" y="1"/>
                      <a:pt x="1296" y="3"/>
                      <a:pt x="1290" y="6"/>
                    </a:cubicBezTo>
                    <a:cubicBezTo>
                      <a:pt x="1173" y="77"/>
                      <a:pt x="1262" y="360"/>
                      <a:pt x="1451" y="400"/>
                    </a:cubicBezTo>
                    <a:cubicBezTo>
                      <a:pt x="1641" y="440"/>
                      <a:pt x="2165" y="655"/>
                      <a:pt x="2107" y="695"/>
                    </a:cubicBezTo>
                    <a:cubicBezTo>
                      <a:pt x="2047" y="734"/>
                      <a:pt x="1964" y="760"/>
                      <a:pt x="1856" y="818"/>
                    </a:cubicBezTo>
                    <a:cubicBezTo>
                      <a:pt x="1748" y="875"/>
                      <a:pt x="805" y="884"/>
                      <a:pt x="716" y="924"/>
                    </a:cubicBezTo>
                    <a:cubicBezTo>
                      <a:pt x="627" y="964"/>
                      <a:pt x="645" y="1089"/>
                      <a:pt x="276" y="1169"/>
                    </a:cubicBezTo>
                    <a:cubicBezTo>
                      <a:pt x="98" y="1207"/>
                      <a:pt x="1" y="1300"/>
                      <a:pt x="10" y="1343"/>
                    </a:cubicBezTo>
                    <a:cubicBezTo>
                      <a:pt x="30" y="1441"/>
                      <a:pt x="334" y="1463"/>
                      <a:pt x="553" y="1463"/>
                    </a:cubicBezTo>
                    <a:cubicBezTo>
                      <a:pt x="593" y="1463"/>
                      <a:pt x="630" y="1462"/>
                      <a:pt x="662" y="1461"/>
                    </a:cubicBezTo>
                    <a:cubicBezTo>
                      <a:pt x="904" y="1452"/>
                      <a:pt x="1204" y="1426"/>
                      <a:pt x="1502" y="1395"/>
                    </a:cubicBezTo>
                    <a:cubicBezTo>
                      <a:pt x="2014" y="1341"/>
                      <a:pt x="1953" y="1346"/>
                      <a:pt x="2157" y="1321"/>
                    </a:cubicBezTo>
                    <a:cubicBezTo>
                      <a:pt x="2479" y="1283"/>
                      <a:pt x="3242" y="961"/>
                      <a:pt x="3242" y="961"/>
                    </a:cubicBezTo>
                    <a:cubicBezTo>
                      <a:pt x="3242" y="961"/>
                      <a:pt x="3983" y="628"/>
                      <a:pt x="3974" y="543"/>
                    </a:cubicBezTo>
                    <a:cubicBezTo>
                      <a:pt x="3974" y="538"/>
                      <a:pt x="4159" y="297"/>
                      <a:pt x="3908" y="60"/>
                    </a:cubicBezTo>
                    <a:cubicBezTo>
                      <a:pt x="3895" y="48"/>
                      <a:pt x="3880" y="43"/>
                      <a:pt x="3862" y="43"/>
                    </a:cubicBezTo>
                    <a:cubicBezTo>
                      <a:pt x="3740" y="43"/>
                      <a:pt x="3478" y="263"/>
                      <a:pt x="2948" y="272"/>
                    </a:cubicBezTo>
                    <a:cubicBezTo>
                      <a:pt x="2938" y="272"/>
                      <a:pt x="2928" y="273"/>
                      <a:pt x="2918" y="273"/>
                    </a:cubicBezTo>
                    <a:cubicBezTo>
                      <a:pt x="2350" y="273"/>
                      <a:pt x="1508" y="1"/>
                      <a:pt x="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1">
                <a:extLst>
                  <a:ext uri="{FF2B5EF4-FFF2-40B4-BE49-F238E27FC236}">
                    <a16:creationId xmlns:a16="http://schemas.microsoft.com/office/drawing/2014/main" id="{F1261750-4897-C5EE-3F6B-EA0C53BE78AA}"/>
                  </a:ext>
                </a:extLst>
              </p:cNvPr>
              <p:cNvSpPr/>
              <p:nvPr/>
            </p:nvSpPr>
            <p:spPr>
              <a:xfrm>
                <a:off x="5409359" y="2352129"/>
                <a:ext cx="809879" cy="229584"/>
              </a:xfrm>
              <a:custGeom>
                <a:avLst/>
                <a:gdLst/>
                <a:ahLst/>
                <a:cxnLst/>
                <a:rect l="l" t="t" r="r" b="b"/>
                <a:pathLst>
                  <a:path w="4219" h="1196" extrusionOk="0">
                    <a:moveTo>
                      <a:pt x="3094" y="1"/>
                    </a:moveTo>
                    <a:cubicBezTo>
                      <a:pt x="3079" y="1"/>
                      <a:pt x="3064" y="1"/>
                      <a:pt x="3049" y="1"/>
                    </a:cubicBezTo>
                    <a:cubicBezTo>
                      <a:pt x="2438" y="12"/>
                      <a:pt x="1662" y="139"/>
                      <a:pt x="1563" y="175"/>
                    </a:cubicBezTo>
                    <a:cubicBezTo>
                      <a:pt x="1465" y="209"/>
                      <a:pt x="1389" y="264"/>
                      <a:pt x="1579" y="304"/>
                    </a:cubicBezTo>
                    <a:cubicBezTo>
                      <a:pt x="1768" y="344"/>
                      <a:pt x="2268" y="386"/>
                      <a:pt x="2209" y="424"/>
                    </a:cubicBezTo>
                    <a:cubicBezTo>
                      <a:pt x="2149" y="462"/>
                      <a:pt x="2022" y="556"/>
                      <a:pt x="1914" y="613"/>
                    </a:cubicBezTo>
                    <a:cubicBezTo>
                      <a:pt x="1806" y="670"/>
                      <a:pt x="1226" y="721"/>
                      <a:pt x="1137" y="761"/>
                    </a:cubicBezTo>
                    <a:cubicBezTo>
                      <a:pt x="1046" y="801"/>
                      <a:pt x="756" y="838"/>
                      <a:pt x="379" y="898"/>
                    </a:cubicBezTo>
                    <a:cubicBezTo>
                      <a:pt x="0" y="959"/>
                      <a:pt x="371" y="1018"/>
                      <a:pt x="345" y="1050"/>
                    </a:cubicBezTo>
                    <a:cubicBezTo>
                      <a:pt x="320" y="1079"/>
                      <a:pt x="153" y="1196"/>
                      <a:pt x="579" y="1196"/>
                    </a:cubicBezTo>
                    <a:cubicBezTo>
                      <a:pt x="631" y="1196"/>
                      <a:pt x="692" y="1194"/>
                      <a:pt x="763" y="1190"/>
                    </a:cubicBezTo>
                    <a:cubicBezTo>
                      <a:pt x="1419" y="1156"/>
                      <a:pt x="2065" y="1042"/>
                      <a:pt x="2386" y="1004"/>
                    </a:cubicBezTo>
                    <a:cubicBezTo>
                      <a:pt x="2709" y="965"/>
                      <a:pt x="3374" y="685"/>
                      <a:pt x="3374" y="685"/>
                    </a:cubicBezTo>
                    <a:cubicBezTo>
                      <a:pt x="3374" y="685"/>
                      <a:pt x="4218" y="306"/>
                      <a:pt x="4094" y="255"/>
                    </a:cubicBezTo>
                    <a:cubicBezTo>
                      <a:pt x="3972" y="205"/>
                      <a:pt x="3676" y="1"/>
                      <a:pt x="309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1">
                <a:extLst>
                  <a:ext uri="{FF2B5EF4-FFF2-40B4-BE49-F238E27FC236}">
                    <a16:creationId xmlns:a16="http://schemas.microsoft.com/office/drawing/2014/main" id="{D34A9E2A-FF1E-4E21-9BA6-2B810D27736C}"/>
                  </a:ext>
                </a:extLst>
              </p:cNvPr>
              <p:cNvSpPr/>
              <p:nvPr/>
            </p:nvSpPr>
            <p:spPr>
              <a:xfrm>
                <a:off x="5968344" y="2456746"/>
                <a:ext cx="169309" cy="148385"/>
              </a:xfrm>
              <a:custGeom>
                <a:avLst/>
                <a:gdLst/>
                <a:ahLst/>
                <a:cxnLst/>
                <a:rect l="l" t="t" r="r" b="b"/>
                <a:pathLst>
                  <a:path w="882" h="773" extrusionOk="0">
                    <a:moveTo>
                      <a:pt x="756" y="0"/>
                    </a:moveTo>
                    <a:lnTo>
                      <a:pt x="542" y="68"/>
                    </a:lnTo>
                    <a:lnTo>
                      <a:pt x="3" y="257"/>
                    </a:lnTo>
                    <a:cubicBezTo>
                      <a:pt x="3" y="257"/>
                      <a:pt x="0" y="274"/>
                      <a:pt x="0" y="290"/>
                    </a:cubicBezTo>
                    <a:cubicBezTo>
                      <a:pt x="0" y="305"/>
                      <a:pt x="34" y="305"/>
                      <a:pt x="34" y="305"/>
                    </a:cubicBezTo>
                    <a:cubicBezTo>
                      <a:pt x="34" y="305"/>
                      <a:pt x="88" y="310"/>
                      <a:pt x="110" y="310"/>
                    </a:cubicBezTo>
                    <a:cubicBezTo>
                      <a:pt x="113" y="310"/>
                      <a:pt x="115" y="310"/>
                      <a:pt x="117" y="310"/>
                    </a:cubicBezTo>
                    <a:cubicBezTo>
                      <a:pt x="117" y="310"/>
                      <a:pt x="117" y="310"/>
                      <a:pt x="117" y="310"/>
                    </a:cubicBezTo>
                    <a:cubicBezTo>
                      <a:pt x="132" y="310"/>
                      <a:pt x="173" y="409"/>
                      <a:pt x="180" y="523"/>
                    </a:cubicBezTo>
                    <a:cubicBezTo>
                      <a:pt x="186" y="610"/>
                      <a:pt x="194" y="697"/>
                      <a:pt x="197" y="740"/>
                    </a:cubicBezTo>
                    <a:cubicBezTo>
                      <a:pt x="197" y="742"/>
                      <a:pt x="169" y="760"/>
                      <a:pt x="169" y="762"/>
                    </a:cubicBezTo>
                    <a:cubicBezTo>
                      <a:pt x="169" y="773"/>
                      <a:pt x="200" y="773"/>
                      <a:pt x="200" y="773"/>
                    </a:cubicBezTo>
                    <a:cubicBezTo>
                      <a:pt x="200" y="773"/>
                      <a:pt x="243" y="754"/>
                      <a:pt x="325" y="723"/>
                    </a:cubicBezTo>
                    <a:cubicBezTo>
                      <a:pt x="405" y="694"/>
                      <a:pt x="815" y="510"/>
                      <a:pt x="815" y="510"/>
                    </a:cubicBezTo>
                    <a:cubicBezTo>
                      <a:pt x="815" y="510"/>
                      <a:pt x="882" y="331"/>
                      <a:pt x="855" y="230"/>
                    </a:cubicBezTo>
                    <a:cubicBezTo>
                      <a:pt x="831" y="127"/>
                      <a:pt x="756"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1">
                <a:extLst>
                  <a:ext uri="{FF2B5EF4-FFF2-40B4-BE49-F238E27FC236}">
                    <a16:creationId xmlns:a16="http://schemas.microsoft.com/office/drawing/2014/main" id="{D8BA2C44-57F9-4303-0E85-303BE0DA6EFD}"/>
                  </a:ext>
                </a:extLst>
              </p:cNvPr>
              <p:cNvSpPr/>
              <p:nvPr/>
            </p:nvSpPr>
            <p:spPr>
              <a:xfrm>
                <a:off x="5965081" y="2456170"/>
                <a:ext cx="148769" cy="54133"/>
              </a:xfrm>
              <a:custGeom>
                <a:avLst/>
                <a:gdLst/>
                <a:ahLst/>
                <a:cxnLst/>
                <a:rect l="l" t="t" r="r" b="b"/>
                <a:pathLst>
                  <a:path w="775" h="282" extrusionOk="0">
                    <a:moveTo>
                      <a:pt x="686" y="0"/>
                    </a:moveTo>
                    <a:cubicBezTo>
                      <a:pt x="620" y="0"/>
                      <a:pt x="537" y="17"/>
                      <a:pt x="497" y="36"/>
                    </a:cubicBezTo>
                    <a:cubicBezTo>
                      <a:pt x="374" y="94"/>
                      <a:pt x="279" y="137"/>
                      <a:pt x="279" y="137"/>
                    </a:cubicBezTo>
                    <a:cubicBezTo>
                      <a:pt x="279" y="137"/>
                      <a:pt x="185" y="180"/>
                      <a:pt x="48" y="240"/>
                    </a:cubicBezTo>
                    <a:cubicBezTo>
                      <a:pt x="0" y="259"/>
                      <a:pt x="14" y="279"/>
                      <a:pt x="80" y="280"/>
                    </a:cubicBezTo>
                    <a:lnTo>
                      <a:pt x="82" y="280"/>
                    </a:lnTo>
                    <a:lnTo>
                      <a:pt x="159" y="282"/>
                    </a:lnTo>
                    <a:cubicBezTo>
                      <a:pt x="342" y="205"/>
                      <a:pt x="479" y="143"/>
                      <a:pt x="479" y="143"/>
                    </a:cubicBezTo>
                    <a:cubicBezTo>
                      <a:pt x="479" y="143"/>
                      <a:pt x="617" y="80"/>
                      <a:pt x="774" y="3"/>
                    </a:cubicBezTo>
                    <a:lnTo>
                      <a:pt x="696" y="0"/>
                    </a:lnTo>
                    <a:lnTo>
                      <a:pt x="694" y="0"/>
                    </a:lnTo>
                    <a:cubicBezTo>
                      <a:pt x="691" y="0"/>
                      <a:pt x="688"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a:extLst>
                  <a:ext uri="{FF2B5EF4-FFF2-40B4-BE49-F238E27FC236}">
                    <a16:creationId xmlns:a16="http://schemas.microsoft.com/office/drawing/2014/main" id="{074608DB-CE2E-BE1E-D820-0B63A7388113}"/>
                  </a:ext>
                </a:extLst>
              </p:cNvPr>
              <p:cNvSpPr/>
              <p:nvPr/>
            </p:nvSpPr>
            <p:spPr>
              <a:xfrm>
                <a:off x="5655258" y="2480549"/>
                <a:ext cx="255307" cy="70641"/>
              </a:xfrm>
              <a:custGeom>
                <a:avLst/>
                <a:gdLst/>
                <a:ahLst/>
                <a:cxnLst/>
                <a:rect l="l" t="t" r="r" b="b"/>
                <a:pathLst>
                  <a:path w="1330" h="368" extrusionOk="0">
                    <a:moveTo>
                      <a:pt x="941" y="1"/>
                    </a:moveTo>
                    <a:cubicBezTo>
                      <a:pt x="675" y="1"/>
                      <a:pt x="339" y="75"/>
                      <a:pt x="175" y="170"/>
                    </a:cubicBezTo>
                    <a:cubicBezTo>
                      <a:pt x="1" y="272"/>
                      <a:pt x="79" y="361"/>
                      <a:pt x="351" y="367"/>
                    </a:cubicBezTo>
                    <a:cubicBezTo>
                      <a:pt x="364" y="368"/>
                      <a:pt x="377" y="368"/>
                      <a:pt x="390" y="368"/>
                    </a:cubicBezTo>
                    <a:cubicBezTo>
                      <a:pt x="656" y="368"/>
                      <a:pt x="990" y="295"/>
                      <a:pt x="1156" y="198"/>
                    </a:cubicBezTo>
                    <a:cubicBezTo>
                      <a:pt x="1330" y="96"/>
                      <a:pt x="1250" y="9"/>
                      <a:pt x="979" y="1"/>
                    </a:cubicBezTo>
                    <a:cubicBezTo>
                      <a:pt x="967" y="1"/>
                      <a:pt x="954" y="1"/>
                      <a:pt x="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a:extLst>
                  <a:ext uri="{FF2B5EF4-FFF2-40B4-BE49-F238E27FC236}">
                    <a16:creationId xmlns:a16="http://schemas.microsoft.com/office/drawing/2014/main" id="{9A0C645C-FA50-E5F0-9DB7-98BE155798F2}"/>
                  </a:ext>
                </a:extLst>
              </p:cNvPr>
              <p:cNvSpPr/>
              <p:nvPr/>
            </p:nvSpPr>
            <p:spPr>
              <a:xfrm>
                <a:off x="5694802" y="2491491"/>
                <a:ext cx="176027" cy="48758"/>
              </a:xfrm>
              <a:custGeom>
                <a:avLst/>
                <a:gdLst/>
                <a:ahLst/>
                <a:cxnLst/>
                <a:rect l="l" t="t" r="r" b="b"/>
                <a:pathLst>
                  <a:path w="917" h="254" extrusionOk="0">
                    <a:moveTo>
                      <a:pt x="651" y="1"/>
                    </a:moveTo>
                    <a:cubicBezTo>
                      <a:pt x="468" y="1"/>
                      <a:pt x="234" y="52"/>
                      <a:pt x="121" y="118"/>
                    </a:cubicBezTo>
                    <a:cubicBezTo>
                      <a:pt x="1" y="187"/>
                      <a:pt x="56" y="249"/>
                      <a:pt x="242" y="253"/>
                    </a:cubicBezTo>
                    <a:cubicBezTo>
                      <a:pt x="252" y="254"/>
                      <a:pt x="263" y="254"/>
                      <a:pt x="273" y="254"/>
                    </a:cubicBezTo>
                    <a:cubicBezTo>
                      <a:pt x="456" y="254"/>
                      <a:pt x="684" y="203"/>
                      <a:pt x="798" y="136"/>
                    </a:cubicBezTo>
                    <a:cubicBezTo>
                      <a:pt x="916" y="67"/>
                      <a:pt x="862" y="6"/>
                      <a:pt x="675" y="1"/>
                    </a:cubicBezTo>
                    <a:cubicBezTo>
                      <a:pt x="667" y="1"/>
                      <a:pt x="65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a:extLst>
                  <a:ext uri="{FF2B5EF4-FFF2-40B4-BE49-F238E27FC236}">
                    <a16:creationId xmlns:a16="http://schemas.microsoft.com/office/drawing/2014/main" id="{C4E040D4-0DC3-1B86-3C2F-1350C5C28575}"/>
                  </a:ext>
                </a:extLst>
              </p:cNvPr>
              <p:cNvSpPr/>
              <p:nvPr/>
            </p:nvSpPr>
            <p:spPr>
              <a:xfrm>
                <a:off x="5955867" y="2468840"/>
                <a:ext cx="33209" cy="8830"/>
              </a:xfrm>
              <a:custGeom>
                <a:avLst/>
                <a:gdLst/>
                <a:ahLst/>
                <a:cxnLst/>
                <a:rect l="l" t="t" r="r" b="b"/>
                <a:pathLst>
                  <a:path w="173" h="46" extrusionOk="0">
                    <a:moveTo>
                      <a:pt x="136" y="0"/>
                    </a:moveTo>
                    <a:cubicBezTo>
                      <a:pt x="133" y="0"/>
                      <a:pt x="131" y="0"/>
                      <a:pt x="128" y="1"/>
                    </a:cubicBezTo>
                    <a:cubicBezTo>
                      <a:pt x="93" y="2"/>
                      <a:pt x="45" y="13"/>
                      <a:pt x="22" y="25"/>
                    </a:cubicBezTo>
                    <a:cubicBezTo>
                      <a:pt x="1" y="37"/>
                      <a:pt x="7" y="45"/>
                      <a:pt x="38" y="45"/>
                    </a:cubicBezTo>
                    <a:cubicBezTo>
                      <a:pt x="40" y="45"/>
                      <a:pt x="43" y="45"/>
                      <a:pt x="45" y="45"/>
                    </a:cubicBezTo>
                    <a:cubicBezTo>
                      <a:pt x="81" y="44"/>
                      <a:pt x="127" y="33"/>
                      <a:pt x="151" y="21"/>
                    </a:cubicBezTo>
                    <a:cubicBezTo>
                      <a:pt x="173" y="9"/>
                      <a:pt x="165"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a:extLst>
                  <a:ext uri="{FF2B5EF4-FFF2-40B4-BE49-F238E27FC236}">
                    <a16:creationId xmlns:a16="http://schemas.microsoft.com/office/drawing/2014/main" id="{37FE91B1-554A-8A50-2BFA-9B5CFE24E9C8}"/>
                  </a:ext>
                </a:extLst>
              </p:cNvPr>
              <p:cNvSpPr/>
              <p:nvPr/>
            </p:nvSpPr>
            <p:spPr>
              <a:xfrm>
                <a:off x="5937247" y="2375356"/>
                <a:ext cx="244749" cy="47030"/>
              </a:xfrm>
              <a:custGeom>
                <a:avLst/>
                <a:gdLst/>
                <a:ahLst/>
                <a:cxnLst/>
                <a:rect l="l" t="t" r="r" b="b"/>
                <a:pathLst>
                  <a:path w="1275" h="245" extrusionOk="0">
                    <a:moveTo>
                      <a:pt x="786" y="0"/>
                    </a:moveTo>
                    <a:cubicBezTo>
                      <a:pt x="565" y="0"/>
                      <a:pt x="320" y="31"/>
                      <a:pt x="179" y="81"/>
                    </a:cubicBezTo>
                    <a:cubicBezTo>
                      <a:pt x="1" y="145"/>
                      <a:pt x="59" y="214"/>
                      <a:pt x="311" y="237"/>
                    </a:cubicBezTo>
                    <a:cubicBezTo>
                      <a:pt x="365" y="242"/>
                      <a:pt x="424" y="244"/>
                      <a:pt x="484" y="244"/>
                    </a:cubicBezTo>
                    <a:cubicBezTo>
                      <a:pt x="706" y="244"/>
                      <a:pt x="953" y="213"/>
                      <a:pt x="1094" y="163"/>
                    </a:cubicBezTo>
                    <a:cubicBezTo>
                      <a:pt x="1274" y="100"/>
                      <a:pt x="1214" y="29"/>
                      <a:pt x="962" y="8"/>
                    </a:cubicBezTo>
                    <a:cubicBezTo>
                      <a:pt x="907" y="3"/>
                      <a:pt x="847" y="0"/>
                      <a:pt x="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a:extLst>
                  <a:ext uri="{FF2B5EF4-FFF2-40B4-BE49-F238E27FC236}">
                    <a16:creationId xmlns:a16="http://schemas.microsoft.com/office/drawing/2014/main" id="{E3452E9C-8F2A-F55A-288D-C76118E100D2}"/>
                  </a:ext>
                </a:extLst>
              </p:cNvPr>
              <p:cNvSpPr/>
              <p:nvPr/>
            </p:nvSpPr>
            <p:spPr>
              <a:xfrm>
                <a:off x="5975063" y="2382458"/>
                <a:ext cx="168733" cy="32633"/>
              </a:xfrm>
              <a:custGeom>
                <a:avLst/>
                <a:gdLst/>
                <a:ahLst/>
                <a:cxnLst/>
                <a:rect l="l" t="t" r="r" b="b"/>
                <a:pathLst>
                  <a:path w="879" h="170" extrusionOk="0">
                    <a:moveTo>
                      <a:pt x="540" y="0"/>
                    </a:moveTo>
                    <a:cubicBezTo>
                      <a:pt x="388" y="0"/>
                      <a:pt x="221" y="22"/>
                      <a:pt x="125" y="57"/>
                    </a:cubicBezTo>
                    <a:cubicBezTo>
                      <a:pt x="1" y="100"/>
                      <a:pt x="42" y="149"/>
                      <a:pt x="216" y="164"/>
                    </a:cubicBezTo>
                    <a:cubicBezTo>
                      <a:pt x="253" y="168"/>
                      <a:pt x="292" y="169"/>
                      <a:pt x="333" y="169"/>
                    </a:cubicBezTo>
                    <a:cubicBezTo>
                      <a:pt x="486" y="169"/>
                      <a:pt x="658" y="148"/>
                      <a:pt x="756" y="114"/>
                    </a:cubicBezTo>
                    <a:cubicBezTo>
                      <a:pt x="879" y="69"/>
                      <a:pt x="839" y="21"/>
                      <a:pt x="665" y="6"/>
                    </a:cubicBezTo>
                    <a:cubicBezTo>
                      <a:pt x="626" y="2"/>
                      <a:pt x="58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a:extLst>
                  <a:ext uri="{FF2B5EF4-FFF2-40B4-BE49-F238E27FC236}">
                    <a16:creationId xmlns:a16="http://schemas.microsoft.com/office/drawing/2014/main" id="{1DB64638-A523-FBA8-2BF5-D25CD88EAA29}"/>
                  </a:ext>
                </a:extLst>
              </p:cNvPr>
              <p:cNvSpPr/>
              <p:nvPr/>
            </p:nvSpPr>
            <p:spPr>
              <a:xfrm>
                <a:off x="4199824" y="1745729"/>
                <a:ext cx="1536064" cy="1043495"/>
              </a:xfrm>
              <a:custGeom>
                <a:avLst/>
                <a:gdLst/>
                <a:ahLst/>
                <a:cxnLst/>
                <a:rect l="l" t="t" r="r" b="b"/>
                <a:pathLst>
                  <a:path w="8002" h="5436" extrusionOk="0">
                    <a:moveTo>
                      <a:pt x="598" y="1"/>
                    </a:moveTo>
                    <a:cubicBezTo>
                      <a:pt x="416" y="1"/>
                      <a:pt x="1" y="118"/>
                      <a:pt x="50" y="1197"/>
                    </a:cubicBezTo>
                    <a:cubicBezTo>
                      <a:pt x="113" y="2577"/>
                      <a:pt x="524" y="3454"/>
                      <a:pt x="705" y="3837"/>
                    </a:cubicBezTo>
                    <a:cubicBezTo>
                      <a:pt x="888" y="4218"/>
                      <a:pt x="1002" y="4395"/>
                      <a:pt x="2410" y="4564"/>
                    </a:cubicBezTo>
                    <a:cubicBezTo>
                      <a:pt x="3816" y="4734"/>
                      <a:pt x="5618" y="4797"/>
                      <a:pt x="5712" y="4820"/>
                    </a:cubicBezTo>
                    <a:cubicBezTo>
                      <a:pt x="5806" y="4843"/>
                      <a:pt x="5983" y="5029"/>
                      <a:pt x="6057" y="5084"/>
                    </a:cubicBezTo>
                    <a:cubicBezTo>
                      <a:pt x="6129" y="5137"/>
                      <a:pt x="6630" y="5435"/>
                      <a:pt x="6738" y="5435"/>
                    </a:cubicBezTo>
                    <a:cubicBezTo>
                      <a:pt x="6740" y="5435"/>
                      <a:pt x="6742" y="5435"/>
                      <a:pt x="6744" y="5435"/>
                    </a:cubicBezTo>
                    <a:cubicBezTo>
                      <a:pt x="6837" y="5421"/>
                      <a:pt x="6972" y="5267"/>
                      <a:pt x="6972" y="5267"/>
                    </a:cubicBezTo>
                    <a:cubicBezTo>
                      <a:pt x="6972" y="5267"/>
                      <a:pt x="7040" y="5260"/>
                      <a:pt x="7101" y="5232"/>
                    </a:cubicBezTo>
                    <a:cubicBezTo>
                      <a:pt x="7161" y="5204"/>
                      <a:pt x="7386" y="5069"/>
                      <a:pt x="7386" y="5069"/>
                    </a:cubicBezTo>
                    <a:cubicBezTo>
                      <a:pt x="7386" y="5069"/>
                      <a:pt x="7449" y="5087"/>
                      <a:pt x="7530" y="5087"/>
                    </a:cubicBezTo>
                    <a:cubicBezTo>
                      <a:pt x="7578" y="5087"/>
                      <a:pt x="7633" y="5080"/>
                      <a:pt x="7684" y="5060"/>
                    </a:cubicBezTo>
                    <a:cubicBezTo>
                      <a:pt x="7823" y="5003"/>
                      <a:pt x="8001" y="4755"/>
                      <a:pt x="8001" y="4755"/>
                    </a:cubicBezTo>
                    <a:lnTo>
                      <a:pt x="8001" y="4755"/>
                    </a:lnTo>
                    <a:lnTo>
                      <a:pt x="7780" y="4761"/>
                    </a:lnTo>
                    <a:lnTo>
                      <a:pt x="7567" y="4614"/>
                    </a:lnTo>
                    <a:cubicBezTo>
                      <a:pt x="7567" y="4614"/>
                      <a:pt x="7815" y="4558"/>
                      <a:pt x="7824" y="4532"/>
                    </a:cubicBezTo>
                    <a:cubicBezTo>
                      <a:pt x="7833" y="4507"/>
                      <a:pt x="7906" y="4347"/>
                      <a:pt x="7825" y="4347"/>
                    </a:cubicBezTo>
                    <a:cubicBezTo>
                      <a:pt x="7823" y="4347"/>
                      <a:pt x="7821" y="4347"/>
                      <a:pt x="7818" y="4347"/>
                    </a:cubicBezTo>
                    <a:cubicBezTo>
                      <a:pt x="7812" y="4348"/>
                      <a:pt x="7806" y="4348"/>
                      <a:pt x="7800" y="4348"/>
                    </a:cubicBezTo>
                    <a:cubicBezTo>
                      <a:pt x="7704" y="4348"/>
                      <a:pt x="7547" y="4298"/>
                      <a:pt x="7547" y="4298"/>
                    </a:cubicBezTo>
                    <a:cubicBezTo>
                      <a:pt x="7547" y="4298"/>
                      <a:pt x="7003" y="3906"/>
                      <a:pt x="6929" y="3861"/>
                    </a:cubicBezTo>
                    <a:cubicBezTo>
                      <a:pt x="6855" y="3818"/>
                      <a:pt x="6337" y="3788"/>
                      <a:pt x="6337" y="3788"/>
                    </a:cubicBezTo>
                    <a:cubicBezTo>
                      <a:pt x="6329" y="3787"/>
                      <a:pt x="6320" y="3787"/>
                      <a:pt x="6310" y="3787"/>
                    </a:cubicBezTo>
                    <a:cubicBezTo>
                      <a:pt x="6123" y="3787"/>
                      <a:pt x="5637" y="3814"/>
                      <a:pt x="5588" y="3815"/>
                    </a:cubicBezTo>
                    <a:cubicBezTo>
                      <a:pt x="5587" y="3815"/>
                      <a:pt x="5586" y="3815"/>
                      <a:pt x="5585" y="3815"/>
                    </a:cubicBezTo>
                    <a:cubicBezTo>
                      <a:pt x="5522" y="3815"/>
                      <a:pt x="5051" y="3766"/>
                      <a:pt x="4168" y="3549"/>
                    </a:cubicBezTo>
                    <a:cubicBezTo>
                      <a:pt x="3271" y="3328"/>
                      <a:pt x="2002" y="2769"/>
                      <a:pt x="2002" y="2769"/>
                    </a:cubicBezTo>
                    <a:cubicBezTo>
                      <a:pt x="2002" y="2769"/>
                      <a:pt x="1999" y="2788"/>
                      <a:pt x="1993" y="2788"/>
                    </a:cubicBezTo>
                    <a:cubicBezTo>
                      <a:pt x="1985" y="2788"/>
                      <a:pt x="1973" y="2764"/>
                      <a:pt x="1953" y="2660"/>
                    </a:cubicBezTo>
                    <a:cubicBezTo>
                      <a:pt x="1916" y="2465"/>
                      <a:pt x="1958" y="1791"/>
                      <a:pt x="1910" y="1276"/>
                    </a:cubicBezTo>
                    <a:cubicBezTo>
                      <a:pt x="1864" y="759"/>
                      <a:pt x="681" y="10"/>
                      <a:pt x="681" y="10"/>
                    </a:cubicBezTo>
                    <a:cubicBezTo>
                      <a:pt x="681" y="10"/>
                      <a:pt x="648" y="1"/>
                      <a:pt x="598"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a:extLst>
                  <a:ext uri="{FF2B5EF4-FFF2-40B4-BE49-F238E27FC236}">
                    <a16:creationId xmlns:a16="http://schemas.microsoft.com/office/drawing/2014/main" id="{DB2A6FC4-0D64-9656-A741-A4D2412C4513}"/>
                  </a:ext>
                </a:extLst>
              </p:cNvPr>
              <p:cNvSpPr/>
              <p:nvPr/>
            </p:nvSpPr>
            <p:spPr>
              <a:xfrm>
                <a:off x="5683668" y="2615881"/>
                <a:ext cx="18236" cy="7678"/>
              </a:xfrm>
              <a:custGeom>
                <a:avLst/>
                <a:gdLst/>
                <a:ahLst/>
                <a:cxnLst/>
                <a:rect l="l" t="t" r="r" b="b"/>
                <a:pathLst>
                  <a:path w="95" h="40" extrusionOk="0">
                    <a:moveTo>
                      <a:pt x="94" y="1"/>
                    </a:moveTo>
                    <a:cubicBezTo>
                      <a:pt x="94" y="1"/>
                      <a:pt x="57" y="22"/>
                      <a:pt x="0" y="39"/>
                    </a:cubicBezTo>
                    <a:cubicBezTo>
                      <a:pt x="48" y="25"/>
                      <a:pt x="90" y="10"/>
                      <a:pt x="94"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a:extLst>
                  <a:ext uri="{FF2B5EF4-FFF2-40B4-BE49-F238E27FC236}">
                    <a16:creationId xmlns:a16="http://schemas.microsoft.com/office/drawing/2014/main" id="{585189CB-32B3-83EA-B0F0-A5532579B30A}"/>
                  </a:ext>
                </a:extLst>
              </p:cNvPr>
              <p:cNvSpPr/>
              <p:nvPr/>
            </p:nvSpPr>
            <p:spPr>
              <a:xfrm>
                <a:off x="5861039" y="2232538"/>
                <a:ext cx="2304" cy="1728"/>
              </a:xfrm>
              <a:custGeom>
                <a:avLst/>
                <a:gdLst/>
                <a:ahLst/>
                <a:cxnLst/>
                <a:rect l="l" t="t" r="r" b="b"/>
                <a:pathLst>
                  <a:path w="12" h="9" extrusionOk="0">
                    <a:moveTo>
                      <a:pt x="1" y="1"/>
                    </a:moveTo>
                    <a:lnTo>
                      <a:pt x="1" y="1"/>
                    </a:lnTo>
                    <a:cubicBezTo>
                      <a:pt x="4" y="3"/>
                      <a:pt x="7" y="6"/>
                      <a:pt x="12" y="9"/>
                    </a:cubicBezTo>
                    <a:cubicBezTo>
                      <a:pt x="9" y="6"/>
                      <a:pt x="5" y="3"/>
                      <a:pt x="1"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a:extLst>
                  <a:ext uri="{FF2B5EF4-FFF2-40B4-BE49-F238E27FC236}">
                    <a16:creationId xmlns:a16="http://schemas.microsoft.com/office/drawing/2014/main" id="{8182A9FE-98BA-3E19-7F2A-846556B21CFC}"/>
                  </a:ext>
                </a:extLst>
              </p:cNvPr>
              <p:cNvSpPr/>
              <p:nvPr/>
            </p:nvSpPr>
            <p:spPr>
              <a:xfrm>
                <a:off x="5933215" y="2260180"/>
                <a:ext cx="192" cy="192"/>
              </a:xfrm>
              <a:custGeom>
                <a:avLst/>
                <a:gdLst/>
                <a:ahLst/>
                <a:cxnLst/>
                <a:rect l="l" t="t" r="r" b="b"/>
                <a:pathLst>
                  <a:path w="1" h="1" extrusionOk="0">
                    <a:moveTo>
                      <a:pt x="0" y="0"/>
                    </a:moveTo>
                    <a:lnTo>
                      <a:pt x="0" y="0"/>
                    </a:ln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a:extLst>
                  <a:ext uri="{FF2B5EF4-FFF2-40B4-BE49-F238E27FC236}">
                    <a16:creationId xmlns:a16="http://schemas.microsoft.com/office/drawing/2014/main" id="{2FFBBCC8-7C33-112C-9B7B-DC3ACEE11DD2}"/>
                  </a:ext>
                </a:extLst>
              </p:cNvPr>
              <p:cNvSpPr/>
              <p:nvPr/>
            </p:nvSpPr>
            <p:spPr>
              <a:xfrm>
                <a:off x="4151450" y="1229935"/>
                <a:ext cx="456481" cy="804504"/>
              </a:xfrm>
              <a:custGeom>
                <a:avLst/>
                <a:gdLst/>
                <a:ahLst/>
                <a:cxnLst/>
                <a:rect l="l" t="t" r="r" b="b"/>
                <a:pathLst>
                  <a:path w="2378" h="4191" extrusionOk="0">
                    <a:moveTo>
                      <a:pt x="617" y="0"/>
                    </a:moveTo>
                    <a:cubicBezTo>
                      <a:pt x="617" y="0"/>
                      <a:pt x="267" y="209"/>
                      <a:pt x="134" y="585"/>
                    </a:cubicBezTo>
                    <a:cubicBezTo>
                      <a:pt x="1" y="962"/>
                      <a:pt x="33" y="2006"/>
                      <a:pt x="45" y="2429"/>
                    </a:cubicBezTo>
                    <a:cubicBezTo>
                      <a:pt x="59" y="2854"/>
                      <a:pt x="185" y="3935"/>
                      <a:pt x="185" y="3935"/>
                    </a:cubicBezTo>
                    <a:lnTo>
                      <a:pt x="305" y="3993"/>
                    </a:lnTo>
                    <a:lnTo>
                      <a:pt x="301" y="3860"/>
                    </a:lnTo>
                    <a:cubicBezTo>
                      <a:pt x="301" y="3860"/>
                      <a:pt x="341" y="3781"/>
                      <a:pt x="641" y="3781"/>
                    </a:cubicBezTo>
                    <a:cubicBezTo>
                      <a:pt x="672" y="3781"/>
                      <a:pt x="706" y="3782"/>
                      <a:pt x="744" y="3784"/>
                    </a:cubicBezTo>
                    <a:cubicBezTo>
                      <a:pt x="1137" y="3803"/>
                      <a:pt x="1871" y="3920"/>
                      <a:pt x="2016" y="3941"/>
                    </a:cubicBezTo>
                    <a:cubicBezTo>
                      <a:pt x="2162" y="3963"/>
                      <a:pt x="2171" y="4081"/>
                      <a:pt x="2171" y="4081"/>
                    </a:cubicBezTo>
                    <a:lnTo>
                      <a:pt x="2174" y="4190"/>
                    </a:lnTo>
                    <a:cubicBezTo>
                      <a:pt x="2174" y="4190"/>
                      <a:pt x="2259" y="4104"/>
                      <a:pt x="2268" y="4032"/>
                    </a:cubicBezTo>
                    <a:cubicBezTo>
                      <a:pt x="2276" y="3960"/>
                      <a:pt x="2377" y="3012"/>
                      <a:pt x="2205" y="1997"/>
                    </a:cubicBezTo>
                    <a:cubicBezTo>
                      <a:pt x="2033" y="982"/>
                      <a:pt x="1290" y="242"/>
                      <a:pt x="61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a:extLst>
                  <a:ext uri="{FF2B5EF4-FFF2-40B4-BE49-F238E27FC236}">
                    <a16:creationId xmlns:a16="http://schemas.microsoft.com/office/drawing/2014/main" id="{2E70BBCA-FB01-AE39-ED7D-DB81820D7A3F}"/>
                  </a:ext>
                </a:extLst>
              </p:cNvPr>
              <p:cNvSpPr/>
              <p:nvPr/>
            </p:nvSpPr>
            <p:spPr>
              <a:xfrm>
                <a:off x="5038494" y="2933573"/>
                <a:ext cx="195607" cy="156063"/>
              </a:xfrm>
              <a:custGeom>
                <a:avLst/>
                <a:gdLst/>
                <a:ahLst/>
                <a:cxnLst/>
                <a:rect l="l" t="t" r="r" b="b"/>
                <a:pathLst>
                  <a:path w="1019" h="813" extrusionOk="0">
                    <a:moveTo>
                      <a:pt x="749" y="166"/>
                    </a:moveTo>
                    <a:cubicBezTo>
                      <a:pt x="776" y="166"/>
                      <a:pt x="800" y="173"/>
                      <a:pt x="817" y="187"/>
                    </a:cubicBezTo>
                    <a:cubicBezTo>
                      <a:pt x="834" y="199"/>
                      <a:pt x="843" y="219"/>
                      <a:pt x="845" y="244"/>
                    </a:cubicBezTo>
                    <a:lnTo>
                      <a:pt x="850" y="388"/>
                    </a:lnTo>
                    <a:cubicBezTo>
                      <a:pt x="851" y="459"/>
                      <a:pt x="779" y="538"/>
                      <a:pt x="694" y="558"/>
                    </a:cubicBezTo>
                    <a:lnTo>
                      <a:pt x="693" y="558"/>
                    </a:lnTo>
                    <a:lnTo>
                      <a:pt x="308" y="644"/>
                    </a:lnTo>
                    <a:cubicBezTo>
                      <a:pt x="296" y="646"/>
                      <a:pt x="283" y="647"/>
                      <a:pt x="272" y="647"/>
                    </a:cubicBezTo>
                    <a:cubicBezTo>
                      <a:pt x="245" y="647"/>
                      <a:pt x="221" y="641"/>
                      <a:pt x="203" y="627"/>
                    </a:cubicBezTo>
                    <a:cubicBezTo>
                      <a:pt x="185" y="613"/>
                      <a:pt x="176" y="594"/>
                      <a:pt x="176" y="570"/>
                    </a:cubicBezTo>
                    <a:lnTo>
                      <a:pt x="171" y="425"/>
                    </a:lnTo>
                    <a:cubicBezTo>
                      <a:pt x="168" y="354"/>
                      <a:pt x="242" y="276"/>
                      <a:pt x="327" y="256"/>
                    </a:cubicBezTo>
                    <a:lnTo>
                      <a:pt x="713" y="170"/>
                    </a:lnTo>
                    <a:cubicBezTo>
                      <a:pt x="725" y="167"/>
                      <a:pt x="738" y="166"/>
                      <a:pt x="749" y="166"/>
                    </a:cubicBezTo>
                    <a:close/>
                    <a:moveTo>
                      <a:pt x="750" y="0"/>
                    </a:moveTo>
                    <a:cubicBezTo>
                      <a:pt x="726" y="0"/>
                      <a:pt x="702" y="3"/>
                      <a:pt x="677" y="8"/>
                    </a:cubicBezTo>
                    <a:lnTo>
                      <a:pt x="291" y="95"/>
                    </a:lnTo>
                    <a:cubicBezTo>
                      <a:pt x="127" y="131"/>
                      <a:pt x="0" y="279"/>
                      <a:pt x="5" y="431"/>
                    </a:cubicBezTo>
                    <a:lnTo>
                      <a:pt x="10" y="576"/>
                    </a:lnTo>
                    <a:cubicBezTo>
                      <a:pt x="13" y="648"/>
                      <a:pt x="45" y="714"/>
                      <a:pt x="102" y="757"/>
                    </a:cubicBezTo>
                    <a:cubicBezTo>
                      <a:pt x="148" y="794"/>
                      <a:pt x="207" y="813"/>
                      <a:pt x="271" y="813"/>
                    </a:cubicBezTo>
                    <a:cubicBezTo>
                      <a:pt x="294" y="813"/>
                      <a:pt x="319" y="810"/>
                      <a:pt x="343" y="804"/>
                    </a:cubicBezTo>
                    <a:lnTo>
                      <a:pt x="730" y="717"/>
                    </a:lnTo>
                    <a:cubicBezTo>
                      <a:pt x="894" y="681"/>
                      <a:pt x="1019" y="533"/>
                      <a:pt x="1014" y="382"/>
                    </a:cubicBezTo>
                    <a:lnTo>
                      <a:pt x="1009" y="238"/>
                    </a:lnTo>
                    <a:cubicBezTo>
                      <a:pt x="1008" y="164"/>
                      <a:pt x="976" y="99"/>
                      <a:pt x="919" y="55"/>
                    </a:cubicBezTo>
                    <a:cubicBezTo>
                      <a:pt x="872" y="19"/>
                      <a:pt x="813"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a:extLst>
                  <a:ext uri="{FF2B5EF4-FFF2-40B4-BE49-F238E27FC236}">
                    <a16:creationId xmlns:a16="http://schemas.microsoft.com/office/drawing/2014/main" id="{9365C1BE-C424-C222-EDA2-7C7529FF7242}"/>
                  </a:ext>
                </a:extLst>
              </p:cNvPr>
              <p:cNvSpPr/>
              <p:nvPr/>
            </p:nvSpPr>
            <p:spPr>
              <a:xfrm>
                <a:off x="5301862" y="2893838"/>
                <a:ext cx="44727" cy="127078"/>
              </a:xfrm>
              <a:custGeom>
                <a:avLst/>
                <a:gdLst/>
                <a:ahLst/>
                <a:cxnLst/>
                <a:rect l="l" t="t" r="r" b="b"/>
                <a:pathLst>
                  <a:path w="233" h="662" extrusionOk="0">
                    <a:moveTo>
                      <a:pt x="164" y="0"/>
                    </a:moveTo>
                    <a:lnTo>
                      <a:pt x="1" y="25"/>
                    </a:lnTo>
                    <a:cubicBezTo>
                      <a:pt x="17" y="142"/>
                      <a:pt x="54" y="474"/>
                      <a:pt x="5" y="605"/>
                    </a:cubicBezTo>
                    <a:lnTo>
                      <a:pt x="160" y="661"/>
                    </a:lnTo>
                    <a:cubicBezTo>
                      <a:pt x="233" y="468"/>
                      <a:pt x="171" y="48"/>
                      <a:pt x="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a:extLst>
                  <a:ext uri="{FF2B5EF4-FFF2-40B4-BE49-F238E27FC236}">
                    <a16:creationId xmlns:a16="http://schemas.microsoft.com/office/drawing/2014/main" id="{35821939-615C-2384-877A-4FA7C09BCC4C}"/>
                  </a:ext>
                </a:extLst>
              </p:cNvPr>
              <p:cNvSpPr/>
              <p:nvPr/>
            </p:nvSpPr>
            <p:spPr>
              <a:xfrm>
                <a:off x="4885886" y="3000567"/>
                <a:ext cx="44727" cy="127461"/>
              </a:xfrm>
              <a:custGeom>
                <a:avLst/>
                <a:gdLst/>
                <a:ahLst/>
                <a:cxnLst/>
                <a:rect l="l" t="t" r="r" b="b"/>
                <a:pathLst>
                  <a:path w="233" h="664" extrusionOk="0">
                    <a:moveTo>
                      <a:pt x="163" y="1"/>
                    </a:moveTo>
                    <a:lnTo>
                      <a:pt x="0" y="27"/>
                    </a:lnTo>
                    <a:cubicBezTo>
                      <a:pt x="19" y="144"/>
                      <a:pt x="54" y="475"/>
                      <a:pt x="6" y="605"/>
                    </a:cubicBezTo>
                    <a:lnTo>
                      <a:pt x="160" y="664"/>
                    </a:lnTo>
                    <a:cubicBezTo>
                      <a:pt x="232" y="468"/>
                      <a:pt x="171" y="49"/>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a:extLst>
                  <a:ext uri="{FF2B5EF4-FFF2-40B4-BE49-F238E27FC236}">
                    <a16:creationId xmlns:a16="http://schemas.microsoft.com/office/drawing/2014/main" id="{0FAFC7A3-A542-2A8B-B309-8CD346AA09EC}"/>
                  </a:ext>
                </a:extLst>
              </p:cNvPr>
              <p:cNvSpPr/>
              <p:nvPr/>
            </p:nvSpPr>
            <p:spPr>
              <a:xfrm>
                <a:off x="4462616" y="2964095"/>
                <a:ext cx="45495" cy="126886"/>
              </a:xfrm>
              <a:custGeom>
                <a:avLst/>
                <a:gdLst/>
                <a:ahLst/>
                <a:cxnLst/>
                <a:rect l="l" t="t" r="r" b="b"/>
                <a:pathLst>
                  <a:path w="237" h="661" extrusionOk="0">
                    <a:moveTo>
                      <a:pt x="42" y="0"/>
                    </a:moveTo>
                    <a:cubicBezTo>
                      <a:pt x="38" y="48"/>
                      <a:pt x="1" y="469"/>
                      <a:pt x="86" y="660"/>
                    </a:cubicBezTo>
                    <a:lnTo>
                      <a:pt x="236" y="594"/>
                    </a:lnTo>
                    <a:cubicBezTo>
                      <a:pt x="181" y="465"/>
                      <a:pt x="196" y="132"/>
                      <a:pt x="207" y="14"/>
                    </a:cubicBezTo>
                    <a:lnTo>
                      <a:pt x="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a:extLst>
                  <a:ext uri="{FF2B5EF4-FFF2-40B4-BE49-F238E27FC236}">
                    <a16:creationId xmlns:a16="http://schemas.microsoft.com/office/drawing/2014/main" id="{F7B4CDB7-79F2-5BEA-3E39-74A043F4B09F}"/>
                  </a:ext>
                </a:extLst>
              </p:cNvPr>
              <p:cNvSpPr/>
              <p:nvPr/>
            </p:nvSpPr>
            <p:spPr>
              <a:xfrm>
                <a:off x="4594108" y="489548"/>
                <a:ext cx="501591" cy="734247"/>
              </a:xfrm>
              <a:custGeom>
                <a:avLst/>
                <a:gdLst/>
                <a:ahLst/>
                <a:cxnLst/>
                <a:rect l="l" t="t" r="r" b="b"/>
                <a:pathLst>
                  <a:path w="2613" h="3825" extrusionOk="0">
                    <a:moveTo>
                      <a:pt x="2" y="2610"/>
                    </a:moveTo>
                    <a:cubicBezTo>
                      <a:pt x="5" y="2673"/>
                      <a:pt x="716" y="3616"/>
                      <a:pt x="1563" y="3783"/>
                    </a:cubicBezTo>
                    <a:cubicBezTo>
                      <a:pt x="1746" y="3819"/>
                      <a:pt x="1894" y="3825"/>
                      <a:pt x="2015" y="3810"/>
                    </a:cubicBezTo>
                    <a:cubicBezTo>
                      <a:pt x="2452" y="3757"/>
                      <a:pt x="2517" y="3431"/>
                      <a:pt x="2485" y="3265"/>
                    </a:cubicBezTo>
                    <a:cubicBezTo>
                      <a:pt x="2443" y="3053"/>
                      <a:pt x="2331" y="3214"/>
                      <a:pt x="2323" y="2725"/>
                    </a:cubicBezTo>
                    <a:cubicBezTo>
                      <a:pt x="2320" y="2508"/>
                      <a:pt x="2383" y="2185"/>
                      <a:pt x="2448" y="1871"/>
                    </a:cubicBezTo>
                    <a:cubicBezTo>
                      <a:pt x="2529" y="1478"/>
                      <a:pt x="2612" y="1099"/>
                      <a:pt x="2565" y="965"/>
                    </a:cubicBezTo>
                    <a:cubicBezTo>
                      <a:pt x="2483" y="727"/>
                      <a:pt x="514" y="1"/>
                      <a:pt x="514" y="1"/>
                    </a:cubicBezTo>
                    <a:cubicBezTo>
                      <a:pt x="514" y="1"/>
                      <a:pt x="354" y="593"/>
                      <a:pt x="391" y="1108"/>
                    </a:cubicBezTo>
                    <a:cubicBezTo>
                      <a:pt x="427" y="1625"/>
                      <a:pt x="322" y="2242"/>
                      <a:pt x="223" y="2396"/>
                    </a:cubicBezTo>
                    <a:cubicBezTo>
                      <a:pt x="125" y="2551"/>
                      <a:pt x="0" y="2548"/>
                      <a:pt x="2" y="261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a:extLst>
                  <a:ext uri="{FF2B5EF4-FFF2-40B4-BE49-F238E27FC236}">
                    <a16:creationId xmlns:a16="http://schemas.microsoft.com/office/drawing/2014/main" id="{682A2FD1-9C57-3C6F-9319-5C6C75121923}"/>
                  </a:ext>
                </a:extLst>
              </p:cNvPr>
              <p:cNvSpPr/>
              <p:nvPr/>
            </p:nvSpPr>
            <p:spPr>
              <a:xfrm>
                <a:off x="4867266" y="848703"/>
                <a:ext cx="210004" cy="372210"/>
              </a:xfrm>
              <a:custGeom>
                <a:avLst/>
                <a:gdLst/>
                <a:ahLst/>
                <a:cxnLst/>
                <a:rect l="l" t="t" r="r" b="b"/>
                <a:pathLst>
                  <a:path w="1094" h="1939" extrusionOk="0">
                    <a:moveTo>
                      <a:pt x="617" y="1466"/>
                    </a:moveTo>
                    <a:cubicBezTo>
                      <a:pt x="634" y="1545"/>
                      <a:pt x="609" y="1791"/>
                      <a:pt x="592" y="1939"/>
                    </a:cubicBezTo>
                    <a:cubicBezTo>
                      <a:pt x="1029" y="1886"/>
                      <a:pt x="1094" y="1560"/>
                      <a:pt x="1062" y="1393"/>
                    </a:cubicBezTo>
                    <a:cubicBezTo>
                      <a:pt x="1020" y="1182"/>
                      <a:pt x="908" y="1343"/>
                      <a:pt x="900" y="854"/>
                    </a:cubicBezTo>
                    <a:cubicBezTo>
                      <a:pt x="897" y="637"/>
                      <a:pt x="960" y="314"/>
                      <a:pt x="1025" y="0"/>
                    </a:cubicBezTo>
                    <a:cubicBezTo>
                      <a:pt x="597" y="37"/>
                      <a:pt x="162" y="276"/>
                      <a:pt x="0" y="482"/>
                    </a:cubicBezTo>
                    <a:cubicBezTo>
                      <a:pt x="0" y="482"/>
                      <a:pt x="483" y="937"/>
                      <a:pt x="542" y="979"/>
                    </a:cubicBezTo>
                    <a:cubicBezTo>
                      <a:pt x="600" y="1019"/>
                      <a:pt x="592" y="1354"/>
                      <a:pt x="617" y="1466"/>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a:extLst>
                  <a:ext uri="{FF2B5EF4-FFF2-40B4-BE49-F238E27FC236}">
                    <a16:creationId xmlns:a16="http://schemas.microsoft.com/office/drawing/2014/main" id="{E543D013-DD1C-82D2-1B5B-B95568DBA1CB}"/>
                  </a:ext>
                </a:extLst>
              </p:cNvPr>
              <p:cNvSpPr/>
              <p:nvPr/>
            </p:nvSpPr>
            <p:spPr>
              <a:xfrm>
                <a:off x="4644593" y="134039"/>
                <a:ext cx="632892" cy="880329"/>
              </a:xfrm>
              <a:custGeom>
                <a:avLst/>
                <a:gdLst/>
                <a:ahLst/>
                <a:cxnLst/>
                <a:rect l="l" t="t" r="r" b="b"/>
                <a:pathLst>
                  <a:path w="3297" h="4586" extrusionOk="0">
                    <a:moveTo>
                      <a:pt x="2643" y="1"/>
                    </a:moveTo>
                    <a:cubicBezTo>
                      <a:pt x="2625" y="1"/>
                      <a:pt x="1980" y="3"/>
                      <a:pt x="1436" y="204"/>
                    </a:cubicBezTo>
                    <a:cubicBezTo>
                      <a:pt x="1105" y="326"/>
                      <a:pt x="656" y="669"/>
                      <a:pt x="348" y="995"/>
                    </a:cubicBezTo>
                    <a:cubicBezTo>
                      <a:pt x="142" y="1213"/>
                      <a:pt x="0" y="1425"/>
                      <a:pt x="2" y="1558"/>
                    </a:cubicBezTo>
                    <a:cubicBezTo>
                      <a:pt x="4" y="1768"/>
                      <a:pt x="179" y="2171"/>
                      <a:pt x="319" y="2467"/>
                    </a:cubicBezTo>
                    <a:cubicBezTo>
                      <a:pt x="400" y="2634"/>
                      <a:pt x="470" y="2765"/>
                      <a:pt x="488" y="2804"/>
                    </a:cubicBezTo>
                    <a:cubicBezTo>
                      <a:pt x="510" y="2853"/>
                      <a:pt x="534" y="2956"/>
                      <a:pt x="565" y="3090"/>
                    </a:cubicBezTo>
                    <a:cubicBezTo>
                      <a:pt x="605" y="3254"/>
                      <a:pt x="653" y="3465"/>
                      <a:pt x="728" y="3688"/>
                    </a:cubicBezTo>
                    <a:cubicBezTo>
                      <a:pt x="865" y="4090"/>
                      <a:pt x="1456" y="4443"/>
                      <a:pt x="1540" y="4517"/>
                    </a:cubicBezTo>
                    <a:cubicBezTo>
                      <a:pt x="1578" y="4549"/>
                      <a:pt x="1802" y="4585"/>
                      <a:pt x="2045" y="4585"/>
                    </a:cubicBezTo>
                    <a:cubicBezTo>
                      <a:pt x="2350" y="4585"/>
                      <a:pt x="2687" y="4529"/>
                      <a:pt x="2734" y="4340"/>
                    </a:cubicBezTo>
                    <a:cubicBezTo>
                      <a:pt x="2789" y="4122"/>
                      <a:pt x="2954" y="3485"/>
                      <a:pt x="3071" y="3017"/>
                    </a:cubicBezTo>
                    <a:cubicBezTo>
                      <a:pt x="3135" y="2756"/>
                      <a:pt x="3188" y="2545"/>
                      <a:pt x="3195" y="2494"/>
                    </a:cubicBezTo>
                    <a:cubicBezTo>
                      <a:pt x="3220" y="2348"/>
                      <a:pt x="3297" y="1531"/>
                      <a:pt x="3232" y="996"/>
                    </a:cubicBezTo>
                    <a:lnTo>
                      <a:pt x="3232" y="993"/>
                    </a:lnTo>
                    <a:cubicBezTo>
                      <a:pt x="3231" y="979"/>
                      <a:pt x="3228" y="965"/>
                      <a:pt x="3225" y="952"/>
                    </a:cubicBezTo>
                    <a:cubicBezTo>
                      <a:pt x="3138" y="435"/>
                      <a:pt x="2643" y="1"/>
                      <a:pt x="2643"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a:extLst>
                  <a:ext uri="{FF2B5EF4-FFF2-40B4-BE49-F238E27FC236}">
                    <a16:creationId xmlns:a16="http://schemas.microsoft.com/office/drawing/2014/main" id="{9F91931C-B579-DFEE-4FD2-AE9D9C72B32B}"/>
                  </a:ext>
                </a:extLst>
              </p:cNvPr>
              <p:cNvSpPr/>
              <p:nvPr/>
            </p:nvSpPr>
            <p:spPr>
              <a:xfrm>
                <a:off x="4547654" y="31341"/>
                <a:ext cx="742309" cy="729256"/>
              </a:xfrm>
              <a:custGeom>
                <a:avLst/>
                <a:gdLst/>
                <a:ahLst/>
                <a:cxnLst/>
                <a:rect l="l" t="t" r="r" b="b"/>
                <a:pathLst>
                  <a:path w="3867" h="3799" extrusionOk="0">
                    <a:moveTo>
                      <a:pt x="2074" y="0"/>
                    </a:moveTo>
                    <a:cubicBezTo>
                      <a:pt x="1262" y="0"/>
                      <a:pt x="396" y="512"/>
                      <a:pt x="170" y="1034"/>
                    </a:cubicBezTo>
                    <a:cubicBezTo>
                      <a:pt x="82" y="1240"/>
                      <a:pt x="38" y="1487"/>
                      <a:pt x="26" y="1740"/>
                    </a:cubicBezTo>
                    <a:cubicBezTo>
                      <a:pt x="1" y="2183"/>
                      <a:pt x="69" y="2649"/>
                      <a:pt x="139" y="2954"/>
                    </a:cubicBezTo>
                    <a:lnTo>
                      <a:pt x="141" y="2954"/>
                    </a:lnTo>
                    <a:cubicBezTo>
                      <a:pt x="199" y="3205"/>
                      <a:pt x="335" y="3425"/>
                      <a:pt x="449" y="3577"/>
                    </a:cubicBezTo>
                    <a:cubicBezTo>
                      <a:pt x="553" y="3714"/>
                      <a:pt x="639" y="3799"/>
                      <a:pt x="639" y="3799"/>
                    </a:cubicBezTo>
                    <a:cubicBezTo>
                      <a:pt x="639" y="3799"/>
                      <a:pt x="669" y="3728"/>
                      <a:pt x="698" y="3639"/>
                    </a:cubicBezTo>
                    <a:cubicBezTo>
                      <a:pt x="722" y="3563"/>
                      <a:pt x="745" y="3474"/>
                      <a:pt x="747" y="3409"/>
                    </a:cubicBezTo>
                    <a:cubicBezTo>
                      <a:pt x="748" y="3323"/>
                      <a:pt x="787" y="3140"/>
                      <a:pt x="824" y="3002"/>
                    </a:cubicBezTo>
                    <a:cubicBezTo>
                      <a:pt x="847" y="2917"/>
                      <a:pt x="868" y="2848"/>
                      <a:pt x="881" y="2833"/>
                    </a:cubicBezTo>
                    <a:cubicBezTo>
                      <a:pt x="915" y="2791"/>
                      <a:pt x="919" y="2722"/>
                      <a:pt x="919" y="2722"/>
                    </a:cubicBezTo>
                    <a:cubicBezTo>
                      <a:pt x="919" y="2722"/>
                      <a:pt x="964" y="2706"/>
                      <a:pt x="1021" y="2706"/>
                    </a:cubicBezTo>
                    <a:cubicBezTo>
                      <a:pt x="1090" y="2706"/>
                      <a:pt x="1177" y="2729"/>
                      <a:pt x="1225" y="2829"/>
                    </a:cubicBezTo>
                    <a:cubicBezTo>
                      <a:pt x="1264" y="2906"/>
                      <a:pt x="1285" y="2992"/>
                      <a:pt x="1302" y="3077"/>
                    </a:cubicBezTo>
                    <a:cubicBezTo>
                      <a:pt x="1310" y="3120"/>
                      <a:pt x="1305" y="3222"/>
                      <a:pt x="1336" y="3249"/>
                    </a:cubicBezTo>
                    <a:cubicBezTo>
                      <a:pt x="1344" y="3257"/>
                      <a:pt x="1355" y="3263"/>
                      <a:pt x="1364" y="3266"/>
                    </a:cubicBezTo>
                    <a:cubicBezTo>
                      <a:pt x="1405" y="3285"/>
                      <a:pt x="1447" y="3305"/>
                      <a:pt x="1490" y="3323"/>
                    </a:cubicBezTo>
                    <a:cubicBezTo>
                      <a:pt x="1500" y="3328"/>
                      <a:pt x="1511" y="3332"/>
                      <a:pt x="1522" y="3332"/>
                    </a:cubicBezTo>
                    <a:cubicBezTo>
                      <a:pt x="1526" y="3332"/>
                      <a:pt x="1530" y="3331"/>
                      <a:pt x="1535" y="3329"/>
                    </a:cubicBezTo>
                    <a:cubicBezTo>
                      <a:pt x="1550" y="3323"/>
                      <a:pt x="1593" y="3028"/>
                      <a:pt x="1608" y="2988"/>
                    </a:cubicBezTo>
                    <a:cubicBezTo>
                      <a:pt x="1656" y="2859"/>
                      <a:pt x="1728" y="2736"/>
                      <a:pt x="1834" y="2645"/>
                    </a:cubicBezTo>
                    <a:cubicBezTo>
                      <a:pt x="2034" y="2473"/>
                      <a:pt x="2096" y="2196"/>
                      <a:pt x="2098" y="2037"/>
                    </a:cubicBezTo>
                    <a:cubicBezTo>
                      <a:pt x="2101" y="1879"/>
                      <a:pt x="2078" y="1396"/>
                      <a:pt x="2078" y="1396"/>
                    </a:cubicBezTo>
                    <a:cubicBezTo>
                      <a:pt x="2078" y="1396"/>
                      <a:pt x="2090" y="1377"/>
                      <a:pt x="2130" y="1365"/>
                    </a:cubicBezTo>
                    <a:cubicBezTo>
                      <a:pt x="2150" y="1358"/>
                      <a:pt x="2178" y="1353"/>
                      <a:pt x="2216" y="1353"/>
                    </a:cubicBezTo>
                    <a:cubicBezTo>
                      <a:pt x="2246" y="1353"/>
                      <a:pt x="2283" y="1356"/>
                      <a:pt x="2327" y="1365"/>
                    </a:cubicBezTo>
                    <a:lnTo>
                      <a:pt x="2328" y="1365"/>
                    </a:lnTo>
                    <a:cubicBezTo>
                      <a:pt x="2356" y="1370"/>
                      <a:pt x="2384" y="1376"/>
                      <a:pt x="2416" y="1385"/>
                    </a:cubicBezTo>
                    <a:cubicBezTo>
                      <a:pt x="2690" y="1465"/>
                      <a:pt x="2833" y="1624"/>
                      <a:pt x="3225" y="1624"/>
                    </a:cubicBezTo>
                    <a:cubicBezTo>
                      <a:pt x="3231" y="1624"/>
                      <a:pt x="3236" y="1624"/>
                      <a:pt x="3242" y="1623"/>
                    </a:cubicBezTo>
                    <a:cubicBezTo>
                      <a:pt x="3550" y="1619"/>
                      <a:pt x="3636" y="1607"/>
                      <a:pt x="3702" y="1524"/>
                    </a:cubicBezTo>
                    <a:lnTo>
                      <a:pt x="3703" y="1524"/>
                    </a:lnTo>
                    <a:cubicBezTo>
                      <a:pt x="3711" y="1513"/>
                      <a:pt x="3719" y="1500"/>
                      <a:pt x="3730" y="1487"/>
                    </a:cubicBezTo>
                    <a:cubicBezTo>
                      <a:pt x="3740" y="1468"/>
                      <a:pt x="3753" y="1447"/>
                      <a:pt x="3766" y="1420"/>
                    </a:cubicBezTo>
                    <a:cubicBezTo>
                      <a:pt x="3866" y="1247"/>
                      <a:pt x="3674" y="930"/>
                      <a:pt x="3605" y="813"/>
                    </a:cubicBezTo>
                    <a:cubicBezTo>
                      <a:pt x="3476" y="590"/>
                      <a:pt x="3142" y="108"/>
                      <a:pt x="2277" y="11"/>
                    </a:cubicBezTo>
                    <a:cubicBezTo>
                      <a:pt x="2210" y="4"/>
                      <a:pt x="2143" y="0"/>
                      <a:pt x="2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a:extLst>
                  <a:ext uri="{FF2B5EF4-FFF2-40B4-BE49-F238E27FC236}">
                    <a16:creationId xmlns:a16="http://schemas.microsoft.com/office/drawing/2014/main" id="{9023A0D2-5CBD-EBFF-CF61-E4007D617700}"/>
                  </a:ext>
                </a:extLst>
              </p:cNvPr>
              <p:cNvSpPr/>
              <p:nvPr/>
            </p:nvSpPr>
            <p:spPr>
              <a:xfrm>
                <a:off x="4631540" y="500489"/>
                <a:ext cx="142626" cy="246861"/>
              </a:xfrm>
              <a:custGeom>
                <a:avLst/>
                <a:gdLst/>
                <a:ahLst/>
                <a:cxnLst/>
                <a:rect l="l" t="t" r="r" b="b"/>
                <a:pathLst>
                  <a:path w="743" h="1286" extrusionOk="0">
                    <a:moveTo>
                      <a:pt x="98" y="582"/>
                    </a:moveTo>
                    <a:cubicBezTo>
                      <a:pt x="98" y="582"/>
                      <a:pt x="1" y="233"/>
                      <a:pt x="195" y="116"/>
                    </a:cubicBezTo>
                    <a:cubicBezTo>
                      <a:pt x="387" y="1"/>
                      <a:pt x="570" y="130"/>
                      <a:pt x="656" y="333"/>
                    </a:cubicBezTo>
                    <a:cubicBezTo>
                      <a:pt x="742" y="538"/>
                      <a:pt x="727" y="1098"/>
                      <a:pt x="638" y="1191"/>
                    </a:cubicBezTo>
                    <a:cubicBezTo>
                      <a:pt x="547" y="1285"/>
                      <a:pt x="381" y="1222"/>
                      <a:pt x="322" y="1151"/>
                    </a:cubicBezTo>
                    <a:cubicBezTo>
                      <a:pt x="265" y="1081"/>
                      <a:pt x="119" y="704"/>
                      <a:pt x="99" y="582"/>
                    </a:cubicBezTo>
                    <a:close/>
                  </a:path>
                </a:pathLst>
              </a:custGeom>
              <a:solidFill>
                <a:srgbClr val="FEC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a:extLst>
                  <a:ext uri="{FF2B5EF4-FFF2-40B4-BE49-F238E27FC236}">
                    <a16:creationId xmlns:a16="http://schemas.microsoft.com/office/drawing/2014/main" id="{2606E78C-5ECD-11C5-C88A-A90B165CD61B}"/>
                  </a:ext>
                </a:extLst>
              </p:cNvPr>
              <p:cNvSpPr/>
              <p:nvPr/>
            </p:nvSpPr>
            <p:spPr>
              <a:xfrm>
                <a:off x="4656687" y="531779"/>
                <a:ext cx="95596" cy="162590"/>
              </a:xfrm>
              <a:custGeom>
                <a:avLst/>
                <a:gdLst/>
                <a:ahLst/>
                <a:cxnLst/>
                <a:rect l="l" t="t" r="r" b="b"/>
                <a:pathLst>
                  <a:path w="498" h="847" extrusionOk="0">
                    <a:moveTo>
                      <a:pt x="1" y="279"/>
                    </a:moveTo>
                    <a:cubicBezTo>
                      <a:pt x="1" y="279"/>
                      <a:pt x="8" y="69"/>
                      <a:pt x="99" y="42"/>
                    </a:cubicBezTo>
                    <a:cubicBezTo>
                      <a:pt x="190" y="16"/>
                      <a:pt x="327" y="1"/>
                      <a:pt x="393" y="133"/>
                    </a:cubicBezTo>
                    <a:cubicBezTo>
                      <a:pt x="459" y="266"/>
                      <a:pt x="494" y="385"/>
                      <a:pt x="496" y="544"/>
                    </a:cubicBezTo>
                    <a:cubicBezTo>
                      <a:pt x="497" y="702"/>
                      <a:pt x="467" y="835"/>
                      <a:pt x="380" y="841"/>
                    </a:cubicBezTo>
                    <a:cubicBezTo>
                      <a:pt x="294" y="847"/>
                      <a:pt x="128" y="707"/>
                      <a:pt x="1" y="281"/>
                    </a:cubicBezTo>
                    <a:close/>
                  </a:path>
                </a:pathLst>
              </a:custGeom>
              <a:solidFill>
                <a:srgbClr val="F7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a:extLst>
                  <a:ext uri="{FF2B5EF4-FFF2-40B4-BE49-F238E27FC236}">
                    <a16:creationId xmlns:a16="http://schemas.microsoft.com/office/drawing/2014/main" id="{283EA0DB-949C-3CBA-9E7A-5EDA87CF19EF}"/>
                  </a:ext>
                </a:extLst>
              </p:cNvPr>
              <p:cNvSpPr/>
              <p:nvPr/>
            </p:nvSpPr>
            <p:spPr>
              <a:xfrm>
                <a:off x="4527690" y="347882"/>
                <a:ext cx="172572" cy="367603"/>
              </a:xfrm>
              <a:custGeom>
                <a:avLst/>
                <a:gdLst/>
                <a:ahLst/>
                <a:cxnLst/>
                <a:rect l="l" t="t" r="r" b="b"/>
                <a:pathLst>
                  <a:path w="899" h="1915" extrusionOk="0">
                    <a:moveTo>
                      <a:pt x="133" y="1"/>
                    </a:moveTo>
                    <a:lnTo>
                      <a:pt x="0" y="247"/>
                    </a:lnTo>
                    <a:lnTo>
                      <a:pt x="0" y="274"/>
                    </a:lnTo>
                    <a:lnTo>
                      <a:pt x="40" y="900"/>
                    </a:lnTo>
                    <a:lnTo>
                      <a:pt x="223" y="1733"/>
                    </a:lnTo>
                    <a:cubicBezTo>
                      <a:pt x="223" y="1733"/>
                      <a:pt x="466" y="1848"/>
                      <a:pt x="705" y="1914"/>
                    </a:cubicBezTo>
                    <a:cubicBezTo>
                      <a:pt x="706" y="1914"/>
                      <a:pt x="707" y="1915"/>
                      <a:pt x="708" y="1915"/>
                    </a:cubicBezTo>
                    <a:cubicBezTo>
                      <a:pt x="777" y="1915"/>
                      <a:pt x="531" y="1080"/>
                      <a:pt x="638" y="1080"/>
                    </a:cubicBezTo>
                    <a:cubicBezTo>
                      <a:pt x="640" y="1080"/>
                      <a:pt x="641" y="1080"/>
                      <a:pt x="643" y="1080"/>
                    </a:cubicBezTo>
                    <a:cubicBezTo>
                      <a:pt x="719" y="1097"/>
                      <a:pt x="805" y="1116"/>
                      <a:pt x="899" y="1136"/>
                    </a:cubicBezTo>
                    <a:cubicBezTo>
                      <a:pt x="891" y="931"/>
                      <a:pt x="880" y="727"/>
                      <a:pt x="866" y="522"/>
                    </a:cubicBezTo>
                    <a:cubicBezTo>
                      <a:pt x="453" y="390"/>
                      <a:pt x="131" y="254"/>
                      <a:pt x="131" y="254"/>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a:extLst>
                  <a:ext uri="{FF2B5EF4-FFF2-40B4-BE49-F238E27FC236}">
                    <a16:creationId xmlns:a16="http://schemas.microsoft.com/office/drawing/2014/main" id="{FECDAA08-A480-126D-1825-DCF28F625362}"/>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solidFill>
                <a:srgbClr val="7ED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a:extLst>
                  <a:ext uri="{FF2B5EF4-FFF2-40B4-BE49-F238E27FC236}">
                    <a16:creationId xmlns:a16="http://schemas.microsoft.com/office/drawing/2014/main" id="{56A66805-40ED-C922-269D-38E5100079A9}"/>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a:extLst>
                  <a:ext uri="{FF2B5EF4-FFF2-40B4-BE49-F238E27FC236}">
                    <a16:creationId xmlns:a16="http://schemas.microsoft.com/office/drawing/2014/main" id="{CA5D0B45-C90D-25DF-D725-7D271B89202F}"/>
                  </a:ext>
                </a:extLst>
              </p:cNvPr>
              <p:cNvSpPr/>
              <p:nvPr/>
            </p:nvSpPr>
            <p:spPr>
              <a:xfrm>
                <a:off x="5804219" y="2212766"/>
                <a:ext cx="329979" cy="186777"/>
              </a:xfrm>
              <a:custGeom>
                <a:avLst/>
                <a:gdLst/>
                <a:ahLst/>
                <a:cxnLst/>
                <a:rect l="l" t="t" r="r" b="b"/>
                <a:pathLst>
                  <a:path w="1719" h="973" extrusionOk="0">
                    <a:moveTo>
                      <a:pt x="335" y="0"/>
                    </a:moveTo>
                    <a:cubicBezTo>
                      <a:pt x="326" y="0"/>
                      <a:pt x="318" y="1"/>
                      <a:pt x="311" y="2"/>
                    </a:cubicBezTo>
                    <a:cubicBezTo>
                      <a:pt x="177" y="29"/>
                      <a:pt x="17" y="159"/>
                      <a:pt x="18" y="212"/>
                    </a:cubicBezTo>
                    <a:cubicBezTo>
                      <a:pt x="18" y="262"/>
                      <a:pt x="0" y="532"/>
                      <a:pt x="52" y="593"/>
                    </a:cubicBezTo>
                    <a:cubicBezTo>
                      <a:pt x="105" y="655"/>
                      <a:pt x="326" y="767"/>
                      <a:pt x="383" y="767"/>
                    </a:cubicBezTo>
                    <a:cubicBezTo>
                      <a:pt x="440" y="767"/>
                      <a:pt x="706" y="738"/>
                      <a:pt x="706" y="738"/>
                    </a:cubicBezTo>
                    <a:lnTo>
                      <a:pt x="951" y="712"/>
                    </a:lnTo>
                    <a:cubicBezTo>
                      <a:pt x="951" y="712"/>
                      <a:pt x="1197" y="930"/>
                      <a:pt x="1277" y="950"/>
                    </a:cubicBezTo>
                    <a:cubicBezTo>
                      <a:pt x="1322" y="961"/>
                      <a:pt x="1399" y="973"/>
                      <a:pt x="1469" y="973"/>
                    </a:cubicBezTo>
                    <a:cubicBezTo>
                      <a:pt x="1522" y="973"/>
                      <a:pt x="1571" y="966"/>
                      <a:pt x="1595" y="947"/>
                    </a:cubicBezTo>
                    <a:cubicBezTo>
                      <a:pt x="1652" y="905"/>
                      <a:pt x="1718" y="848"/>
                      <a:pt x="1718" y="802"/>
                    </a:cubicBezTo>
                    <a:cubicBezTo>
                      <a:pt x="1718" y="755"/>
                      <a:pt x="1687" y="679"/>
                      <a:pt x="1631" y="679"/>
                    </a:cubicBezTo>
                    <a:cubicBezTo>
                      <a:pt x="1630" y="679"/>
                      <a:pt x="1630" y="679"/>
                      <a:pt x="1629" y="679"/>
                    </a:cubicBezTo>
                    <a:cubicBezTo>
                      <a:pt x="1572" y="679"/>
                      <a:pt x="1460" y="681"/>
                      <a:pt x="1460" y="681"/>
                    </a:cubicBezTo>
                    <a:cubicBezTo>
                      <a:pt x="1460" y="681"/>
                      <a:pt x="1207" y="315"/>
                      <a:pt x="1166" y="295"/>
                    </a:cubicBezTo>
                    <a:cubicBezTo>
                      <a:pt x="1124" y="275"/>
                      <a:pt x="948" y="224"/>
                      <a:pt x="948" y="224"/>
                    </a:cubicBezTo>
                    <a:cubicBezTo>
                      <a:pt x="948" y="224"/>
                      <a:pt x="496" y="0"/>
                      <a:pt x="33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a:extLst>
                  <a:ext uri="{FF2B5EF4-FFF2-40B4-BE49-F238E27FC236}">
                    <a16:creationId xmlns:a16="http://schemas.microsoft.com/office/drawing/2014/main" id="{9B638627-AFDE-FF27-FAC1-630BAAE5C816}"/>
                  </a:ext>
                </a:extLst>
              </p:cNvPr>
              <p:cNvSpPr/>
              <p:nvPr/>
            </p:nvSpPr>
            <p:spPr>
              <a:xfrm>
                <a:off x="4525962" y="18288"/>
                <a:ext cx="785884" cy="506774"/>
              </a:xfrm>
              <a:custGeom>
                <a:avLst/>
                <a:gdLst/>
                <a:ahLst/>
                <a:cxnLst/>
                <a:rect l="l" t="t" r="r" b="b"/>
                <a:pathLst>
                  <a:path w="4094" h="2640" extrusionOk="0">
                    <a:moveTo>
                      <a:pt x="1892" y="1"/>
                    </a:moveTo>
                    <a:cubicBezTo>
                      <a:pt x="496" y="1"/>
                      <a:pt x="102" y="1057"/>
                      <a:pt x="20" y="1590"/>
                    </a:cubicBezTo>
                    <a:cubicBezTo>
                      <a:pt x="6" y="1676"/>
                      <a:pt x="0" y="1747"/>
                      <a:pt x="0" y="1798"/>
                    </a:cubicBezTo>
                    <a:cubicBezTo>
                      <a:pt x="0" y="1902"/>
                      <a:pt x="3" y="2005"/>
                      <a:pt x="9" y="2101"/>
                    </a:cubicBezTo>
                    <a:cubicBezTo>
                      <a:pt x="22" y="2387"/>
                      <a:pt x="49" y="2617"/>
                      <a:pt x="49" y="2617"/>
                    </a:cubicBezTo>
                    <a:lnTo>
                      <a:pt x="1137" y="2639"/>
                    </a:lnTo>
                    <a:lnTo>
                      <a:pt x="937" y="2402"/>
                    </a:lnTo>
                    <a:lnTo>
                      <a:pt x="806" y="2247"/>
                    </a:lnTo>
                    <a:lnTo>
                      <a:pt x="806" y="2247"/>
                    </a:lnTo>
                    <a:cubicBezTo>
                      <a:pt x="846" y="2262"/>
                      <a:pt x="1502" y="2511"/>
                      <a:pt x="2518" y="2511"/>
                    </a:cubicBezTo>
                    <a:cubicBezTo>
                      <a:pt x="2770" y="2511"/>
                      <a:pt x="3043" y="2495"/>
                      <a:pt x="3335" y="2458"/>
                    </a:cubicBezTo>
                    <a:cubicBezTo>
                      <a:pt x="3983" y="2373"/>
                      <a:pt x="4073" y="2279"/>
                      <a:pt x="4087" y="2253"/>
                    </a:cubicBezTo>
                    <a:lnTo>
                      <a:pt x="4087" y="2251"/>
                    </a:lnTo>
                    <a:cubicBezTo>
                      <a:pt x="4092" y="2188"/>
                      <a:pt x="4093" y="2068"/>
                      <a:pt x="4081" y="1921"/>
                    </a:cubicBezTo>
                    <a:cubicBezTo>
                      <a:pt x="4035" y="1324"/>
                      <a:pt x="3752" y="224"/>
                      <a:pt x="2312" y="30"/>
                    </a:cubicBezTo>
                    <a:cubicBezTo>
                      <a:pt x="2163" y="10"/>
                      <a:pt x="202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a:extLst>
                  <a:ext uri="{FF2B5EF4-FFF2-40B4-BE49-F238E27FC236}">
                    <a16:creationId xmlns:a16="http://schemas.microsoft.com/office/drawing/2014/main" id="{0ABF3C5C-D251-DE94-ACEA-9CBF723B9D8B}"/>
                  </a:ext>
                </a:extLst>
              </p:cNvPr>
              <p:cNvSpPr/>
              <p:nvPr/>
            </p:nvSpPr>
            <p:spPr>
              <a:xfrm>
                <a:off x="4808526" y="18479"/>
                <a:ext cx="503511" cy="470110"/>
              </a:xfrm>
              <a:custGeom>
                <a:avLst/>
                <a:gdLst/>
                <a:ahLst/>
                <a:cxnLst/>
                <a:rect l="l" t="t" r="r" b="b"/>
                <a:pathLst>
                  <a:path w="2623" h="2449" extrusionOk="0">
                    <a:moveTo>
                      <a:pt x="427" y="1"/>
                    </a:moveTo>
                    <a:cubicBezTo>
                      <a:pt x="273" y="1"/>
                      <a:pt x="131" y="13"/>
                      <a:pt x="0" y="37"/>
                    </a:cubicBezTo>
                    <a:cubicBezTo>
                      <a:pt x="37" y="34"/>
                      <a:pt x="122" y="25"/>
                      <a:pt x="240" y="25"/>
                    </a:cubicBezTo>
                    <a:cubicBezTo>
                      <a:pt x="629" y="25"/>
                      <a:pt x="1374" y="126"/>
                      <a:pt x="1921" y="906"/>
                    </a:cubicBezTo>
                    <a:lnTo>
                      <a:pt x="1921" y="904"/>
                    </a:lnTo>
                    <a:lnTo>
                      <a:pt x="1921" y="904"/>
                    </a:lnTo>
                    <a:cubicBezTo>
                      <a:pt x="2240" y="1358"/>
                      <a:pt x="2411" y="2305"/>
                      <a:pt x="2018" y="2434"/>
                    </a:cubicBezTo>
                    <a:lnTo>
                      <a:pt x="2018" y="2434"/>
                    </a:lnTo>
                    <a:cubicBezTo>
                      <a:pt x="2526" y="2357"/>
                      <a:pt x="2602" y="2275"/>
                      <a:pt x="2615" y="2252"/>
                    </a:cubicBezTo>
                    <a:lnTo>
                      <a:pt x="2615" y="2250"/>
                    </a:lnTo>
                    <a:cubicBezTo>
                      <a:pt x="2620" y="2187"/>
                      <a:pt x="2623" y="2069"/>
                      <a:pt x="2611" y="1920"/>
                    </a:cubicBezTo>
                    <a:cubicBezTo>
                      <a:pt x="2564" y="1323"/>
                      <a:pt x="2281" y="223"/>
                      <a:pt x="840" y="29"/>
                    </a:cubicBezTo>
                    <a:cubicBezTo>
                      <a:pt x="694" y="10"/>
                      <a:pt x="556" y="1"/>
                      <a:pt x="427" y="1"/>
                    </a:cubicBezTo>
                    <a:close/>
                    <a:moveTo>
                      <a:pt x="2018" y="2434"/>
                    </a:moveTo>
                    <a:cubicBezTo>
                      <a:pt x="1986" y="2439"/>
                      <a:pt x="1952" y="2444"/>
                      <a:pt x="1917" y="2449"/>
                    </a:cubicBezTo>
                    <a:cubicBezTo>
                      <a:pt x="1918" y="2449"/>
                      <a:pt x="1920" y="2449"/>
                      <a:pt x="1921" y="2449"/>
                    </a:cubicBezTo>
                    <a:cubicBezTo>
                      <a:pt x="1957" y="2449"/>
                      <a:pt x="1989" y="2444"/>
                      <a:pt x="2018" y="2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a:extLst>
                  <a:ext uri="{FF2B5EF4-FFF2-40B4-BE49-F238E27FC236}">
                    <a16:creationId xmlns:a16="http://schemas.microsoft.com/office/drawing/2014/main" id="{452CE49A-23BE-34F5-3EA2-9FDB34F6AC94}"/>
                  </a:ext>
                </a:extLst>
              </p:cNvPr>
              <p:cNvSpPr/>
              <p:nvPr/>
            </p:nvSpPr>
            <p:spPr>
              <a:xfrm>
                <a:off x="4556868" y="449428"/>
                <a:ext cx="251852" cy="273543"/>
              </a:xfrm>
              <a:custGeom>
                <a:avLst/>
                <a:gdLst/>
                <a:ahLst/>
                <a:cxnLst/>
                <a:rect l="l" t="t" r="r" b="b"/>
                <a:pathLst>
                  <a:path w="1312" h="1425" extrusionOk="0">
                    <a:moveTo>
                      <a:pt x="566" y="0"/>
                    </a:moveTo>
                    <a:cubicBezTo>
                      <a:pt x="354" y="0"/>
                      <a:pt x="169" y="144"/>
                      <a:pt x="99" y="393"/>
                    </a:cubicBezTo>
                    <a:cubicBezTo>
                      <a:pt x="1" y="745"/>
                      <a:pt x="170" y="1173"/>
                      <a:pt x="477" y="1350"/>
                    </a:cubicBezTo>
                    <a:cubicBezTo>
                      <a:pt x="567" y="1401"/>
                      <a:pt x="658" y="1425"/>
                      <a:pt x="745" y="1425"/>
                    </a:cubicBezTo>
                    <a:cubicBezTo>
                      <a:pt x="957" y="1425"/>
                      <a:pt x="1143" y="1281"/>
                      <a:pt x="1213" y="1031"/>
                    </a:cubicBezTo>
                    <a:cubicBezTo>
                      <a:pt x="1311" y="681"/>
                      <a:pt x="1142" y="252"/>
                      <a:pt x="834" y="76"/>
                    </a:cubicBezTo>
                    <a:cubicBezTo>
                      <a:pt x="745" y="25"/>
                      <a:pt x="653"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a:extLst>
                  <a:ext uri="{FF2B5EF4-FFF2-40B4-BE49-F238E27FC236}">
                    <a16:creationId xmlns:a16="http://schemas.microsoft.com/office/drawing/2014/main" id="{B811F47F-9953-51BE-7E39-4282ED1DD292}"/>
                  </a:ext>
                </a:extLst>
              </p:cNvPr>
              <p:cNvSpPr/>
              <p:nvPr/>
            </p:nvSpPr>
            <p:spPr>
              <a:xfrm>
                <a:off x="4589309" y="484941"/>
                <a:ext cx="186585" cy="202518"/>
              </a:xfrm>
              <a:custGeom>
                <a:avLst/>
                <a:gdLst/>
                <a:ahLst/>
                <a:cxnLst/>
                <a:rect l="l" t="t" r="r" b="b"/>
                <a:pathLst>
                  <a:path w="972" h="1055" extrusionOk="0">
                    <a:moveTo>
                      <a:pt x="421" y="0"/>
                    </a:moveTo>
                    <a:cubicBezTo>
                      <a:pt x="264" y="0"/>
                      <a:pt x="126" y="107"/>
                      <a:pt x="75" y="291"/>
                    </a:cubicBezTo>
                    <a:cubicBezTo>
                      <a:pt x="1" y="551"/>
                      <a:pt x="127" y="868"/>
                      <a:pt x="355" y="999"/>
                    </a:cubicBezTo>
                    <a:cubicBezTo>
                      <a:pt x="421" y="1037"/>
                      <a:pt x="489" y="1055"/>
                      <a:pt x="554" y="1055"/>
                    </a:cubicBezTo>
                    <a:cubicBezTo>
                      <a:pt x="710" y="1055"/>
                      <a:pt x="848" y="948"/>
                      <a:pt x="899" y="763"/>
                    </a:cubicBezTo>
                    <a:cubicBezTo>
                      <a:pt x="971" y="503"/>
                      <a:pt x="847" y="186"/>
                      <a:pt x="619" y="56"/>
                    </a:cubicBezTo>
                    <a:cubicBezTo>
                      <a:pt x="553" y="18"/>
                      <a:pt x="485"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a:extLst>
                  <a:ext uri="{FF2B5EF4-FFF2-40B4-BE49-F238E27FC236}">
                    <a16:creationId xmlns:a16="http://schemas.microsoft.com/office/drawing/2014/main" id="{886A2042-5876-3AFA-4CB7-3DE20CA62AF4}"/>
                  </a:ext>
                </a:extLst>
              </p:cNvPr>
              <p:cNvSpPr/>
              <p:nvPr/>
            </p:nvSpPr>
            <p:spPr>
              <a:xfrm>
                <a:off x="4607929" y="504904"/>
                <a:ext cx="149729" cy="162782"/>
              </a:xfrm>
              <a:custGeom>
                <a:avLst/>
                <a:gdLst/>
                <a:ahLst/>
                <a:cxnLst/>
                <a:rect l="l" t="t" r="r" b="b"/>
                <a:pathLst>
                  <a:path w="780" h="848" extrusionOk="0">
                    <a:moveTo>
                      <a:pt x="336" y="0"/>
                    </a:moveTo>
                    <a:cubicBezTo>
                      <a:pt x="210" y="0"/>
                      <a:pt x="101" y="85"/>
                      <a:pt x="59" y="233"/>
                    </a:cubicBezTo>
                    <a:cubicBezTo>
                      <a:pt x="1" y="442"/>
                      <a:pt x="101" y="698"/>
                      <a:pt x="284" y="802"/>
                    </a:cubicBezTo>
                    <a:cubicBezTo>
                      <a:pt x="337" y="833"/>
                      <a:pt x="391" y="847"/>
                      <a:pt x="443" y="847"/>
                    </a:cubicBezTo>
                    <a:cubicBezTo>
                      <a:pt x="569" y="847"/>
                      <a:pt x="679" y="762"/>
                      <a:pt x="721" y="613"/>
                    </a:cubicBezTo>
                    <a:cubicBezTo>
                      <a:pt x="779" y="404"/>
                      <a:pt x="679" y="150"/>
                      <a:pt x="496" y="46"/>
                    </a:cubicBezTo>
                    <a:cubicBezTo>
                      <a:pt x="442" y="15"/>
                      <a:pt x="388"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a:extLst>
                  <a:ext uri="{FF2B5EF4-FFF2-40B4-BE49-F238E27FC236}">
                    <a16:creationId xmlns:a16="http://schemas.microsoft.com/office/drawing/2014/main" id="{F541CC56-5226-EF7D-2751-390A947E425C}"/>
                  </a:ext>
                </a:extLst>
              </p:cNvPr>
              <p:cNvSpPr/>
              <p:nvPr/>
            </p:nvSpPr>
            <p:spPr>
              <a:xfrm>
                <a:off x="4699302" y="38635"/>
                <a:ext cx="285253" cy="135332"/>
              </a:xfrm>
              <a:custGeom>
                <a:avLst/>
                <a:gdLst/>
                <a:ahLst/>
                <a:cxnLst/>
                <a:rect l="l" t="t" r="r" b="b"/>
                <a:pathLst>
                  <a:path w="1486" h="705" extrusionOk="0">
                    <a:moveTo>
                      <a:pt x="863" y="1"/>
                    </a:moveTo>
                    <a:cubicBezTo>
                      <a:pt x="812" y="1"/>
                      <a:pt x="761" y="3"/>
                      <a:pt x="708" y="9"/>
                    </a:cubicBezTo>
                    <a:cubicBezTo>
                      <a:pt x="308" y="49"/>
                      <a:pt x="0" y="235"/>
                      <a:pt x="18" y="426"/>
                    </a:cubicBezTo>
                    <a:cubicBezTo>
                      <a:pt x="36" y="592"/>
                      <a:pt x="294" y="704"/>
                      <a:pt x="625" y="704"/>
                    </a:cubicBezTo>
                    <a:cubicBezTo>
                      <a:pt x="674" y="704"/>
                      <a:pt x="725" y="702"/>
                      <a:pt x="777" y="696"/>
                    </a:cubicBezTo>
                    <a:cubicBezTo>
                      <a:pt x="1177" y="656"/>
                      <a:pt x="1486" y="469"/>
                      <a:pt x="1466" y="280"/>
                    </a:cubicBezTo>
                    <a:cubicBezTo>
                      <a:pt x="1450" y="114"/>
                      <a:pt x="1192"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a:extLst>
                  <a:ext uri="{FF2B5EF4-FFF2-40B4-BE49-F238E27FC236}">
                    <a16:creationId xmlns:a16="http://schemas.microsoft.com/office/drawing/2014/main" id="{F3F9992E-6CAF-C23E-8214-ECB2A5B1D749}"/>
                  </a:ext>
                </a:extLst>
              </p:cNvPr>
              <p:cNvSpPr/>
              <p:nvPr/>
            </p:nvSpPr>
            <p:spPr>
              <a:xfrm>
                <a:off x="4508686" y="327150"/>
                <a:ext cx="819669" cy="188313"/>
              </a:xfrm>
              <a:custGeom>
                <a:avLst/>
                <a:gdLst/>
                <a:ahLst/>
                <a:cxnLst/>
                <a:rect l="l" t="t" r="r" b="b"/>
                <a:pathLst>
                  <a:path w="4270" h="981" extrusionOk="0">
                    <a:moveTo>
                      <a:pt x="107" y="1"/>
                    </a:moveTo>
                    <a:lnTo>
                      <a:pt x="32" y="84"/>
                    </a:lnTo>
                    <a:lnTo>
                      <a:pt x="1" y="447"/>
                    </a:lnTo>
                    <a:cubicBezTo>
                      <a:pt x="1" y="447"/>
                      <a:pt x="1277" y="980"/>
                      <a:pt x="2537" y="980"/>
                    </a:cubicBezTo>
                    <a:cubicBezTo>
                      <a:pt x="2598" y="980"/>
                      <a:pt x="2659" y="979"/>
                      <a:pt x="2720" y="976"/>
                    </a:cubicBezTo>
                    <a:cubicBezTo>
                      <a:pt x="4037" y="918"/>
                      <a:pt x="4269" y="698"/>
                      <a:pt x="4269" y="698"/>
                    </a:cubicBezTo>
                    <a:lnTo>
                      <a:pt x="4269" y="327"/>
                    </a:lnTo>
                    <a:lnTo>
                      <a:pt x="4163" y="219"/>
                    </a:lnTo>
                    <a:cubicBezTo>
                      <a:pt x="3684" y="396"/>
                      <a:pt x="3165" y="460"/>
                      <a:pt x="2663" y="460"/>
                    </a:cubicBezTo>
                    <a:cubicBezTo>
                      <a:pt x="1322" y="460"/>
                      <a:pt x="107"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a:extLst>
                  <a:ext uri="{FF2B5EF4-FFF2-40B4-BE49-F238E27FC236}">
                    <a16:creationId xmlns:a16="http://schemas.microsoft.com/office/drawing/2014/main" id="{928A51DA-6533-0FBF-DA20-A8325B341F67}"/>
                  </a:ext>
                </a:extLst>
              </p:cNvPr>
              <p:cNvSpPr/>
              <p:nvPr/>
            </p:nvSpPr>
            <p:spPr>
              <a:xfrm>
                <a:off x="4744412" y="369189"/>
                <a:ext cx="583558" cy="146274"/>
              </a:xfrm>
              <a:custGeom>
                <a:avLst/>
                <a:gdLst/>
                <a:ahLst/>
                <a:cxnLst/>
                <a:rect l="l" t="t" r="r" b="b"/>
                <a:pathLst>
                  <a:path w="3040" h="762" extrusionOk="0">
                    <a:moveTo>
                      <a:pt x="2935" y="0"/>
                    </a:moveTo>
                    <a:cubicBezTo>
                      <a:pt x="2456" y="176"/>
                      <a:pt x="1938" y="241"/>
                      <a:pt x="1436" y="241"/>
                    </a:cubicBezTo>
                    <a:cubicBezTo>
                      <a:pt x="991" y="241"/>
                      <a:pt x="560" y="190"/>
                      <a:pt x="182" y="122"/>
                    </a:cubicBezTo>
                    <a:lnTo>
                      <a:pt x="27" y="139"/>
                    </a:lnTo>
                    <a:lnTo>
                      <a:pt x="0" y="603"/>
                    </a:lnTo>
                    <a:cubicBezTo>
                      <a:pt x="397" y="692"/>
                      <a:pt x="851" y="761"/>
                      <a:pt x="1303" y="761"/>
                    </a:cubicBezTo>
                    <a:cubicBezTo>
                      <a:pt x="1366" y="761"/>
                      <a:pt x="1429" y="760"/>
                      <a:pt x="1492" y="757"/>
                    </a:cubicBezTo>
                    <a:cubicBezTo>
                      <a:pt x="2809" y="699"/>
                      <a:pt x="3040" y="480"/>
                      <a:pt x="3040" y="480"/>
                    </a:cubicBezTo>
                    <a:lnTo>
                      <a:pt x="3040" y="108"/>
                    </a:lnTo>
                    <a:lnTo>
                      <a:pt x="2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a:extLst>
                  <a:ext uri="{FF2B5EF4-FFF2-40B4-BE49-F238E27FC236}">
                    <a16:creationId xmlns:a16="http://schemas.microsoft.com/office/drawing/2014/main" id="{117C0D42-A106-4A3D-041A-E2442C7DA4F2}"/>
                  </a:ext>
                </a:extLst>
              </p:cNvPr>
              <p:cNvSpPr/>
              <p:nvPr/>
            </p:nvSpPr>
            <p:spPr>
              <a:xfrm>
                <a:off x="4514637" y="327150"/>
                <a:ext cx="812759" cy="115944"/>
              </a:xfrm>
              <a:custGeom>
                <a:avLst/>
                <a:gdLst/>
                <a:ahLst/>
                <a:cxnLst/>
                <a:rect l="l" t="t" r="r" b="b"/>
                <a:pathLst>
                  <a:path w="4234" h="604" extrusionOk="0">
                    <a:moveTo>
                      <a:pt x="76" y="1"/>
                    </a:moveTo>
                    <a:lnTo>
                      <a:pt x="1" y="82"/>
                    </a:lnTo>
                    <a:cubicBezTo>
                      <a:pt x="204" y="164"/>
                      <a:pt x="1361" y="603"/>
                      <a:pt x="2505" y="603"/>
                    </a:cubicBezTo>
                    <a:cubicBezTo>
                      <a:pt x="2566" y="603"/>
                      <a:pt x="2628" y="602"/>
                      <a:pt x="2689" y="599"/>
                    </a:cubicBezTo>
                    <a:cubicBezTo>
                      <a:pt x="3918" y="544"/>
                      <a:pt x="4201" y="350"/>
                      <a:pt x="4234" y="324"/>
                    </a:cubicBezTo>
                    <a:lnTo>
                      <a:pt x="4132" y="219"/>
                    </a:lnTo>
                    <a:lnTo>
                      <a:pt x="4132" y="218"/>
                    </a:lnTo>
                    <a:cubicBezTo>
                      <a:pt x="3652" y="395"/>
                      <a:pt x="3132" y="459"/>
                      <a:pt x="2630" y="459"/>
                    </a:cubicBezTo>
                    <a:cubicBezTo>
                      <a:pt x="1290" y="459"/>
                      <a:pt x="76" y="1"/>
                      <a:pt x="76" y="1"/>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51">
              <a:extLst>
                <a:ext uri="{FF2B5EF4-FFF2-40B4-BE49-F238E27FC236}">
                  <a16:creationId xmlns:a16="http://schemas.microsoft.com/office/drawing/2014/main" id="{5FA51DD5-5EEA-D003-E4BF-BBBFBB47AB95}"/>
                </a:ext>
              </a:extLst>
            </p:cNvPr>
            <p:cNvSpPr/>
            <p:nvPr/>
          </p:nvSpPr>
          <p:spPr>
            <a:xfrm>
              <a:off x="6027083" y="2250582"/>
              <a:ext cx="160862" cy="350135"/>
            </a:xfrm>
            <a:custGeom>
              <a:avLst/>
              <a:gdLst/>
              <a:ahLst/>
              <a:cxnLst/>
              <a:rect l="l" t="t" r="r" b="b"/>
              <a:pathLst>
                <a:path w="838" h="1824" extrusionOk="0">
                  <a:moveTo>
                    <a:pt x="805" y="0"/>
                  </a:moveTo>
                  <a:cubicBezTo>
                    <a:pt x="790" y="0"/>
                    <a:pt x="776" y="10"/>
                    <a:pt x="773" y="27"/>
                  </a:cubicBezTo>
                  <a:lnTo>
                    <a:pt x="674" y="555"/>
                  </a:lnTo>
                  <a:lnTo>
                    <a:pt x="656" y="591"/>
                  </a:lnTo>
                  <a:lnTo>
                    <a:pt x="503" y="1457"/>
                  </a:lnTo>
                  <a:lnTo>
                    <a:pt x="410" y="1427"/>
                  </a:lnTo>
                  <a:cubicBezTo>
                    <a:pt x="406" y="1425"/>
                    <a:pt x="403" y="1425"/>
                    <a:pt x="400" y="1425"/>
                  </a:cubicBezTo>
                  <a:cubicBezTo>
                    <a:pt x="394" y="1427"/>
                    <a:pt x="386" y="1430"/>
                    <a:pt x="380" y="1436"/>
                  </a:cubicBezTo>
                  <a:cubicBezTo>
                    <a:pt x="379" y="1436"/>
                    <a:pt x="377" y="1438"/>
                    <a:pt x="377" y="1439"/>
                  </a:cubicBezTo>
                  <a:cubicBezTo>
                    <a:pt x="368" y="1448"/>
                    <a:pt x="362" y="1459"/>
                    <a:pt x="357" y="1471"/>
                  </a:cubicBezTo>
                  <a:cubicBezTo>
                    <a:pt x="354" y="1477"/>
                    <a:pt x="353" y="1484"/>
                    <a:pt x="351" y="1491"/>
                  </a:cubicBezTo>
                  <a:cubicBezTo>
                    <a:pt x="350" y="1501"/>
                    <a:pt x="350" y="1510"/>
                    <a:pt x="351" y="1519"/>
                  </a:cubicBezTo>
                  <a:cubicBezTo>
                    <a:pt x="354" y="1533"/>
                    <a:pt x="362" y="1542"/>
                    <a:pt x="371" y="1545"/>
                  </a:cubicBezTo>
                  <a:lnTo>
                    <a:pt x="491" y="1585"/>
                  </a:lnTo>
                  <a:cubicBezTo>
                    <a:pt x="496" y="1604"/>
                    <a:pt x="503" y="1621"/>
                    <a:pt x="520" y="1631"/>
                  </a:cubicBezTo>
                  <a:cubicBezTo>
                    <a:pt x="533" y="1640"/>
                    <a:pt x="547" y="1644"/>
                    <a:pt x="561" y="1644"/>
                  </a:cubicBezTo>
                  <a:cubicBezTo>
                    <a:pt x="598" y="1644"/>
                    <a:pt x="633" y="1617"/>
                    <a:pt x="637" y="1577"/>
                  </a:cubicBezTo>
                  <a:lnTo>
                    <a:pt x="774" y="608"/>
                  </a:lnTo>
                  <a:lnTo>
                    <a:pt x="768" y="561"/>
                  </a:lnTo>
                  <a:lnTo>
                    <a:pt x="836" y="36"/>
                  </a:lnTo>
                  <a:cubicBezTo>
                    <a:pt x="837" y="25"/>
                    <a:pt x="831" y="13"/>
                    <a:pt x="822" y="5"/>
                  </a:cubicBezTo>
                  <a:cubicBezTo>
                    <a:pt x="816" y="2"/>
                    <a:pt x="811" y="0"/>
                    <a:pt x="805" y="0"/>
                  </a:cubicBezTo>
                  <a:close/>
                  <a:moveTo>
                    <a:pt x="454" y="180"/>
                  </a:moveTo>
                  <a:cubicBezTo>
                    <a:pt x="440" y="180"/>
                    <a:pt x="427" y="190"/>
                    <a:pt x="423" y="205"/>
                  </a:cubicBezTo>
                  <a:lnTo>
                    <a:pt x="325" y="735"/>
                  </a:lnTo>
                  <a:lnTo>
                    <a:pt x="305" y="771"/>
                  </a:lnTo>
                  <a:lnTo>
                    <a:pt x="154" y="1637"/>
                  </a:lnTo>
                  <a:lnTo>
                    <a:pt x="60" y="1605"/>
                  </a:lnTo>
                  <a:lnTo>
                    <a:pt x="50" y="1605"/>
                  </a:lnTo>
                  <a:cubicBezTo>
                    <a:pt x="43" y="1605"/>
                    <a:pt x="37" y="1608"/>
                    <a:pt x="31" y="1614"/>
                  </a:cubicBezTo>
                  <a:cubicBezTo>
                    <a:pt x="30" y="1616"/>
                    <a:pt x="28" y="1617"/>
                    <a:pt x="26" y="1619"/>
                  </a:cubicBezTo>
                  <a:cubicBezTo>
                    <a:pt x="19" y="1627"/>
                    <a:pt x="11" y="1637"/>
                    <a:pt x="7" y="1650"/>
                  </a:cubicBezTo>
                  <a:cubicBezTo>
                    <a:pt x="5" y="1656"/>
                    <a:pt x="3" y="1664"/>
                    <a:pt x="2" y="1670"/>
                  </a:cubicBezTo>
                  <a:cubicBezTo>
                    <a:pt x="0" y="1679"/>
                    <a:pt x="0" y="1690"/>
                    <a:pt x="2" y="1697"/>
                  </a:cubicBezTo>
                  <a:cubicBezTo>
                    <a:pt x="5" y="1713"/>
                    <a:pt x="11" y="1722"/>
                    <a:pt x="20" y="1725"/>
                  </a:cubicBezTo>
                  <a:lnTo>
                    <a:pt x="140" y="1765"/>
                  </a:lnTo>
                  <a:cubicBezTo>
                    <a:pt x="145" y="1784"/>
                    <a:pt x="154" y="1799"/>
                    <a:pt x="170" y="1810"/>
                  </a:cubicBezTo>
                  <a:cubicBezTo>
                    <a:pt x="183" y="1819"/>
                    <a:pt x="198" y="1823"/>
                    <a:pt x="212" y="1823"/>
                  </a:cubicBezTo>
                  <a:cubicBezTo>
                    <a:pt x="249" y="1823"/>
                    <a:pt x="282" y="1797"/>
                    <a:pt x="288" y="1756"/>
                  </a:cubicBezTo>
                  <a:lnTo>
                    <a:pt x="423" y="787"/>
                  </a:lnTo>
                  <a:lnTo>
                    <a:pt x="419" y="741"/>
                  </a:lnTo>
                  <a:lnTo>
                    <a:pt x="485" y="216"/>
                  </a:lnTo>
                  <a:cubicBezTo>
                    <a:pt x="486" y="204"/>
                    <a:pt x="482" y="192"/>
                    <a:pt x="471" y="185"/>
                  </a:cubicBezTo>
                  <a:cubicBezTo>
                    <a:pt x="466" y="182"/>
                    <a:pt x="460" y="180"/>
                    <a:pt x="454"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51">
            <a:extLst>
              <a:ext uri="{FF2B5EF4-FFF2-40B4-BE49-F238E27FC236}">
                <a16:creationId xmlns:a16="http://schemas.microsoft.com/office/drawing/2014/main" id="{7028FD60-8A1A-0DE3-0664-56FCAB739E2F}"/>
              </a:ext>
            </a:extLst>
          </p:cNvPr>
          <p:cNvGrpSpPr/>
          <p:nvPr/>
        </p:nvGrpSpPr>
        <p:grpSpPr>
          <a:xfrm>
            <a:off x="1786393" y="168573"/>
            <a:ext cx="1706776" cy="1487950"/>
            <a:chOff x="2232600" y="4049963"/>
            <a:chExt cx="2584849" cy="2253446"/>
          </a:xfrm>
        </p:grpSpPr>
        <p:sp>
          <p:nvSpPr>
            <p:cNvPr id="2126" name="Google Shape;2126;p51">
              <a:extLst>
                <a:ext uri="{FF2B5EF4-FFF2-40B4-BE49-F238E27FC236}">
                  <a16:creationId xmlns:a16="http://schemas.microsoft.com/office/drawing/2014/main" id="{F3B4D791-5FA1-5C7D-DD72-7A6E6CC93000}"/>
                </a:ext>
              </a:extLst>
            </p:cNvPr>
            <p:cNvSpPr/>
            <p:nvPr/>
          </p:nvSpPr>
          <p:spPr>
            <a:xfrm>
              <a:off x="2232600" y="4049963"/>
              <a:ext cx="586500" cy="757388"/>
            </a:xfrm>
            <a:custGeom>
              <a:avLst/>
              <a:gdLst/>
              <a:ahLst/>
              <a:cxnLst/>
              <a:rect l="l" t="t" r="r" b="b"/>
              <a:pathLst>
                <a:path w="11065" h="14289" extrusionOk="0">
                  <a:moveTo>
                    <a:pt x="3059" y="0"/>
                  </a:moveTo>
                  <a:cubicBezTo>
                    <a:pt x="1245" y="0"/>
                    <a:pt x="0" y="1447"/>
                    <a:pt x="0" y="3950"/>
                  </a:cubicBezTo>
                  <a:cubicBezTo>
                    <a:pt x="0" y="7481"/>
                    <a:pt x="2475" y="11766"/>
                    <a:pt x="5531" y="13532"/>
                  </a:cubicBezTo>
                  <a:cubicBezTo>
                    <a:pt x="6421" y="14045"/>
                    <a:pt x="7261" y="14288"/>
                    <a:pt x="8005" y="14288"/>
                  </a:cubicBezTo>
                  <a:cubicBezTo>
                    <a:pt x="9820" y="14288"/>
                    <a:pt x="11064" y="12842"/>
                    <a:pt x="11064" y="10339"/>
                  </a:cubicBezTo>
                  <a:cubicBezTo>
                    <a:pt x="11064" y="6807"/>
                    <a:pt x="8589" y="2521"/>
                    <a:pt x="5531" y="757"/>
                  </a:cubicBezTo>
                  <a:cubicBezTo>
                    <a:pt x="4642" y="244"/>
                    <a:pt x="3803" y="0"/>
                    <a:pt x="3059"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7" name="Google Shape;2127;p51">
              <a:extLst>
                <a:ext uri="{FF2B5EF4-FFF2-40B4-BE49-F238E27FC236}">
                  <a16:creationId xmlns:a16="http://schemas.microsoft.com/office/drawing/2014/main" id="{412D49B0-2A48-364D-B044-A2F745A9328C}"/>
                </a:ext>
              </a:extLst>
            </p:cNvPr>
            <p:cNvGrpSpPr/>
            <p:nvPr/>
          </p:nvGrpSpPr>
          <p:grpSpPr>
            <a:xfrm>
              <a:off x="3280027" y="4685987"/>
              <a:ext cx="1537422" cy="810564"/>
              <a:chOff x="3357500" y="1620888"/>
              <a:chExt cx="867375" cy="457300"/>
            </a:xfrm>
          </p:grpSpPr>
          <p:sp>
            <p:nvSpPr>
              <p:cNvPr id="2128" name="Google Shape;2128;p51">
                <a:extLst>
                  <a:ext uri="{FF2B5EF4-FFF2-40B4-BE49-F238E27FC236}">
                    <a16:creationId xmlns:a16="http://schemas.microsoft.com/office/drawing/2014/main" id="{168EFA45-29F2-1460-232B-84FD9EE16CC6}"/>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a:extLst>
                  <a:ext uri="{FF2B5EF4-FFF2-40B4-BE49-F238E27FC236}">
                    <a16:creationId xmlns:a16="http://schemas.microsoft.com/office/drawing/2014/main" id="{EA0950AC-7B1D-82D5-6625-D8481DED17CD}"/>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a:extLst>
                  <a:ext uri="{FF2B5EF4-FFF2-40B4-BE49-F238E27FC236}">
                    <a16:creationId xmlns:a16="http://schemas.microsoft.com/office/drawing/2014/main" id="{47DF8B3F-E0FA-B9AA-376A-1D339863AB52}"/>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a:extLst>
                  <a:ext uri="{FF2B5EF4-FFF2-40B4-BE49-F238E27FC236}">
                    <a16:creationId xmlns:a16="http://schemas.microsoft.com/office/drawing/2014/main" id="{EDEE4189-E87D-34AB-5C54-D709041EED79}"/>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2" name="Google Shape;2132;p51">
              <a:extLst>
                <a:ext uri="{FF2B5EF4-FFF2-40B4-BE49-F238E27FC236}">
                  <a16:creationId xmlns:a16="http://schemas.microsoft.com/office/drawing/2014/main" id="{502CBACF-B8DA-8270-8BA5-1BC5B5C6A406}"/>
                </a:ext>
              </a:extLst>
            </p:cNvPr>
            <p:cNvSpPr/>
            <p:nvPr/>
          </p:nvSpPr>
          <p:spPr>
            <a:xfrm>
              <a:off x="4036081" y="5619587"/>
              <a:ext cx="659329" cy="388633"/>
            </a:xfrm>
            <a:custGeom>
              <a:avLst/>
              <a:gdLst/>
              <a:ahLst/>
              <a:cxnLst/>
              <a:rect l="l" t="t" r="r" b="b"/>
              <a:pathLst>
                <a:path w="12439" h="7332" extrusionOk="0">
                  <a:moveTo>
                    <a:pt x="252" y="1"/>
                  </a:moveTo>
                  <a:cubicBezTo>
                    <a:pt x="176" y="1"/>
                    <a:pt x="101" y="40"/>
                    <a:pt x="60" y="112"/>
                  </a:cubicBezTo>
                  <a:cubicBezTo>
                    <a:pt x="0" y="216"/>
                    <a:pt x="36" y="351"/>
                    <a:pt x="140" y="411"/>
                  </a:cubicBezTo>
                  <a:lnTo>
                    <a:pt x="12077" y="7303"/>
                  </a:lnTo>
                  <a:cubicBezTo>
                    <a:pt x="12111" y="7323"/>
                    <a:pt x="12149" y="7332"/>
                    <a:pt x="12186" y="7332"/>
                  </a:cubicBezTo>
                  <a:cubicBezTo>
                    <a:pt x="12263" y="7332"/>
                    <a:pt x="12337" y="7292"/>
                    <a:pt x="12377" y="7221"/>
                  </a:cubicBezTo>
                  <a:cubicBezTo>
                    <a:pt x="12438" y="7117"/>
                    <a:pt x="12403" y="6981"/>
                    <a:pt x="12297" y="6921"/>
                  </a:cubicBezTo>
                  <a:lnTo>
                    <a:pt x="362" y="30"/>
                  </a:lnTo>
                  <a:cubicBezTo>
                    <a:pt x="327" y="10"/>
                    <a:pt x="290" y="1"/>
                    <a:pt x="252" y="1"/>
                  </a:cubicBezTo>
                  <a:close/>
                </a:path>
              </a:pathLst>
            </a:custGeom>
            <a:solidFill>
              <a:srgbClr val="1E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a:extLst>
                <a:ext uri="{FF2B5EF4-FFF2-40B4-BE49-F238E27FC236}">
                  <a16:creationId xmlns:a16="http://schemas.microsoft.com/office/drawing/2014/main" id="{C816214B-B891-00A7-FAD5-1BD3D6A52797}"/>
                </a:ext>
              </a:extLst>
            </p:cNvPr>
            <p:cNvSpPr/>
            <p:nvPr/>
          </p:nvSpPr>
          <p:spPr>
            <a:xfrm>
              <a:off x="2472764" y="4254295"/>
              <a:ext cx="243293" cy="283100"/>
            </a:xfrm>
            <a:custGeom>
              <a:avLst/>
              <a:gdLst/>
              <a:ahLst/>
              <a:cxnLst/>
              <a:rect l="l" t="t" r="r" b="b"/>
              <a:pathLst>
                <a:path w="4590" h="5341" extrusionOk="0">
                  <a:moveTo>
                    <a:pt x="2033" y="0"/>
                  </a:moveTo>
                  <a:cubicBezTo>
                    <a:pt x="1857" y="0"/>
                    <a:pt x="1698" y="43"/>
                    <a:pt x="1562" y="125"/>
                  </a:cubicBezTo>
                  <a:lnTo>
                    <a:pt x="1" y="1026"/>
                  </a:lnTo>
                  <a:lnTo>
                    <a:pt x="2522" y="5341"/>
                  </a:lnTo>
                  <a:lnTo>
                    <a:pt x="4083" y="4439"/>
                  </a:lnTo>
                  <a:cubicBezTo>
                    <a:pt x="4397" y="4253"/>
                    <a:pt x="4589" y="3859"/>
                    <a:pt x="4589" y="3303"/>
                  </a:cubicBezTo>
                  <a:cubicBezTo>
                    <a:pt x="4589" y="2175"/>
                    <a:pt x="3798" y="806"/>
                    <a:pt x="2823" y="242"/>
                  </a:cubicBezTo>
                  <a:cubicBezTo>
                    <a:pt x="2539" y="78"/>
                    <a:pt x="2271"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a:extLst>
                <a:ext uri="{FF2B5EF4-FFF2-40B4-BE49-F238E27FC236}">
                  <a16:creationId xmlns:a16="http://schemas.microsoft.com/office/drawing/2014/main" id="{20C8504B-EF93-75A9-930D-1B69D4E9EA0E}"/>
                </a:ext>
              </a:extLst>
            </p:cNvPr>
            <p:cNvSpPr/>
            <p:nvPr/>
          </p:nvSpPr>
          <p:spPr>
            <a:xfrm>
              <a:off x="2445943" y="4302052"/>
              <a:ext cx="187320" cy="241968"/>
            </a:xfrm>
            <a:custGeom>
              <a:avLst/>
              <a:gdLst/>
              <a:ahLst/>
              <a:cxnLst/>
              <a:rect l="l" t="t" r="r" b="b"/>
              <a:pathLst>
                <a:path w="3534" h="4565" extrusionOk="0">
                  <a:moveTo>
                    <a:pt x="979" y="1"/>
                  </a:moveTo>
                  <a:cubicBezTo>
                    <a:pt x="399" y="1"/>
                    <a:pt x="0" y="463"/>
                    <a:pt x="0" y="1263"/>
                  </a:cubicBezTo>
                  <a:cubicBezTo>
                    <a:pt x="0" y="2389"/>
                    <a:pt x="791" y="3760"/>
                    <a:pt x="1768" y="4323"/>
                  </a:cubicBezTo>
                  <a:cubicBezTo>
                    <a:pt x="2052" y="4487"/>
                    <a:pt x="2320" y="4565"/>
                    <a:pt x="2557" y="4565"/>
                  </a:cubicBezTo>
                  <a:cubicBezTo>
                    <a:pt x="3136" y="4565"/>
                    <a:pt x="3534" y="4102"/>
                    <a:pt x="3534" y="3303"/>
                  </a:cubicBezTo>
                  <a:cubicBezTo>
                    <a:pt x="3534" y="2177"/>
                    <a:pt x="2743" y="806"/>
                    <a:pt x="1768" y="242"/>
                  </a:cubicBezTo>
                  <a:cubicBezTo>
                    <a:pt x="1484" y="78"/>
                    <a:pt x="1216" y="1"/>
                    <a:pt x="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a:extLst>
                <a:ext uri="{FF2B5EF4-FFF2-40B4-BE49-F238E27FC236}">
                  <a16:creationId xmlns:a16="http://schemas.microsoft.com/office/drawing/2014/main" id="{0E142766-E5EC-D9D6-CF84-876A1613F044}"/>
                </a:ext>
              </a:extLst>
            </p:cNvPr>
            <p:cNvSpPr/>
            <p:nvPr/>
          </p:nvSpPr>
          <p:spPr>
            <a:xfrm>
              <a:off x="3524851" y="5169313"/>
              <a:ext cx="1015629" cy="1134095"/>
            </a:xfrm>
            <a:custGeom>
              <a:avLst/>
              <a:gdLst/>
              <a:ahLst/>
              <a:cxnLst/>
              <a:rect l="l" t="t" r="r" b="b"/>
              <a:pathLst>
                <a:path w="19161" h="21396" extrusionOk="0">
                  <a:moveTo>
                    <a:pt x="8424" y="11258"/>
                  </a:moveTo>
                  <a:lnTo>
                    <a:pt x="10417" y="12411"/>
                  </a:lnTo>
                  <a:lnTo>
                    <a:pt x="9099" y="14489"/>
                  </a:lnTo>
                  <a:lnTo>
                    <a:pt x="9099" y="14490"/>
                  </a:lnTo>
                  <a:lnTo>
                    <a:pt x="7106" y="13338"/>
                  </a:lnTo>
                  <a:lnTo>
                    <a:pt x="8424" y="11258"/>
                  </a:lnTo>
                  <a:close/>
                  <a:moveTo>
                    <a:pt x="6987" y="13524"/>
                  </a:moveTo>
                  <a:lnTo>
                    <a:pt x="8982" y="14675"/>
                  </a:lnTo>
                  <a:lnTo>
                    <a:pt x="7998" y="16227"/>
                  </a:lnTo>
                  <a:cubicBezTo>
                    <a:pt x="7755" y="16611"/>
                    <a:pt x="7621" y="17016"/>
                    <a:pt x="7621" y="17370"/>
                  </a:cubicBezTo>
                  <a:lnTo>
                    <a:pt x="7621" y="18283"/>
                  </a:lnTo>
                  <a:lnTo>
                    <a:pt x="5686" y="17167"/>
                  </a:lnTo>
                  <a:lnTo>
                    <a:pt x="5686" y="15998"/>
                  </a:lnTo>
                  <a:cubicBezTo>
                    <a:pt x="5686" y="15730"/>
                    <a:pt x="5798" y="15401"/>
                    <a:pt x="5993" y="15092"/>
                  </a:cubicBezTo>
                  <a:lnTo>
                    <a:pt x="6987" y="13524"/>
                  </a:lnTo>
                  <a:close/>
                  <a:moveTo>
                    <a:pt x="1853" y="0"/>
                  </a:moveTo>
                  <a:lnTo>
                    <a:pt x="1853" y="1852"/>
                  </a:lnTo>
                  <a:cubicBezTo>
                    <a:pt x="1853" y="4157"/>
                    <a:pt x="2589" y="6432"/>
                    <a:pt x="4078" y="8190"/>
                  </a:cubicBezTo>
                  <a:cubicBezTo>
                    <a:pt x="4635" y="8848"/>
                    <a:pt x="5315" y="9465"/>
                    <a:pt x="6141" y="9942"/>
                  </a:cubicBezTo>
                  <a:lnTo>
                    <a:pt x="8042" y="11038"/>
                  </a:lnTo>
                  <a:lnTo>
                    <a:pt x="5621" y="14856"/>
                  </a:lnTo>
                  <a:cubicBezTo>
                    <a:pt x="5378" y="15238"/>
                    <a:pt x="5246" y="15644"/>
                    <a:pt x="5246" y="15998"/>
                  </a:cubicBezTo>
                  <a:lnTo>
                    <a:pt x="5246" y="16913"/>
                  </a:lnTo>
                  <a:lnTo>
                    <a:pt x="362" y="14093"/>
                  </a:lnTo>
                  <a:cubicBezTo>
                    <a:pt x="328" y="14074"/>
                    <a:pt x="290" y="14064"/>
                    <a:pt x="252" y="14064"/>
                  </a:cubicBezTo>
                  <a:cubicBezTo>
                    <a:pt x="176" y="14064"/>
                    <a:pt x="102" y="14103"/>
                    <a:pt x="61" y="14173"/>
                  </a:cubicBezTo>
                  <a:cubicBezTo>
                    <a:pt x="1" y="14279"/>
                    <a:pt x="36" y="14415"/>
                    <a:pt x="142" y="14475"/>
                  </a:cubicBezTo>
                  <a:lnTo>
                    <a:pt x="12077" y="21366"/>
                  </a:lnTo>
                  <a:cubicBezTo>
                    <a:pt x="12111" y="21386"/>
                    <a:pt x="12149" y="21395"/>
                    <a:pt x="12186" y="21395"/>
                  </a:cubicBezTo>
                  <a:cubicBezTo>
                    <a:pt x="12263" y="21395"/>
                    <a:pt x="12337" y="21355"/>
                    <a:pt x="12379" y="21284"/>
                  </a:cubicBezTo>
                  <a:cubicBezTo>
                    <a:pt x="12439" y="21180"/>
                    <a:pt x="12403" y="21044"/>
                    <a:pt x="12297" y="20984"/>
                  </a:cubicBezTo>
                  <a:lnTo>
                    <a:pt x="8062" y="18539"/>
                  </a:lnTo>
                  <a:lnTo>
                    <a:pt x="8062" y="17370"/>
                  </a:lnTo>
                  <a:cubicBezTo>
                    <a:pt x="8062" y="17102"/>
                    <a:pt x="8175" y="16773"/>
                    <a:pt x="8370" y="16464"/>
                  </a:cubicBezTo>
                  <a:lnTo>
                    <a:pt x="10799" y="12630"/>
                  </a:lnTo>
                  <a:lnTo>
                    <a:pt x="15432" y="15305"/>
                  </a:lnTo>
                  <a:cubicBezTo>
                    <a:pt x="15563" y="15382"/>
                    <a:pt x="15711" y="15420"/>
                    <a:pt x="15858" y="15420"/>
                  </a:cubicBezTo>
                  <a:cubicBezTo>
                    <a:pt x="16006" y="15420"/>
                    <a:pt x="16153" y="15382"/>
                    <a:pt x="16286" y="15305"/>
                  </a:cubicBezTo>
                  <a:lnTo>
                    <a:pt x="19161" y="13646"/>
                  </a:lnTo>
                  <a:lnTo>
                    <a:pt x="19161" y="7242"/>
                  </a:lnTo>
                  <a:lnTo>
                    <a:pt x="15859" y="9148"/>
                  </a:lnTo>
                  <a:lnTo>
                    <a:pt x="15859" y="9148"/>
                  </a:lnTo>
                  <a:lnTo>
                    <a:pt x="1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a:extLst>
                <a:ext uri="{FF2B5EF4-FFF2-40B4-BE49-F238E27FC236}">
                  <a16:creationId xmlns:a16="http://schemas.microsoft.com/office/drawing/2014/main" id="{1D17E93B-FDA8-0ACA-6EFB-E3C763976A99}"/>
                </a:ext>
              </a:extLst>
            </p:cNvPr>
            <p:cNvSpPr/>
            <p:nvPr/>
          </p:nvSpPr>
          <p:spPr>
            <a:xfrm>
              <a:off x="2628915" y="4442302"/>
              <a:ext cx="870819" cy="637226"/>
            </a:xfrm>
            <a:custGeom>
              <a:avLst/>
              <a:gdLst/>
              <a:ahLst/>
              <a:cxnLst/>
              <a:rect l="l" t="t" r="r" b="b"/>
              <a:pathLst>
                <a:path w="16429" h="12022" extrusionOk="0">
                  <a:moveTo>
                    <a:pt x="0" y="0"/>
                  </a:moveTo>
                  <a:lnTo>
                    <a:pt x="0" y="1214"/>
                  </a:lnTo>
                  <a:lnTo>
                    <a:pt x="16428" y="12021"/>
                  </a:lnTo>
                  <a:lnTo>
                    <a:pt x="16428" y="948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a:extLst>
                <a:ext uri="{FF2B5EF4-FFF2-40B4-BE49-F238E27FC236}">
                  <a16:creationId xmlns:a16="http://schemas.microsoft.com/office/drawing/2014/main" id="{9E7F69E9-848B-0720-3A45-41E0D634343D}"/>
                </a:ext>
              </a:extLst>
            </p:cNvPr>
            <p:cNvSpPr/>
            <p:nvPr/>
          </p:nvSpPr>
          <p:spPr>
            <a:xfrm>
              <a:off x="2628915" y="4394598"/>
              <a:ext cx="953401" cy="550457"/>
            </a:xfrm>
            <a:custGeom>
              <a:avLst/>
              <a:gdLst/>
              <a:ahLst/>
              <a:cxnLst/>
              <a:rect l="l" t="t" r="r" b="b"/>
              <a:pathLst>
                <a:path w="17987" h="10385" extrusionOk="0">
                  <a:moveTo>
                    <a:pt x="1558" y="0"/>
                  </a:moveTo>
                  <a:lnTo>
                    <a:pt x="0" y="900"/>
                  </a:lnTo>
                  <a:lnTo>
                    <a:pt x="16428" y="10385"/>
                  </a:lnTo>
                  <a:lnTo>
                    <a:pt x="17987" y="9485"/>
                  </a:lnTo>
                  <a:lnTo>
                    <a:pt x="1558"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a:extLst>
                <a:ext uri="{FF2B5EF4-FFF2-40B4-BE49-F238E27FC236}">
                  <a16:creationId xmlns:a16="http://schemas.microsoft.com/office/drawing/2014/main" id="{F9B4E748-26B3-4FFF-4616-1B72FC72936C}"/>
                </a:ext>
              </a:extLst>
            </p:cNvPr>
            <p:cNvSpPr/>
            <p:nvPr/>
          </p:nvSpPr>
          <p:spPr>
            <a:xfrm>
              <a:off x="3446087" y="4914096"/>
              <a:ext cx="216313" cy="297305"/>
            </a:xfrm>
            <a:custGeom>
              <a:avLst/>
              <a:gdLst/>
              <a:ahLst/>
              <a:cxnLst/>
              <a:rect l="l" t="t" r="r" b="b"/>
              <a:pathLst>
                <a:path w="4081" h="5609" extrusionOk="0">
                  <a:moveTo>
                    <a:pt x="2" y="1"/>
                  </a:moveTo>
                  <a:lnTo>
                    <a:pt x="1" y="2419"/>
                  </a:lnTo>
                  <a:lnTo>
                    <a:pt x="3236" y="5609"/>
                  </a:lnTo>
                  <a:lnTo>
                    <a:pt x="4080" y="3214"/>
                  </a:lnTo>
                  <a:cubicBezTo>
                    <a:pt x="4080" y="3214"/>
                    <a:pt x="1704" y="701"/>
                    <a:pt x="1704" y="670"/>
                  </a:cubicBezTo>
                  <a:cubicBezTo>
                    <a:pt x="1704" y="639"/>
                    <a:pt x="2"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a:extLst>
                <a:ext uri="{FF2B5EF4-FFF2-40B4-BE49-F238E27FC236}">
                  <a16:creationId xmlns:a16="http://schemas.microsoft.com/office/drawing/2014/main" id="{76CDE793-4622-8C35-35C0-C860B164383D}"/>
                </a:ext>
              </a:extLst>
            </p:cNvPr>
            <p:cNvSpPr/>
            <p:nvPr/>
          </p:nvSpPr>
          <p:spPr>
            <a:xfrm>
              <a:off x="3446193" y="4865915"/>
              <a:ext cx="1082733" cy="627685"/>
            </a:xfrm>
            <a:custGeom>
              <a:avLst/>
              <a:gdLst/>
              <a:ahLst/>
              <a:cxnLst/>
              <a:rect l="l" t="t" r="r" b="b"/>
              <a:pathLst>
                <a:path w="20427" h="11842" extrusionOk="0">
                  <a:moveTo>
                    <a:pt x="1543" y="1"/>
                  </a:moveTo>
                  <a:lnTo>
                    <a:pt x="0" y="910"/>
                  </a:lnTo>
                  <a:lnTo>
                    <a:pt x="3230" y="4603"/>
                  </a:lnTo>
                  <a:lnTo>
                    <a:pt x="15767" y="11842"/>
                  </a:lnTo>
                  <a:lnTo>
                    <a:pt x="20426" y="9134"/>
                  </a:lnTo>
                  <a:lnTo>
                    <a:pt x="7916" y="1913"/>
                  </a:lnTo>
                  <a:lnTo>
                    <a:pt x="1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a:extLst>
                <a:ext uri="{FF2B5EF4-FFF2-40B4-BE49-F238E27FC236}">
                  <a16:creationId xmlns:a16="http://schemas.microsoft.com/office/drawing/2014/main" id="{D7BF752E-698D-82B2-8B0F-F59FAE388A51}"/>
                </a:ext>
              </a:extLst>
            </p:cNvPr>
            <p:cNvSpPr/>
            <p:nvPr/>
          </p:nvSpPr>
          <p:spPr>
            <a:xfrm>
              <a:off x="4461230" y="5574109"/>
              <a:ext cx="275997" cy="410153"/>
            </a:xfrm>
            <a:custGeom>
              <a:avLst/>
              <a:gdLst/>
              <a:ahLst/>
              <a:cxnLst/>
              <a:rect l="l" t="t" r="r" b="b"/>
              <a:pathLst>
                <a:path w="5207" h="7738" extrusionOk="0">
                  <a:moveTo>
                    <a:pt x="5206" y="0"/>
                  </a:moveTo>
                  <a:lnTo>
                    <a:pt x="1121" y="2377"/>
                  </a:lnTo>
                  <a:lnTo>
                    <a:pt x="1" y="7738"/>
                  </a:lnTo>
                  <a:lnTo>
                    <a:pt x="1" y="7738"/>
                  </a:lnTo>
                  <a:lnTo>
                    <a:pt x="4086" y="5361"/>
                  </a:lnTo>
                  <a:lnTo>
                    <a:pt x="520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a:extLst>
                <a:ext uri="{FF2B5EF4-FFF2-40B4-BE49-F238E27FC236}">
                  <a16:creationId xmlns:a16="http://schemas.microsoft.com/office/drawing/2014/main" id="{A2DFC180-064A-F8F9-CBC6-39058E2C1D7E}"/>
                </a:ext>
              </a:extLst>
            </p:cNvPr>
            <p:cNvSpPr/>
            <p:nvPr/>
          </p:nvSpPr>
          <p:spPr>
            <a:xfrm>
              <a:off x="4494835" y="5653192"/>
              <a:ext cx="202002" cy="284531"/>
            </a:xfrm>
            <a:custGeom>
              <a:avLst/>
              <a:gdLst/>
              <a:ahLst/>
              <a:cxnLst/>
              <a:rect l="l" t="t" r="r" b="b"/>
              <a:pathLst>
                <a:path w="3811" h="5368" extrusionOk="0">
                  <a:moveTo>
                    <a:pt x="3811" y="1"/>
                  </a:moveTo>
                  <a:lnTo>
                    <a:pt x="753" y="1766"/>
                  </a:lnTo>
                  <a:lnTo>
                    <a:pt x="1" y="5367"/>
                  </a:lnTo>
                  <a:lnTo>
                    <a:pt x="3062" y="3586"/>
                  </a:lnTo>
                  <a:lnTo>
                    <a:pt x="3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a:extLst>
                <a:ext uri="{FF2B5EF4-FFF2-40B4-BE49-F238E27FC236}">
                  <a16:creationId xmlns:a16="http://schemas.microsoft.com/office/drawing/2014/main" id="{7E030973-060D-16BF-99E5-1B7D35D757F5}"/>
                </a:ext>
              </a:extLst>
            </p:cNvPr>
            <p:cNvSpPr/>
            <p:nvPr/>
          </p:nvSpPr>
          <p:spPr>
            <a:xfrm>
              <a:off x="4500878" y="5528207"/>
              <a:ext cx="236349" cy="171895"/>
            </a:xfrm>
            <a:custGeom>
              <a:avLst/>
              <a:gdLst/>
              <a:ahLst/>
              <a:cxnLst/>
              <a:rect l="l" t="t" r="r" b="b"/>
              <a:pathLst>
                <a:path w="4459" h="3243" extrusionOk="0">
                  <a:moveTo>
                    <a:pt x="4086" y="0"/>
                  </a:moveTo>
                  <a:lnTo>
                    <a:pt x="1" y="2377"/>
                  </a:lnTo>
                  <a:lnTo>
                    <a:pt x="373" y="3243"/>
                  </a:lnTo>
                  <a:lnTo>
                    <a:pt x="4458" y="866"/>
                  </a:lnTo>
                  <a:lnTo>
                    <a:pt x="40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a:extLst>
                <a:ext uri="{FF2B5EF4-FFF2-40B4-BE49-F238E27FC236}">
                  <a16:creationId xmlns:a16="http://schemas.microsoft.com/office/drawing/2014/main" id="{B20A5E27-52F4-2308-4EB5-81F8C20F824C}"/>
                </a:ext>
              </a:extLst>
            </p:cNvPr>
            <p:cNvSpPr/>
            <p:nvPr/>
          </p:nvSpPr>
          <p:spPr>
            <a:xfrm>
              <a:off x="4281863" y="5350059"/>
              <a:ext cx="435595" cy="304143"/>
            </a:xfrm>
            <a:custGeom>
              <a:avLst/>
              <a:gdLst/>
              <a:ahLst/>
              <a:cxnLst/>
              <a:rect l="l" t="t" r="r" b="b"/>
              <a:pathLst>
                <a:path w="8218" h="5738" extrusionOk="0">
                  <a:moveTo>
                    <a:pt x="4660" y="0"/>
                  </a:moveTo>
                  <a:lnTo>
                    <a:pt x="1" y="2708"/>
                  </a:lnTo>
                  <a:lnTo>
                    <a:pt x="4133" y="5738"/>
                  </a:lnTo>
                  <a:lnTo>
                    <a:pt x="8218" y="3361"/>
                  </a:lnTo>
                  <a:lnTo>
                    <a:pt x="4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a:extLst>
                <a:ext uri="{FF2B5EF4-FFF2-40B4-BE49-F238E27FC236}">
                  <a16:creationId xmlns:a16="http://schemas.microsoft.com/office/drawing/2014/main" id="{57F4F0DB-2C7F-D10A-43CA-4907B06A2895}"/>
                </a:ext>
              </a:extLst>
            </p:cNvPr>
            <p:cNvSpPr/>
            <p:nvPr/>
          </p:nvSpPr>
          <p:spPr>
            <a:xfrm>
              <a:off x="3617397" y="5109842"/>
              <a:ext cx="903258" cy="874423"/>
            </a:xfrm>
            <a:custGeom>
              <a:avLst/>
              <a:gdLst/>
              <a:ahLst/>
              <a:cxnLst/>
              <a:rect l="l" t="t" r="r" b="b"/>
              <a:pathLst>
                <a:path w="17041" h="16497" extrusionOk="0">
                  <a:moveTo>
                    <a:pt x="0" y="1"/>
                  </a:moveTo>
                  <a:lnTo>
                    <a:pt x="4" y="1916"/>
                  </a:lnTo>
                  <a:lnTo>
                    <a:pt x="3114" y="5103"/>
                  </a:lnTo>
                  <a:lnTo>
                    <a:pt x="9963" y="9058"/>
                  </a:lnTo>
                  <a:lnTo>
                    <a:pt x="11274" y="12973"/>
                  </a:lnTo>
                  <a:cubicBezTo>
                    <a:pt x="11568" y="13851"/>
                    <a:pt x="12194" y="14580"/>
                    <a:pt x="13018" y="15005"/>
                  </a:cubicBezTo>
                  <a:lnTo>
                    <a:pt x="15921" y="16497"/>
                  </a:lnTo>
                  <a:lnTo>
                    <a:pt x="17041" y="11136"/>
                  </a:lnTo>
                  <a:lnTo>
                    <a:pt x="16669" y="10270"/>
                  </a:lnTo>
                  <a:lnTo>
                    <a:pt x="12537" y="7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a:extLst>
                <a:ext uri="{FF2B5EF4-FFF2-40B4-BE49-F238E27FC236}">
                  <a16:creationId xmlns:a16="http://schemas.microsoft.com/office/drawing/2014/main" id="{DEB11F37-D100-71EC-EF3A-3EAE44DDCC6E}"/>
                </a:ext>
              </a:extLst>
            </p:cNvPr>
            <p:cNvSpPr/>
            <p:nvPr/>
          </p:nvSpPr>
          <p:spPr>
            <a:xfrm>
              <a:off x="3747630" y="5036643"/>
              <a:ext cx="316069" cy="131982"/>
            </a:xfrm>
            <a:custGeom>
              <a:avLst/>
              <a:gdLst/>
              <a:ahLst/>
              <a:cxnLst/>
              <a:rect l="l" t="t" r="r" b="b"/>
              <a:pathLst>
                <a:path w="5963" h="2490" extrusionOk="0">
                  <a:moveTo>
                    <a:pt x="3073" y="1"/>
                  </a:moveTo>
                  <a:lnTo>
                    <a:pt x="0" y="1791"/>
                  </a:lnTo>
                  <a:lnTo>
                    <a:pt x="2889" y="2489"/>
                  </a:lnTo>
                  <a:lnTo>
                    <a:pt x="5962" y="699"/>
                  </a:lnTo>
                  <a:lnTo>
                    <a:pt x="3073"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a:extLst>
                <a:ext uri="{FF2B5EF4-FFF2-40B4-BE49-F238E27FC236}">
                  <a16:creationId xmlns:a16="http://schemas.microsoft.com/office/drawing/2014/main" id="{2E632629-5D17-1E01-A261-B1BD45827E08}"/>
                </a:ext>
              </a:extLst>
            </p:cNvPr>
            <p:cNvSpPr/>
            <p:nvPr/>
          </p:nvSpPr>
          <p:spPr>
            <a:xfrm>
              <a:off x="3900707" y="5073640"/>
              <a:ext cx="360858" cy="209211"/>
            </a:xfrm>
            <a:custGeom>
              <a:avLst/>
              <a:gdLst/>
              <a:ahLst/>
              <a:cxnLst/>
              <a:rect l="l" t="t" r="r" b="b"/>
              <a:pathLst>
                <a:path w="6808" h="3947" extrusionOk="0">
                  <a:moveTo>
                    <a:pt x="3074" y="1"/>
                  </a:moveTo>
                  <a:lnTo>
                    <a:pt x="1" y="1791"/>
                  </a:lnTo>
                  <a:lnTo>
                    <a:pt x="3734" y="3946"/>
                  </a:lnTo>
                  <a:lnTo>
                    <a:pt x="6807" y="215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a:extLst>
                <a:ext uri="{FF2B5EF4-FFF2-40B4-BE49-F238E27FC236}">
                  <a16:creationId xmlns:a16="http://schemas.microsoft.com/office/drawing/2014/main" id="{FE558BED-A477-5763-F025-9E25721BB8BB}"/>
                </a:ext>
              </a:extLst>
            </p:cNvPr>
            <p:cNvSpPr/>
            <p:nvPr/>
          </p:nvSpPr>
          <p:spPr>
            <a:xfrm>
              <a:off x="4098573" y="5187865"/>
              <a:ext cx="315857" cy="234653"/>
            </a:xfrm>
            <a:custGeom>
              <a:avLst/>
              <a:gdLst/>
              <a:ahLst/>
              <a:cxnLst/>
              <a:rect l="l" t="t" r="r" b="b"/>
              <a:pathLst>
                <a:path w="5959" h="4427" extrusionOk="0">
                  <a:moveTo>
                    <a:pt x="3074" y="1"/>
                  </a:moveTo>
                  <a:lnTo>
                    <a:pt x="1" y="1791"/>
                  </a:lnTo>
                  <a:lnTo>
                    <a:pt x="2884" y="4426"/>
                  </a:lnTo>
                  <a:lnTo>
                    <a:pt x="5958" y="263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1">
              <a:extLst>
                <a:ext uri="{FF2B5EF4-FFF2-40B4-BE49-F238E27FC236}">
                  <a16:creationId xmlns:a16="http://schemas.microsoft.com/office/drawing/2014/main" id="{95BEC660-B658-92F2-BAC5-D52FC33CC04E}"/>
                </a:ext>
              </a:extLst>
            </p:cNvPr>
            <p:cNvSpPr/>
            <p:nvPr/>
          </p:nvSpPr>
          <p:spPr>
            <a:xfrm>
              <a:off x="3747630" y="5131574"/>
              <a:ext cx="503813" cy="290944"/>
            </a:xfrm>
            <a:custGeom>
              <a:avLst/>
              <a:gdLst/>
              <a:ahLst/>
              <a:cxnLst/>
              <a:rect l="l" t="t" r="r" b="b"/>
              <a:pathLst>
                <a:path w="9505" h="5489" extrusionOk="0">
                  <a:moveTo>
                    <a:pt x="0" y="0"/>
                  </a:moveTo>
                  <a:lnTo>
                    <a:pt x="9505" y="5488"/>
                  </a:lnTo>
                  <a:lnTo>
                    <a:pt x="6622" y="2853"/>
                  </a:lnTo>
                  <a:lnTo>
                    <a:pt x="2889" y="69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a:extLst>
                <a:ext uri="{FF2B5EF4-FFF2-40B4-BE49-F238E27FC236}">
                  <a16:creationId xmlns:a16="http://schemas.microsoft.com/office/drawing/2014/main" id="{B818DC71-A461-BEB2-1E36-64B5F48304A2}"/>
                </a:ext>
              </a:extLst>
            </p:cNvPr>
            <p:cNvSpPr/>
            <p:nvPr/>
          </p:nvSpPr>
          <p:spPr>
            <a:xfrm>
              <a:off x="3996857" y="5142811"/>
              <a:ext cx="178786" cy="86080"/>
            </a:xfrm>
            <a:custGeom>
              <a:avLst/>
              <a:gdLst/>
              <a:ahLst/>
              <a:cxnLst/>
              <a:rect l="l" t="t" r="r" b="b"/>
              <a:pathLst>
                <a:path w="3373" h="1624" extrusionOk="0">
                  <a:moveTo>
                    <a:pt x="5" y="0"/>
                  </a:moveTo>
                  <a:lnTo>
                    <a:pt x="5" y="643"/>
                  </a:lnTo>
                  <a:cubicBezTo>
                    <a:pt x="0" y="894"/>
                    <a:pt x="165" y="1148"/>
                    <a:pt x="497" y="1339"/>
                  </a:cubicBezTo>
                  <a:cubicBezTo>
                    <a:pt x="826" y="1529"/>
                    <a:pt x="1257" y="1624"/>
                    <a:pt x="1688" y="1624"/>
                  </a:cubicBezTo>
                  <a:cubicBezTo>
                    <a:pt x="2119" y="1624"/>
                    <a:pt x="2550" y="1529"/>
                    <a:pt x="2878" y="1339"/>
                  </a:cubicBezTo>
                  <a:cubicBezTo>
                    <a:pt x="3204" y="1151"/>
                    <a:pt x="3369" y="906"/>
                    <a:pt x="3372" y="660"/>
                  </a:cubicBezTo>
                  <a:lnTo>
                    <a:pt x="3372" y="19"/>
                  </a:ln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a:extLst>
                <a:ext uri="{FF2B5EF4-FFF2-40B4-BE49-F238E27FC236}">
                  <a16:creationId xmlns:a16="http://schemas.microsoft.com/office/drawing/2014/main" id="{60CCA711-7796-7EAB-6CA4-A76ED7CAD60E}"/>
                </a:ext>
              </a:extLst>
            </p:cNvPr>
            <p:cNvSpPr/>
            <p:nvPr/>
          </p:nvSpPr>
          <p:spPr>
            <a:xfrm>
              <a:off x="3988376" y="5091767"/>
              <a:ext cx="195959" cy="103148"/>
            </a:xfrm>
            <a:custGeom>
              <a:avLst/>
              <a:gdLst/>
              <a:ahLst/>
              <a:cxnLst/>
              <a:rect l="l" t="t" r="r" b="b"/>
              <a:pathLst>
                <a:path w="3697" h="1946" extrusionOk="0">
                  <a:moveTo>
                    <a:pt x="1848" y="0"/>
                  </a:moveTo>
                  <a:cubicBezTo>
                    <a:pt x="1417" y="0"/>
                    <a:pt x="986" y="95"/>
                    <a:pt x="657" y="285"/>
                  </a:cubicBezTo>
                  <a:cubicBezTo>
                    <a:pt x="0" y="665"/>
                    <a:pt x="0" y="1280"/>
                    <a:pt x="657" y="1660"/>
                  </a:cubicBezTo>
                  <a:cubicBezTo>
                    <a:pt x="986" y="1850"/>
                    <a:pt x="1417" y="1945"/>
                    <a:pt x="1848" y="1945"/>
                  </a:cubicBezTo>
                  <a:cubicBezTo>
                    <a:pt x="2280" y="1945"/>
                    <a:pt x="2711" y="1850"/>
                    <a:pt x="3040" y="1660"/>
                  </a:cubicBezTo>
                  <a:cubicBezTo>
                    <a:pt x="3697" y="1280"/>
                    <a:pt x="3697" y="665"/>
                    <a:pt x="3040" y="285"/>
                  </a:cubicBezTo>
                  <a:cubicBezTo>
                    <a:pt x="2711" y="95"/>
                    <a:pt x="2280" y="0"/>
                    <a:pt x="1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a:extLst>
                <a:ext uri="{FF2B5EF4-FFF2-40B4-BE49-F238E27FC236}">
                  <a16:creationId xmlns:a16="http://schemas.microsoft.com/office/drawing/2014/main" id="{96CD591D-B7DA-2B9C-1C3E-F0765D3B6FF8}"/>
                </a:ext>
              </a:extLst>
            </p:cNvPr>
            <p:cNvSpPr/>
            <p:nvPr/>
          </p:nvSpPr>
          <p:spPr>
            <a:xfrm>
              <a:off x="2672432" y="4418556"/>
              <a:ext cx="812461" cy="469041"/>
            </a:xfrm>
            <a:custGeom>
              <a:avLst/>
              <a:gdLst/>
              <a:ahLst/>
              <a:cxnLst/>
              <a:rect l="l" t="t" r="r" b="b"/>
              <a:pathLst>
                <a:path w="15328" h="8849" extrusionOk="0">
                  <a:moveTo>
                    <a:pt x="734" y="1"/>
                  </a:moveTo>
                  <a:lnTo>
                    <a:pt x="1" y="424"/>
                  </a:lnTo>
                  <a:lnTo>
                    <a:pt x="14594" y="8848"/>
                  </a:lnTo>
                  <a:lnTo>
                    <a:pt x="15327" y="8425"/>
                  </a:lnTo>
                  <a:lnTo>
                    <a:pt x="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a:extLst>
                <a:ext uri="{FF2B5EF4-FFF2-40B4-BE49-F238E27FC236}">
                  <a16:creationId xmlns:a16="http://schemas.microsoft.com/office/drawing/2014/main" id="{9D8365E3-E4C6-F3D2-D3DC-906C37462A3E}"/>
                </a:ext>
              </a:extLst>
            </p:cNvPr>
            <p:cNvSpPr/>
            <p:nvPr/>
          </p:nvSpPr>
          <p:spPr>
            <a:xfrm>
              <a:off x="2672432" y="4418556"/>
              <a:ext cx="38959" cy="44895"/>
            </a:xfrm>
            <a:custGeom>
              <a:avLst/>
              <a:gdLst/>
              <a:ahLst/>
              <a:cxnLst/>
              <a:rect l="l" t="t" r="r" b="b"/>
              <a:pathLst>
                <a:path w="735" h="847" extrusionOk="0">
                  <a:moveTo>
                    <a:pt x="734" y="1"/>
                  </a:moveTo>
                  <a:lnTo>
                    <a:pt x="1" y="424"/>
                  </a:lnTo>
                  <a:lnTo>
                    <a:pt x="734" y="847"/>
                  </a:lnTo>
                  <a:lnTo>
                    <a:pt x="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1">
              <a:extLst>
                <a:ext uri="{FF2B5EF4-FFF2-40B4-BE49-F238E27FC236}">
                  <a16:creationId xmlns:a16="http://schemas.microsoft.com/office/drawing/2014/main" id="{2D322109-91AB-09F2-DA48-980ED9C97FDA}"/>
                </a:ext>
              </a:extLst>
            </p:cNvPr>
            <p:cNvSpPr/>
            <p:nvPr/>
          </p:nvSpPr>
          <p:spPr>
            <a:xfrm>
              <a:off x="2506051" y="4390199"/>
              <a:ext cx="57033" cy="68058"/>
            </a:xfrm>
            <a:custGeom>
              <a:avLst/>
              <a:gdLst/>
              <a:ahLst/>
              <a:cxnLst/>
              <a:rect l="l" t="t" r="r" b="b"/>
              <a:pathLst>
                <a:path w="1076" h="1284" extrusionOk="0">
                  <a:moveTo>
                    <a:pt x="0" y="246"/>
                  </a:moveTo>
                  <a:lnTo>
                    <a:pt x="348" y="46"/>
                  </a:lnTo>
                  <a:cubicBezTo>
                    <a:pt x="425" y="0"/>
                    <a:pt x="531" y="6"/>
                    <a:pt x="651" y="74"/>
                  </a:cubicBezTo>
                  <a:cubicBezTo>
                    <a:pt x="885" y="209"/>
                    <a:pt x="1075" y="539"/>
                    <a:pt x="1075" y="809"/>
                  </a:cubicBezTo>
                  <a:cubicBezTo>
                    <a:pt x="1075" y="943"/>
                    <a:pt x="1028" y="1038"/>
                    <a:pt x="954" y="1083"/>
                  </a:cubicBezTo>
                  <a:lnTo>
                    <a:pt x="606" y="12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1">
              <a:extLst>
                <a:ext uri="{FF2B5EF4-FFF2-40B4-BE49-F238E27FC236}">
                  <a16:creationId xmlns:a16="http://schemas.microsoft.com/office/drawing/2014/main" id="{12C6E90F-8D72-59C8-1896-204C7D880F9E}"/>
                </a:ext>
              </a:extLst>
            </p:cNvPr>
            <p:cNvSpPr/>
            <p:nvPr/>
          </p:nvSpPr>
          <p:spPr>
            <a:xfrm>
              <a:off x="2490891" y="4397354"/>
              <a:ext cx="59737" cy="69596"/>
            </a:xfrm>
            <a:custGeom>
              <a:avLst/>
              <a:gdLst/>
              <a:ahLst/>
              <a:cxnLst/>
              <a:rect l="l" t="t" r="r" b="b"/>
              <a:pathLst>
                <a:path w="1127" h="1313" extrusionOk="0">
                  <a:moveTo>
                    <a:pt x="0" y="277"/>
                  </a:moveTo>
                  <a:lnTo>
                    <a:pt x="398" y="47"/>
                  </a:lnTo>
                  <a:cubicBezTo>
                    <a:pt x="475" y="1"/>
                    <a:pt x="583" y="7"/>
                    <a:pt x="701" y="74"/>
                  </a:cubicBezTo>
                  <a:cubicBezTo>
                    <a:pt x="937" y="210"/>
                    <a:pt x="1126" y="539"/>
                    <a:pt x="1126" y="810"/>
                  </a:cubicBezTo>
                  <a:cubicBezTo>
                    <a:pt x="1126" y="943"/>
                    <a:pt x="1080" y="1037"/>
                    <a:pt x="1004" y="1083"/>
                  </a:cubicBezTo>
                  <a:lnTo>
                    <a:pt x="606" y="1313"/>
                  </a:lnTo>
                  <a:lnTo>
                    <a:pt x="0" y="2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a:extLst>
                <a:ext uri="{FF2B5EF4-FFF2-40B4-BE49-F238E27FC236}">
                  <a16:creationId xmlns:a16="http://schemas.microsoft.com/office/drawing/2014/main" id="{17DC1332-210C-B7CE-63D6-9925260CC507}"/>
                </a:ext>
              </a:extLst>
            </p:cNvPr>
            <p:cNvSpPr/>
            <p:nvPr/>
          </p:nvSpPr>
          <p:spPr>
            <a:xfrm>
              <a:off x="2484425" y="4410447"/>
              <a:ext cx="45054" cy="58146"/>
            </a:xfrm>
            <a:custGeom>
              <a:avLst/>
              <a:gdLst/>
              <a:ahLst/>
              <a:cxnLst/>
              <a:rect l="l" t="t" r="r" b="b"/>
              <a:pathLst>
                <a:path w="850" h="1097" extrusionOk="0">
                  <a:moveTo>
                    <a:pt x="235" y="0"/>
                  </a:moveTo>
                  <a:cubicBezTo>
                    <a:pt x="96" y="0"/>
                    <a:pt x="1" y="111"/>
                    <a:pt x="1" y="303"/>
                  </a:cubicBezTo>
                  <a:cubicBezTo>
                    <a:pt x="1" y="573"/>
                    <a:pt x="191" y="903"/>
                    <a:pt x="425" y="1038"/>
                  </a:cubicBezTo>
                  <a:cubicBezTo>
                    <a:pt x="493" y="1077"/>
                    <a:pt x="558" y="1096"/>
                    <a:pt x="615" y="1096"/>
                  </a:cubicBezTo>
                  <a:cubicBezTo>
                    <a:pt x="754" y="1096"/>
                    <a:pt x="850" y="985"/>
                    <a:pt x="850" y="793"/>
                  </a:cubicBezTo>
                  <a:cubicBezTo>
                    <a:pt x="850" y="523"/>
                    <a:pt x="659" y="193"/>
                    <a:pt x="425" y="58"/>
                  </a:cubicBezTo>
                  <a:cubicBezTo>
                    <a:pt x="357" y="19"/>
                    <a:pt x="293"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1">
              <a:extLst>
                <a:ext uri="{FF2B5EF4-FFF2-40B4-BE49-F238E27FC236}">
                  <a16:creationId xmlns:a16="http://schemas.microsoft.com/office/drawing/2014/main" id="{4A54F820-ED87-CB91-1ABF-D4C37BDA52BA}"/>
                </a:ext>
              </a:extLst>
            </p:cNvPr>
            <p:cNvSpPr/>
            <p:nvPr/>
          </p:nvSpPr>
          <p:spPr>
            <a:xfrm>
              <a:off x="4037936" y="5109365"/>
              <a:ext cx="99437" cy="59896"/>
            </a:xfrm>
            <a:custGeom>
              <a:avLst/>
              <a:gdLst/>
              <a:ahLst/>
              <a:cxnLst/>
              <a:rect l="l" t="t" r="r" b="b"/>
              <a:pathLst>
                <a:path w="1876" h="1130" extrusionOk="0">
                  <a:moveTo>
                    <a:pt x="2" y="1"/>
                  </a:moveTo>
                  <a:lnTo>
                    <a:pt x="2" y="584"/>
                  </a:lnTo>
                  <a:cubicBezTo>
                    <a:pt x="1" y="724"/>
                    <a:pt x="91" y="864"/>
                    <a:pt x="276" y="971"/>
                  </a:cubicBezTo>
                  <a:cubicBezTo>
                    <a:pt x="459" y="1077"/>
                    <a:pt x="699" y="1129"/>
                    <a:pt x="939" y="1129"/>
                  </a:cubicBezTo>
                  <a:cubicBezTo>
                    <a:pt x="1179" y="1129"/>
                    <a:pt x="1419" y="1077"/>
                    <a:pt x="1602" y="971"/>
                  </a:cubicBezTo>
                  <a:cubicBezTo>
                    <a:pt x="1782" y="867"/>
                    <a:pt x="1874" y="730"/>
                    <a:pt x="1876" y="593"/>
                  </a:cubicBezTo>
                  <a:lnTo>
                    <a:pt x="1876" y="11"/>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1">
              <a:extLst>
                <a:ext uri="{FF2B5EF4-FFF2-40B4-BE49-F238E27FC236}">
                  <a16:creationId xmlns:a16="http://schemas.microsoft.com/office/drawing/2014/main" id="{12B0B0DE-8B4D-A55A-930C-FABB62301AEF}"/>
                </a:ext>
              </a:extLst>
            </p:cNvPr>
            <p:cNvSpPr/>
            <p:nvPr/>
          </p:nvSpPr>
          <p:spPr>
            <a:xfrm>
              <a:off x="4033218" y="5081007"/>
              <a:ext cx="109031" cy="57351"/>
            </a:xfrm>
            <a:custGeom>
              <a:avLst/>
              <a:gdLst/>
              <a:ahLst/>
              <a:cxnLst/>
              <a:rect l="l" t="t" r="r" b="b"/>
              <a:pathLst>
                <a:path w="2057" h="1082" extrusionOk="0">
                  <a:moveTo>
                    <a:pt x="1028" y="1"/>
                  </a:moveTo>
                  <a:cubicBezTo>
                    <a:pt x="788" y="1"/>
                    <a:pt x="549" y="53"/>
                    <a:pt x="366" y="159"/>
                  </a:cubicBezTo>
                  <a:cubicBezTo>
                    <a:pt x="0" y="370"/>
                    <a:pt x="0" y="713"/>
                    <a:pt x="366" y="923"/>
                  </a:cubicBezTo>
                  <a:cubicBezTo>
                    <a:pt x="549" y="1029"/>
                    <a:pt x="788" y="1081"/>
                    <a:pt x="1028" y="1081"/>
                  </a:cubicBezTo>
                  <a:cubicBezTo>
                    <a:pt x="1268" y="1081"/>
                    <a:pt x="1508" y="1029"/>
                    <a:pt x="1691" y="923"/>
                  </a:cubicBezTo>
                  <a:cubicBezTo>
                    <a:pt x="2057" y="713"/>
                    <a:pt x="2057" y="370"/>
                    <a:pt x="1691" y="159"/>
                  </a:cubicBezTo>
                  <a:cubicBezTo>
                    <a:pt x="1508" y="53"/>
                    <a:pt x="1268"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a:extLst>
                <a:ext uri="{FF2B5EF4-FFF2-40B4-BE49-F238E27FC236}">
                  <a16:creationId xmlns:a16="http://schemas.microsoft.com/office/drawing/2014/main" id="{899C0A75-637A-E4A0-72BE-7803AC196DFE}"/>
                </a:ext>
              </a:extLst>
            </p:cNvPr>
            <p:cNvSpPr/>
            <p:nvPr/>
          </p:nvSpPr>
          <p:spPr>
            <a:xfrm>
              <a:off x="4056275" y="5039611"/>
              <a:ext cx="62705" cy="86769"/>
            </a:xfrm>
            <a:custGeom>
              <a:avLst/>
              <a:gdLst/>
              <a:ahLst/>
              <a:cxnLst/>
              <a:rect l="l" t="t" r="r" b="b"/>
              <a:pathLst>
                <a:path w="1183" h="1637" extrusionOk="0">
                  <a:moveTo>
                    <a:pt x="2" y="0"/>
                  </a:moveTo>
                  <a:lnTo>
                    <a:pt x="2" y="1260"/>
                  </a:lnTo>
                  <a:cubicBezTo>
                    <a:pt x="1" y="1347"/>
                    <a:pt x="58" y="1437"/>
                    <a:pt x="174" y="1503"/>
                  </a:cubicBezTo>
                  <a:cubicBezTo>
                    <a:pt x="405" y="1637"/>
                    <a:pt x="779" y="1637"/>
                    <a:pt x="1010" y="1503"/>
                  </a:cubicBezTo>
                  <a:cubicBezTo>
                    <a:pt x="1124" y="1438"/>
                    <a:pt x="1180" y="1352"/>
                    <a:pt x="1182" y="1266"/>
                  </a:cubicBezTo>
                  <a:lnTo>
                    <a:pt x="1182" y="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1">
              <a:extLst>
                <a:ext uri="{FF2B5EF4-FFF2-40B4-BE49-F238E27FC236}">
                  <a16:creationId xmlns:a16="http://schemas.microsoft.com/office/drawing/2014/main" id="{431455DC-2418-E9DD-BDEA-5DEE27DEC5E2}"/>
                </a:ext>
              </a:extLst>
            </p:cNvPr>
            <p:cNvSpPr/>
            <p:nvPr/>
          </p:nvSpPr>
          <p:spPr>
            <a:xfrm>
              <a:off x="4053254" y="5027844"/>
              <a:ext cx="68694" cy="36202"/>
            </a:xfrm>
            <a:custGeom>
              <a:avLst/>
              <a:gdLst/>
              <a:ahLst/>
              <a:cxnLst/>
              <a:rect l="l" t="t" r="r" b="b"/>
              <a:pathLst>
                <a:path w="1296" h="683" extrusionOk="0">
                  <a:moveTo>
                    <a:pt x="649" y="0"/>
                  </a:moveTo>
                  <a:cubicBezTo>
                    <a:pt x="498" y="0"/>
                    <a:pt x="347" y="34"/>
                    <a:pt x="231" y="100"/>
                  </a:cubicBezTo>
                  <a:cubicBezTo>
                    <a:pt x="1" y="233"/>
                    <a:pt x="1" y="450"/>
                    <a:pt x="231" y="582"/>
                  </a:cubicBezTo>
                  <a:cubicBezTo>
                    <a:pt x="347" y="649"/>
                    <a:pt x="498" y="682"/>
                    <a:pt x="649" y="682"/>
                  </a:cubicBezTo>
                  <a:cubicBezTo>
                    <a:pt x="800" y="682"/>
                    <a:pt x="951" y="649"/>
                    <a:pt x="1067" y="582"/>
                  </a:cubicBezTo>
                  <a:cubicBezTo>
                    <a:pt x="1296" y="450"/>
                    <a:pt x="1296" y="233"/>
                    <a:pt x="1067" y="100"/>
                  </a:cubicBezTo>
                  <a:cubicBezTo>
                    <a:pt x="951" y="34"/>
                    <a:pt x="800" y="0"/>
                    <a:pt x="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1">
              <a:extLst>
                <a:ext uri="{FF2B5EF4-FFF2-40B4-BE49-F238E27FC236}">
                  <a16:creationId xmlns:a16="http://schemas.microsoft.com/office/drawing/2014/main" id="{B2413211-1995-5D29-8110-86077A3C5867}"/>
                </a:ext>
              </a:extLst>
            </p:cNvPr>
            <p:cNvSpPr/>
            <p:nvPr/>
          </p:nvSpPr>
          <p:spPr>
            <a:xfrm>
              <a:off x="2232653" y="4069786"/>
              <a:ext cx="586341" cy="717688"/>
            </a:xfrm>
            <a:custGeom>
              <a:avLst/>
              <a:gdLst/>
              <a:ahLst/>
              <a:cxnLst/>
              <a:rect l="l" t="t" r="r" b="b"/>
              <a:pathLst>
                <a:path w="11062" h="13540" extrusionOk="0">
                  <a:moveTo>
                    <a:pt x="1610" y="0"/>
                  </a:moveTo>
                  <a:cubicBezTo>
                    <a:pt x="617" y="578"/>
                    <a:pt x="4" y="1809"/>
                    <a:pt x="1" y="3559"/>
                  </a:cubicBezTo>
                  <a:lnTo>
                    <a:pt x="5497" y="6733"/>
                  </a:lnTo>
                  <a:lnTo>
                    <a:pt x="1610" y="0"/>
                  </a:lnTo>
                  <a:close/>
                  <a:moveTo>
                    <a:pt x="5546" y="392"/>
                  </a:moveTo>
                  <a:lnTo>
                    <a:pt x="5546" y="6737"/>
                  </a:lnTo>
                  <a:lnTo>
                    <a:pt x="9433" y="4493"/>
                  </a:lnTo>
                  <a:cubicBezTo>
                    <a:pt x="8436" y="2773"/>
                    <a:pt x="7064" y="1272"/>
                    <a:pt x="5546" y="392"/>
                  </a:cubicBezTo>
                  <a:close/>
                  <a:moveTo>
                    <a:pt x="5517" y="6802"/>
                  </a:moveTo>
                  <a:lnTo>
                    <a:pt x="1630" y="9046"/>
                  </a:lnTo>
                  <a:cubicBezTo>
                    <a:pt x="2626" y="10767"/>
                    <a:pt x="3998" y="12267"/>
                    <a:pt x="5517" y="13149"/>
                  </a:cubicBezTo>
                  <a:lnTo>
                    <a:pt x="5517" y="6802"/>
                  </a:lnTo>
                  <a:close/>
                  <a:moveTo>
                    <a:pt x="5566" y="6807"/>
                  </a:moveTo>
                  <a:lnTo>
                    <a:pt x="9453" y="13539"/>
                  </a:lnTo>
                  <a:cubicBezTo>
                    <a:pt x="10445" y="12961"/>
                    <a:pt x="11059" y="11730"/>
                    <a:pt x="11062" y="9980"/>
                  </a:cubicBezTo>
                  <a:lnTo>
                    <a:pt x="5566" y="6807"/>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1">
            <a:extLst>
              <a:ext uri="{FF2B5EF4-FFF2-40B4-BE49-F238E27FC236}">
                <a16:creationId xmlns:a16="http://schemas.microsoft.com/office/drawing/2014/main" id="{76932344-8873-BD63-5591-7F59F9640B7D}"/>
              </a:ext>
            </a:extLst>
          </p:cNvPr>
          <p:cNvGrpSpPr/>
          <p:nvPr/>
        </p:nvGrpSpPr>
        <p:grpSpPr>
          <a:xfrm>
            <a:off x="7591627" y="-1029339"/>
            <a:ext cx="1678274" cy="1849964"/>
            <a:chOff x="8042827" y="-1093964"/>
            <a:chExt cx="1678274" cy="1849964"/>
          </a:xfrm>
        </p:grpSpPr>
        <p:sp>
          <p:nvSpPr>
            <p:cNvPr id="2190" name="Google Shape;2190;p51">
              <a:extLst>
                <a:ext uri="{FF2B5EF4-FFF2-40B4-BE49-F238E27FC236}">
                  <a16:creationId xmlns:a16="http://schemas.microsoft.com/office/drawing/2014/main" id="{4D9F1330-2F1F-3C9A-FE58-33B695154A8F}"/>
                </a:ext>
              </a:extLst>
            </p:cNvPr>
            <p:cNvSpPr/>
            <p:nvPr/>
          </p:nvSpPr>
          <p:spPr>
            <a:xfrm rot="5400000">
              <a:off x="7956982" y="-1008119"/>
              <a:ext cx="1849964" cy="1678274"/>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1">
              <a:extLst>
                <a:ext uri="{FF2B5EF4-FFF2-40B4-BE49-F238E27FC236}">
                  <a16:creationId xmlns:a16="http://schemas.microsoft.com/office/drawing/2014/main" id="{F4B7D387-4DCB-7A79-7B12-92A98835B6A8}"/>
                </a:ext>
              </a:extLst>
            </p:cNvPr>
            <p:cNvSpPr/>
            <p:nvPr/>
          </p:nvSpPr>
          <p:spPr>
            <a:xfrm rot="5400000">
              <a:off x="8039457" y="-1008009"/>
              <a:ext cx="1685108" cy="1677994"/>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6991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D0FEAFF9-4888-7FAA-B1F7-66F026D6BACC}"/>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93611B60-FF81-305A-4D79-846BC5D46F6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CITY</a:t>
            </a:r>
            <a:endParaRPr dirty="0"/>
          </a:p>
        </p:txBody>
      </p:sp>
      <p:sp>
        <p:nvSpPr>
          <p:cNvPr id="1228" name="Google Shape;1228;p46">
            <a:extLst>
              <a:ext uri="{FF2B5EF4-FFF2-40B4-BE49-F238E27FC236}">
                <a16:creationId xmlns:a16="http://schemas.microsoft.com/office/drawing/2014/main" id="{FE6542CA-FBFF-B594-3293-A895E041F8AD}"/>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3627DDC3-59F3-70B2-D38F-51F5BBFF2646}"/>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93C91C8A-FC01-2503-EDFF-DDF94E3D916A}"/>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5D9E6084-DE1D-AA17-390D-78579F3AFE58}"/>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A0B2F67A-585A-5E57-D612-0F02E575E87B}"/>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828DB6B7-6B54-6203-AA8B-DFB92042A55C}"/>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0932A8B5-F34A-D738-D2E8-72985BA83AD3}"/>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6782D968-0FCF-4383-3B2A-7323030581C4}"/>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5169931E-4858-A46E-E950-F98BE161D179}"/>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608033BF-3343-B598-748B-DF57C03FFCC4}"/>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85D0D988-A166-C780-F695-5816D67DE98E}"/>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60955778-BCBB-06B4-F0BE-74059DC478AC}"/>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C723C367-60B0-07A4-D068-739C83426A3D}"/>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85F016D2-2052-6D50-4986-CEDEFF73B71B}"/>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BF7BFD02-A27B-F7FC-A927-403FEEF06323}"/>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9CA428AC-85AE-A727-D700-DE8443CDE397}"/>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6141A6BA-2615-C017-479A-88AA26C07E4E}"/>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A54825BB-344D-D30C-14DE-A6705F7F42CA}"/>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8EEDB7F8-73E2-A665-711F-278E510BA16F}"/>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5AEC59E3-A76A-EFF6-3A21-838EFCC3033C}"/>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68CC161B-EB5A-9603-7AB5-AE04E9998D6E}"/>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2AABF150-666D-90B4-EFEE-9646F81EE38D}"/>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00A8DE0D-7AEE-B875-5712-B739F8465BF1}"/>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F1DB8E81-6C74-7551-1C9C-8EBA699C758F}"/>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B9D6EF79-60F4-623B-7BBA-97771761BE37}"/>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316314BB-9586-F658-2B3D-E862A02B3A8A}"/>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2FB07BBC-F65A-0EE1-0CC1-8E3AC334C915}"/>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5E0BCD7A-D06D-D303-B467-C8DB03955577}"/>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5E64B48E-4C2D-1FAF-E2DA-E1407801932A}"/>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DE7E63BA-3EA8-B75B-F293-88B777755B02}"/>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3245F28E-F465-D918-878E-C203BF4E1705}"/>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9181B762-FA93-1433-B760-655526F23DFA}"/>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56028CEA-7E0C-9208-AF25-975931D036E6}"/>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7EBFE3E7-C0C7-7F9D-A620-FB83DDA7CD52}"/>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8EFA349B-8ACC-899F-2555-E2EA8FA1C138}"/>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37CBD85A-2474-C43B-F41C-722C2E8B3234}"/>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3D156902-67DD-2300-BDCA-B727F847586D}"/>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70772D14-175C-1440-7EEC-6DE234726A31}"/>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463D7D60-6E2B-2961-F95A-9E8AC2F2C26A}"/>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C7F08E5D-5897-0811-0A40-253E0BDF56D5}"/>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D9CDBD62-9898-FDA2-2027-BDB4B5A41313}"/>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82336988-BD20-DDB1-7BB6-09C3BC557CAD}"/>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9A1A124F-E992-EBD8-D242-3B9D05DD86E3}"/>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4BA2CA4A-EED7-F218-0785-EAD19CF5E7B8}"/>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6FE9EE99-9FF5-5F61-9009-FC0E10B5BA1A}"/>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1A4D6DB0-6D51-9A81-9F1A-C9AF72B57181}"/>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7839F302-3984-3632-21AD-FA1593658FFF}"/>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97E45863-CD67-4A91-FF19-5FA19B0DA860}"/>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41AD7A6A-0FAA-D425-275F-AAA154EA35C7}"/>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45111DE8-4A06-D42E-5F02-0EB13531C14E}"/>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187B2116-0501-8C72-4E34-653E8BEF8C70}"/>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57B02C21-4AC7-F38E-E51E-E153DCB9B7FE}"/>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DE5D7FB5-67DF-0175-0F73-6AC243D3AB1B}"/>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53BE705F-406C-5083-4278-03CC28DF5D54}"/>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5F76197E-EF21-09B9-2C15-A8BEE481097E}"/>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5FD3EB51-8D78-9B37-CE3A-391EB8AE8DA4}"/>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3E9A553F-B152-C0EE-762F-3105A2382E5F}"/>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7A34A281-5099-42D9-FCA9-E94EC5920EDE}"/>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45D340B6-0683-C525-CDD6-E992D5EF3FD8}"/>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E3AE4512-5083-E864-6DCC-7694388E4BB4}"/>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037918E6-EA2F-9434-C7B9-9D1E2DF969B5}"/>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36BCC77C-37B3-F4A4-4C1B-3913C4E87CCC}"/>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90DAF6B8-804D-63DA-287A-57EA2257515D}"/>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38CBFEC8-A812-4661-0607-17156ADA02C0}"/>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BC24BEB2-F6A9-2019-B13F-33DC83AFD7E6}"/>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5FAAC5A7-838E-3FFB-AFCA-1CD5B62CE6A1}"/>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37675348-4916-E222-7344-B1D463469CA4}"/>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C4DAFC52-61BD-24DA-BF59-056E76B2790E}"/>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60373175-F026-61B5-E7BC-3FB2E58E1D49}"/>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10F67B63-2AD0-3597-A9E3-9DD9170EE3D0}"/>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7A6E2E99-9376-8DE2-B15E-0232C847F0F7}"/>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1202EBAF-4DA5-7180-5C90-8FAB23769793}"/>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5C0124E0-7F40-A2ED-8BD9-6E466D2055BD}"/>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1A11B8A5-28D3-4E93-5F1D-FE08C45BDEE7}"/>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58215770-0567-D84D-F659-7F392B54787A}"/>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1149D574-EB52-B542-7CFE-B62B7A2C0FC8}"/>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572A59CC-1B4A-4754-D0B2-912AF3F8E316}"/>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7B791A37-D08E-B225-FCBD-9DBB8A73E925}"/>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C48CAD38-3AF7-2ECA-3BAE-56DA21861B11}"/>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2870ECC1-1A34-15C2-36EC-10F35143EB37}"/>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E32F261B-02E2-A099-0B53-C5C783A5640C}"/>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BD176342-C9FE-D8FF-82CD-8A2FEB561A3A}"/>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A694B78F-D7D8-511A-BFA6-2747B7FBA881}"/>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A500CED1-EE53-CC7C-131F-FD2A04EB41D0}"/>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AA20B47A-A599-5F22-D62C-CF2F3D5461EA}"/>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00A7ECFE-5E93-F1EB-B2EF-63E49C93F782}"/>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E460019B-2E32-0D65-DC03-487EC2346EB4}"/>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15A007F0-DF39-9D5B-F3E3-365113F48AB3}"/>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BC931F9C-7B18-09DF-AAE1-C79A1C48377E}"/>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F7770704-F3B0-DC72-4384-055EB4B752BF}"/>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701BFA15-0503-87A6-AA1F-755363892DB1}"/>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DFBCBE89-860C-8AD4-FC10-452C6F08357C}"/>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95A21925-B3CD-8AE1-E317-232505B4ACBF}"/>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C3C58CF7-B1CC-AB16-F38D-8A181E6C563D}"/>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02199CFA-79BE-9689-DD8A-B7C4765CBFA6}"/>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5AC83E5B-70A8-16D4-C494-CADAAF29ABD8}"/>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56E3BA2A-A65A-6FB9-B4B1-0993B0B4D2AD}"/>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4AE0E647-37A6-02D4-F00D-2BD1D511D1A4}"/>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87A15391-E3D5-D655-C1ED-1B328E7D725C}"/>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242EDCAC-56F1-EA5D-63E6-5DA2A3567282}"/>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E877114C-B55D-77DF-E6A6-6650BB843C7C}"/>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E7E2C5D2-E6FA-496D-15BF-84A526AA647C}"/>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C00ED461-320D-2724-A27B-08E58FC33184}"/>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95725190-2C2A-4B28-D92F-5F4C1E286C3A}"/>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568125D0-EE85-6708-C28D-F0A3899628B0}"/>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E6E8997D-B13D-D01B-048F-B784AB26276E}"/>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19B086CA-76BB-D61A-8E60-88F25E0C9811}"/>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7020DDB3-4A6D-9B50-E75F-9673AA920F18}"/>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CCCD16A0-333B-6868-4901-3B9ECF11A63F}"/>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ECFD93EC-47EB-A7A2-FAFF-6B3D466D2AD1}"/>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787666CC-4BDD-7DAA-F874-9B6FB057A4A4}"/>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F11109A7-6138-6A98-E712-5B2FCD5931F8}"/>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BB82229A-65BF-9969-9A64-AD96E7AA7840}"/>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3359496D-4805-2C47-A204-ED2E0F9215D8}"/>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E25BB116-0880-F726-EFCF-4675826F9357}"/>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7F5196EF-A6A1-D25E-83F8-F4E8ADD704F6}"/>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512D8543-49CC-8AAA-4360-B686586F824C}"/>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E0467997-3F8D-8792-BEE0-8A5647C0681E}"/>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977F8657-D85F-5319-4305-8B17846887F5}"/>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092E9667-FE5D-A085-1B4F-6A77F8C49F32}"/>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65E41B42-1422-6256-417F-E03AF84BCF96}"/>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C4740B94-18F6-D189-22FD-CF418A5B6FC6}"/>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640BFF47-E258-B003-5BAC-DAAD2A3D2D5F}"/>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53014DD2-8BB6-455A-8CE3-DC9AC405FB0A}"/>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4022BDF8-27F6-2C02-AED2-A161C037DCE8}"/>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D045BB2A-75FD-405A-580D-12FD0B534DE7}"/>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82178016-83DC-FA24-DC75-A4EA7A95B0FE}"/>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3B423838-EB25-6BF7-0C42-FCA694704691}"/>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CAA3EDFB-D96C-6671-3725-5572FD75EE85}"/>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755F0E8B-9799-4F56-1BD9-0CD6DB2D5E45}"/>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903C4EAC-CD3F-37FD-2FE9-613193248161}"/>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B1B316D9-FC3F-BCC4-98E4-F71B4EBF9EC3}"/>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1382E7D5-9FF8-2335-472F-59E62494B06E}"/>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8861375E-5268-276D-2B49-3BA3F7254499}"/>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8556B1A7-1A52-E00D-5721-BFCAB5E27A62}"/>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61C29303-10E5-4F4D-8A34-8C3C574C99B7}"/>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DE72F9AE-74E6-8F57-08B5-92787EEF67E8}"/>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9D037725-AC21-9317-7FEA-9752FC1A0A9D}"/>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68A508A2-4353-ED8E-5300-1F3EB4E380B4}"/>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B78C47EF-8EAA-F4A1-FE57-48DCE31480CB}"/>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67B932E8-3F5A-2262-CACE-3FC96BB00315}"/>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C3BAB739-3E9B-3B3C-65DA-9C6A496F260E}"/>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8F56A83B-7198-D522-B2C8-3496A573CFD6}"/>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05796F63-CF34-BD47-1983-B67B6A77135F}"/>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3E3C9552-6DEA-A3E0-3691-75FC25DB21FA}"/>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7CAEBB85-39F9-308E-B9BE-B8AFE8EE96BB}"/>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062E2F93-196B-569F-338C-7D3A2ADFE660}"/>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E37DC9E1-BF69-BBAC-E43A-081D6F8595D9}"/>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81BA5FF3-BF8D-727C-1839-1011B0922697}"/>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CC17E266-ED78-1680-E86E-5F2F4A31C311}"/>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57F8DCE3-00B9-B9DE-FA3F-5491BB92ECBA}"/>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19D211BB-9606-7DCA-009A-4DC664066357}"/>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3E88ADFA-F3A8-76CA-F3ED-C9A650BD937D}"/>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95E3C83B-42F3-07F7-DC13-4FD6E1A728BA}"/>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5D061179-48F4-9422-B541-32D01A863B92}"/>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6D49E853-1295-FD50-E0F6-716E24FE829D}"/>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1DB9C1DD-C38A-65B5-3468-EACAA85CA036}"/>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3672BDA6-3E67-BA14-2DA9-D10E724CE18E}"/>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B9E1346A-3EE0-837F-DC1F-5E5C67083146}"/>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2B777A58-AC53-F312-A782-44E2402F7349}"/>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BBCC8BE9-0275-EEFB-396B-CB701A7FC621}"/>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A4AC6D44-C1EC-830D-6338-8EFE8909EC8D}"/>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City_Compress">
            <a:hlinkClick r:id="" action="ppaction://media"/>
            <a:extLst>
              <a:ext uri="{FF2B5EF4-FFF2-40B4-BE49-F238E27FC236}">
                <a16:creationId xmlns:a16="http://schemas.microsoft.com/office/drawing/2014/main" id="{3A5B0D4E-FC83-CDEE-1F34-082A7EFDAE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6426" y="1493459"/>
            <a:ext cx="4651426" cy="2545141"/>
          </a:xfrm>
          <a:prstGeom prst="rect">
            <a:avLst/>
          </a:prstGeom>
        </p:spPr>
      </p:pic>
    </p:spTree>
    <p:extLst>
      <p:ext uri="{BB962C8B-B14F-4D97-AF65-F5344CB8AC3E}">
        <p14:creationId xmlns:p14="http://schemas.microsoft.com/office/powerpoint/2010/main" val="52008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8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4B60611E-B9C2-C39E-81ED-B94C3673C02E}"/>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DE33726D-4474-58BE-53C0-A38BF9CA57ED}"/>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THREE OBSTACLES AND DISTURBANCES</a:t>
            </a:r>
            <a:endParaRPr sz="2200" dirty="0"/>
          </a:p>
        </p:txBody>
      </p:sp>
      <p:sp>
        <p:nvSpPr>
          <p:cNvPr id="1581" name="Google Shape;1581;p46">
            <a:extLst>
              <a:ext uri="{FF2B5EF4-FFF2-40B4-BE49-F238E27FC236}">
                <a16:creationId xmlns:a16="http://schemas.microsoft.com/office/drawing/2014/main" id="{84CDFB44-BF3C-AE79-7530-E91FE820A8E5}"/>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8730349A-C5CD-1ED6-F198-04F2D76D6799}"/>
              </a:ext>
            </a:extLst>
          </p:cNvPr>
          <p:cNvGrpSpPr/>
          <p:nvPr/>
        </p:nvGrpSpPr>
        <p:grpSpPr>
          <a:xfrm>
            <a:off x="7921183" y="2225876"/>
            <a:ext cx="1019434" cy="1027096"/>
            <a:chOff x="2519184" y="1536959"/>
            <a:chExt cx="1577583" cy="1589440"/>
          </a:xfrm>
        </p:grpSpPr>
        <p:sp>
          <p:nvSpPr>
            <p:cNvPr id="13" name="Google Shape;4328;p74">
              <a:extLst>
                <a:ext uri="{FF2B5EF4-FFF2-40B4-BE49-F238E27FC236}">
                  <a16:creationId xmlns:a16="http://schemas.microsoft.com/office/drawing/2014/main" id="{BBCAAFAA-18BE-4BC6-9798-7A0B0DD754D9}"/>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70E2C3ED-3F4F-B053-975D-7D8E18434E5F}"/>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F24C51F6-E985-9609-8F38-0E0A3C7AE186}"/>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12D4C4A5-8760-6899-17B9-DF2B3A939957}"/>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14106860-352C-CC1A-9F37-09D6E76F60E6}"/>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4A7ECEC1-B4A9-5654-2E12-583D94D204DB}"/>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2BA7544B-21D7-C05B-FA8A-548D9E14C807}"/>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83D64BBC-67E2-3F42-3269-3B4477090CD3}"/>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8575D18F-3539-A98A-9469-909BCEB144D4}"/>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1C376589-88CA-6E48-7107-24FA0B74D81F}"/>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B8585126-3817-3C91-2D7C-43507A3763B3}"/>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80EEC610-5465-19D0-AFE7-39A665DB64ED}"/>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F17F1C46-6BD3-6ADC-6604-4177C431AF1C}"/>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1D70E9F5-91F0-4E1D-D39C-C43FC9E6FC76}"/>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F1E8236C-F026-8B64-BA52-BBA69AC48845}"/>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2D57B9A9-36B9-0DB7-E63B-610AE2B62D20}"/>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349254A6-DFAC-A58E-1A76-9C43E229991A}"/>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A27164D4-3213-DCF1-0E60-54F1DEA6FBB6}"/>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5CA9DABF-6FE2-034D-D6E7-0AEE04BA672C}"/>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ED1F7424-276C-6CB3-6D6C-DDEEEC280255}"/>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2A151842-CDEB-4F32-97D0-6B6B09471B63}"/>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69E2CFC6-295B-32F2-332F-0150806F4D45}"/>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C57A5EE3-3039-12C6-0A2F-A7D617A06EB7}"/>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110DA6A1-448D-8951-7313-71793FE9689B}"/>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4C5E1542-D34E-DD16-31D8-62F0038ACB02}"/>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92501420-103D-E8D9-56C1-2B3C28F72A7E}"/>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26E005B4-BB8B-465B-CCB7-8EBE9D02C226}"/>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7C5D9EA4-7CDE-8A19-8FC9-4E0C15481E70}"/>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1ECAAEA4-E2C6-3D69-7B13-1802772F2E47}"/>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5B8893FD-30D7-E73C-DDE0-287C1BD4221D}"/>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1C44DC9F-9119-517B-AA57-32A89919B9D0}"/>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EECA1117-3D85-1668-D037-66F15C7A20F1}"/>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3AA4D14B-5C1F-F5FF-AF2F-76E480FA5A05}"/>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ADFA2C75-3E09-7178-5C2B-4AD9D0F4F719}"/>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73202C9A-CE18-8A4C-D08B-7A04A78F7619}"/>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6B51B085-E061-542E-CBA5-E3F6C5D30981}"/>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E20EC401-94B4-D056-BD35-9549EB09F5BC}"/>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E57B931B-ACA8-D1AA-474A-9B2ABF528297}"/>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F7D363E8-9AB7-797B-EB14-344DC41E821D}"/>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7CD01DCF-4312-C8D7-9405-83818D46B395}"/>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6A469AED-6B6F-0292-319D-707002344816}"/>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BED0D4E0-04DC-7606-C395-1BE3DD6E56D1}"/>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36B775D8-C785-664E-B600-78666C247448}"/>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65986B9F-6B47-C745-CAAE-9411F2361133}"/>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0A890030-9DF8-94EE-804D-F5B3EE1FB925}"/>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4D92FDE1-9D05-57E6-D6B8-C53D8A3DE1BA}"/>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0AD7D838-7CD9-01E5-231B-D3F2C562D066}"/>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A3EC93FB-C2A6-FB29-9518-5CA27996E911}"/>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90ED5290-70C5-DC12-5AA3-409526F47A47}"/>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A20A5A09-AF29-D96D-FF4B-EBF3430DBEC5}"/>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24DA2B83-97A5-ED48-6D55-3F94D20D265D}"/>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408D1E25-2630-4A02-68DD-11380ED44467}"/>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06C74D17-207F-EF26-2DB9-655DB95DDD6D}"/>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504A2299-88F5-3296-592E-91ED5882FF86}"/>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49BDF4B4-EF8E-9FE4-3F11-D1421FC8CE04}"/>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2A945A69-B847-BB6F-0C6B-6262D783F328}"/>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B9B02350-3409-ABBA-AC06-BE763EC7C3B7}"/>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27DF4F97-F723-6816-CC67-06C2B4F19168}"/>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05683482-C434-7844-189E-E526D5C6F5A7}"/>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7134F529-7AA8-0932-9B58-378C3C1D62E9}"/>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E4E23A69-E7EB-8E3C-8562-032A9404D3EC}"/>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81609802-CC0E-0FA6-4735-EAEC3E955D07}"/>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F22CB665-BFA0-366C-845B-B61AE77F4268}"/>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B9EECF37-BC54-CDB4-1E69-1F5AD366384F}"/>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3CA5C0B6-9F26-3E12-D860-EBC6E46A56B8}"/>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DE4BF1CE-118E-A3C7-E56C-C6DA0E1CCB14}"/>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898ADC79-340B-DC2B-63BF-2BE40EB300D9}"/>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3954FF73-693B-806D-AFFA-097F05B37780}"/>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D293EDB4-13FA-3AE6-3921-6842B3C52CE2}"/>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9219D8B4-6285-F736-E6CC-0B3A41425EB2}"/>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D744253E-93F4-41FF-369D-667E1D0CB7B0}"/>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8341C227-BCC5-24B7-0565-DE2F26670811}"/>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A4489B9B-7794-2B99-133A-1F674D031537}"/>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D9AC2F21-1422-FC08-4DAA-9F251A985F21}"/>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8CC632F1-76A3-76C7-0D22-1931F116D702}"/>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9F569614-B231-B636-6638-56713867143F}"/>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3FA782C0-A957-0D97-2741-49F4E016E778}"/>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BAA22BA0-E6F6-772A-AD3A-F759CCE74D00}"/>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88D7DE64-21E9-1926-CC1F-246EC42D91F6}"/>
              </a:ext>
            </a:extLst>
          </p:cNvPr>
          <p:cNvGrpSpPr/>
          <p:nvPr/>
        </p:nvGrpSpPr>
        <p:grpSpPr>
          <a:xfrm>
            <a:off x="3809156" y="782420"/>
            <a:ext cx="1556486" cy="1745852"/>
            <a:chOff x="2023151" y="1438801"/>
            <a:chExt cx="1756756" cy="1970488"/>
          </a:xfrm>
        </p:grpSpPr>
        <p:sp>
          <p:nvSpPr>
            <p:cNvPr id="1225" name="Google Shape;5219;p76">
              <a:extLst>
                <a:ext uri="{FF2B5EF4-FFF2-40B4-BE49-F238E27FC236}">
                  <a16:creationId xmlns:a16="http://schemas.microsoft.com/office/drawing/2014/main" id="{8E192BF4-D389-4B7F-F2F3-543D6CC4BA7B}"/>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00446104-9C65-40AE-67B9-3913BD1FEF0F}"/>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3AF50004-9470-8246-A91E-C5506021F4D3}"/>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AF469A81-5BF5-5854-2429-A97A16AD95B8}"/>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D8E51E61-FB52-82D4-358D-32F3869E1132}"/>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67CDFF79-A2DA-823D-2712-622FE66D7854}"/>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834B2F12-EFB0-8FE1-2C0A-F26FB4CDCFA2}"/>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191A7DEC-855B-71C2-D103-6F6E199B063F}"/>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1DD0BABE-EB17-65EF-995A-6525363CB66B}"/>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4A208B08-B434-56BB-76F1-B542234EF672}"/>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BA313719-D787-6603-B57C-C3E4A3540E43}"/>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D7689F73-8555-1647-79F7-A584EDB0B614}"/>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7922A8F7-A5D2-0349-F5D2-5240A0AB0C35}"/>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0CDA6482-EA74-CDAE-F8E6-0DEEFE4C095E}"/>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E0A67AE6-46CB-DF5C-0B34-9E5526B3CB60}"/>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2283DE75-2870-F7A0-56FC-F4CEF6C23DC5}"/>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6DA151C4-F620-4987-5F4B-F6498C469572}"/>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C06AD822-4F6E-8536-ADF5-788C540B8AC1}"/>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21E21134-6EB0-6BE8-2B08-F2F78BAC6EB6}"/>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A3073C49-3FEE-D584-476D-FF9276C52E73}"/>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A64DB138-59E6-9C95-493E-57EC7921BF7C}"/>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0763423B-B925-53A7-C1C2-33E9A5CE56B5}"/>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E80033F7-9446-8BF2-967A-B89BA38DAF25}"/>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B5E3E21F-DB10-01AB-D8E0-59B411950632}"/>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0D370946-810D-FD30-94AE-2F9DFAE0DB59}"/>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0096F5DE-8396-A29E-50FD-212D19E4F0A4}"/>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5FE242A9-59CF-4497-C366-35FCF9F314DA}"/>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3EF9EA34-FB91-62D2-DC28-03228A676B59}"/>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4A113263-D7F6-5856-9F7E-C7B5E4A0943F}"/>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4BE3793E-AF11-C946-9DA1-3C8B511C84E3}"/>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2981A280-33B3-E4CA-9100-F85020A594AA}"/>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60CBBD47-6459-0A3C-C3FA-4B36511D5D96}"/>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0FE8B56E-BEA4-3FB2-17DC-2FAC3DDBCA04}"/>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629A1B9A-3857-DC79-CE68-43EE6EF1AD72}"/>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EF8ED355-27AA-0D2F-4F96-957FCBF7491E}"/>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25998E7F-1271-FBDE-9577-6FFA672F6F54}"/>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E1042D37-B4F7-4199-E3F6-6A212D0D12D7}"/>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0744BA93-823E-5BEC-8910-0112E130F6FD}"/>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67B1988B-EAB3-D9C0-9969-7990CFEE60E1}"/>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EA1CA06A-EAEB-138D-B4CB-45AE2967F8B3}"/>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89C202B0-38D5-0F6C-FAA3-80B5D37FE852}"/>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A2101C01-AE6D-5D42-40E7-C632C905DD0A}"/>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57C7F390-1D39-EC56-CAD4-C1536E8AB526}"/>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0E57818B-03E2-FCE7-62A5-B4DA210426C1}"/>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16436964-4EC4-4B9E-5CA4-01F95A9DF732}"/>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AECEAA77-6E1D-CF3A-C05E-E17AC3FFD80E}"/>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C89B3E7C-44C4-DEB8-24EA-DB6D50CE51C9}"/>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7139BFA7-85B6-1367-D66F-E427413F743D}"/>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9786F9DE-09B3-4D17-A894-E0872996700A}"/>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0EB6476B-6E8F-2574-2BDC-9E954321739C}"/>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FBF53C45-C522-B24D-067B-D24D430ED155}"/>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70BF4DBE-0640-7E33-1D89-225D1C474FBE}"/>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70134AFF-271C-C175-5A2C-CE6040A626F7}"/>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C1C59378-3DFE-7AE6-AD72-1791D12DBFD2}"/>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5B73D3FB-E78E-C2BA-6629-EA108CF44700}"/>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C29D53DD-E1E2-BC87-DEB6-7885469FCB6B}"/>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A7D2607E-41BB-1151-F41D-29F742576A1B}"/>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30722F75-E542-0F06-2C7D-BB12C1629158}"/>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35A04258-BE02-A81B-3B0C-6F97CB91DEDB}"/>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652D9D44-02B0-8134-8503-5F3B04BD8424}"/>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2957AD83-8A67-C805-B4F8-7E77B1DFBD0E}"/>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8DE9F438-74F9-E8D6-1687-128A2B0EFC5A}"/>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15E100BF-2B86-AD47-062B-0D7BD1CE7794}"/>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F60AF12F-6F6A-E5A3-DD85-EC0F54A91503}"/>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936D4A12-7391-F077-E40F-C636608D9A10}"/>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18B6FC4C-BAF9-5C48-1343-0E59244225CF}"/>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84F08382-597C-102E-D59A-96E5D41D70C2}"/>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E7B72C45-4FEB-2C65-F79B-DFA8AF307A0F}"/>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130E50E3-37BF-43DE-B676-4C65BD702300}"/>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AF67DF91-241B-72EA-57F4-70141DDDEA47}"/>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399BF9AF-E073-90AF-6181-B466E536C012}"/>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B7F1D1FA-6CB6-6EE2-61ED-D1292CACBEBB}"/>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1A519F19-588D-73E9-F2F0-9D060221A68B}"/>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B4636161-13D1-37E5-843A-99A9C71497B1}"/>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06D35EFA-499C-7083-E37C-497919CC8277}"/>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2553A986-A630-19B2-E9F1-67CA91690C78}"/>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D121C4A1-7C25-9F41-9B16-5AF3393E0B5B}"/>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AF9A5E5D-1D22-B31F-08A5-34A41F93E4BB}"/>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BE75CB85-06C3-BDD5-99EB-2051354B57E7}"/>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8820E454-E620-1BB7-7307-568D4B2CD3F1}"/>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magine 3" descr="Immagine che contiene diagramma, schermata, schizzo, Piano&#10;&#10;Il contenuto generato dall'IA potrebbe non essere corretto.">
            <a:extLst>
              <a:ext uri="{FF2B5EF4-FFF2-40B4-BE49-F238E27FC236}">
                <a16:creationId xmlns:a16="http://schemas.microsoft.com/office/drawing/2014/main" id="{BDF7E27D-9602-F02B-6192-1A57F049FBD1}"/>
              </a:ext>
            </a:extLst>
          </p:cNvPr>
          <p:cNvPicPr>
            <a:picLocks noChangeAspect="1"/>
          </p:cNvPicPr>
          <p:nvPr/>
        </p:nvPicPr>
        <p:blipFill>
          <a:blip r:embed="rId3"/>
          <a:stretch>
            <a:fillRect/>
          </a:stretch>
        </p:blipFill>
        <p:spPr>
          <a:xfrm>
            <a:off x="837763" y="873821"/>
            <a:ext cx="2612019" cy="1758502"/>
          </a:xfrm>
          <a:prstGeom prst="rect">
            <a:avLst/>
          </a:prstGeom>
        </p:spPr>
      </p:pic>
      <p:pic>
        <p:nvPicPr>
          <p:cNvPr id="3" name="Immagine 2" descr="Immagine che contiene testo, diagramma, schermata, linea&#10;&#10;Il contenuto generato dall'IA potrebbe non essere corretto.">
            <a:extLst>
              <a:ext uri="{FF2B5EF4-FFF2-40B4-BE49-F238E27FC236}">
                <a16:creationId xmlns:a16="http://schemas.microsoft.com/office/drawing/2014/main" id="{7D957458-883A-3703-B7A4-47DC7F41EE90}"/>
              </a:ext>
            </a:extLst>
          </p:cNvPr>
          <p:cNvPicPr>
            <a:picLocks noChangeAspect="1"/>
          </p:cNvPicPr>
          <p:nvPr/>
        </p:nvPicPr>
        <p:blipFill>
          <a:blip r:embed="rId4"/>
          <a:srcRect l="-71" t="-424" r="71" b="70515"/>
          <a:stretch>
            <a:fillRect/>
          </a:stretch>
        </p:blipFill>
        <p:spPr>
          <a:xfrm>
            <a:off x="837764" y="2632323"/>
            <a:ext cx="3422510" cy="937780"/>
          </a:xfrm>
          <a:prstGeom prst="rect">
            <a:avLst/>
          </a:prstGeom>
        </p:spPr>
      </p:pic>
      <p:pic>
        <p:nvPicPr>
          <p:cNvPr id="5" name="Immagine 4" descr="Immagine che contiene testo, diagramma, schermata, linea&#10;&#10;Il contenuto generato dall'IA potrebbe non essere corretto.">
            <a:extLst>
              <a:ext uri="{FF2B5EF4-FFF2-40B4-BE49-F238E27FC236}">
                <a16:creationId xmlns:a16="http://schemas.microsoft.com/office/drawing/2014/main" id="{DE3A1306-5A70-BE24-81C8-8896C88359AC}"/>
              </a:ext>
            </a:extLst>
          </p:cNvPr>
          <p:cNvPicPr>
            <a:picLocks noChangeAspect="1"/>
          </p:cNvPicPr>
          <p:nvPr/>
        </p:nvPicPr>
        <p:blipFill>
          <a:blip r:embed="rId4"/>
          <a:srcRect t="71823"/>
          <a:stretch>
            <a:fillRect/>
          </a:stretch>
        </p:blipFill>
        <p:spPr>
          <a:xfrm>
            <a:off x="837763" y="3580269"/>
            <a:ext cx="3422510" cy="883499"/>
          </a:xfrm>
          <a:prstGeom prst="rect">
            <a:avLst/>
          </a:prstGeom>
        </p:spPr>
      </p:pic>
      <p:pic>
        <p:nvPicPr>
          <p:cNvPr id="6" name="Immagine 5" descr="Immagine che contiene testo, diagramma, linea, Parallelo&#10;&#10;Il contenuto generato dall'IA potrebbe non essere corretto.">
            <a:extLst>
              <a:ext uri="{FF2B5EF4-FFF2-40B4-BE49-F238E27FC236}">
                <a16:creationId xmlns:a16="http://schemas.microsoft.com/office/drawing/2014/main" id="{BA36051F-7EB5-8F32-4E0F-72C85AE92794}"/>
              </a:ext>
            </a:extLst>
          </p:cNvPr>
          <p:cNvPicPr>
            <a:picLocks noChangeAspect="1"/>
          </p:cNvPicPr>
          <p:nvPr/>
        </p:nvPicPr>
        <p:blipFill>
          <a:blip r:embed="rId5"/>
          <a:srcRect b="55002"/>
          <a:stretch>
            <a:fillRect/>
          </a:stretch>
        </p:blipFill>
        <p:spPr>
          <a:xfrm>
            <a:off x="4260273" y="2676439"/>
            <a:ext cx="3559289" cy="883499"/>
          </a:xfrm>
          <a:prstGeom prst="rect">
            <a:avLst/>
          </a:prstGeom>
        </p:spPr>
      </p:pic>
      <p:pic>
        <p:nvPicPr>
          <p:cNvPr id="7" name="Immagine 6" descr="Immagine che contiene testo, diagramma, linea, Parallelo&#10;&#10;Il contenuto generato dall'IA potrebbe non essere corretto.">
            <a:extLst>
              <a:ext uri="{FF2B5EF4-FFF2-40B4-BE49-F238E27FC236}">
                <a16:creationId xmlns:a16="http://schemas.microsoft.com/office/drawing/2014/main" id="{94FD9E2A-5403-460E-2F34-DE52D02C3997}"/>
              </a:ext>
            </a:extLst>
          </p:cNvPr>
          <p:cNvPicPr>
            <a:picLocks noChangeAspect="1"/>
          </p:cNvPicPr>
          <p:nvPr/>
        </p:nvPicPr>
        <p:blipFill>
          <a:blip r:embed="rId5"/>
          <a:srcRect t="55002"/>
          <a:stretch>
            <a:fillRect/>
          </a:stretch>
        </p:blipFill>
        <p:spPr>
          <a:xfrm>
            <a:off x="4260273" y="3570103"/>
            <a:ext cx="3559293" cy="883500"/>
          </a:xfrm>
          <a:prstGeom prst="rect">
            <a:avLst/>
          </a:prstGeom>
        </p:spPr>
      </p:pic>
    </p:spTree>
    <p:extLst>
      <p:ext uri="{BB962C8B-B14F-4D97-AF65-F5344CB8AC3E}">
        <p14:creationId xmlns:p14="http://schemas.microsoft.com/office/powerpoint/2010/main" val="1924088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55B92015-A0DD-4BEE-A8F7-5C10E0F4AB3B}"/>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97724AD4-DD76-30FF-4052-7C32FB1AA0C5}"/>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THREE OBSTACLES AND DISTURBANCES</a:t>
            </a:r>
            <a:endParaRPr sz="2200" dirty="0"/>
          </a:p>
        </p:txBody>
      </p:sp>
      <p:sp>
        <p:nvSpPr>
          <p:cNvPr id="1228" name="Google Shape;1228;p46">
            <a:extLst>
              <a:ext uri="{FF2B5EF4-FFF2-40B4-BE49-F238E27FC236}">
                <a16:creationId xmlns:a16="http://schemas.microsoft.com/office/drawing/2014/main" id="{144C28AF-8FD0-3D97-C3CE-8A4A6679B0E1}"/>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BC32179B-6443-DE7F-268A-8502628D9CDC}"/>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5CA3E43E-E8B3-6509-01BF-65C08B874BB0}"/>
              </a:ext>
            </a:extLst>
          </p:cNvPr>
          <p:cNvGrpSpPr/>
          <p:nvPr/>
        </p:nvGrpSpPr>
        <p:grpSpPr>
          <a:xfrm>
            <a:off x="4572000" y="1519308"/>
            <a:ext cx="1019434" cy="1027096"/>
            <a:chOff x="2519184" y="1536959"/>
            <a:chExt cx="1577583" cy="1589440"/>
          </a:xfrm>
        </p:grpSpPr>
        <p:sp>
          <p:nvSpPr>
            <p:cNvPr id="13" name="Google Shape;4328;p74">
              <a:extLst>
                <a:ext uri="{FF2B5EF4-FFF2-40B4-BE49-F238E27FC236}">
                  <a16:creationId xmlns:a16="http://schemas.microsoft.com/office/drawing/2014/main" id="{7018B33A-1B4F-A782-052A-553F098D8CA6}"/>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FD58BE35-83B9-8ED1-6302-943F2F0672CD}"/>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55E27148-FF10-80D9-5069-0F56A1A76B61}"/>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05A30436-84B9-54F4-E51C-19BC63915AF4}"/>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CAD94C2F-F7CE-22D9-28E6-6BA297C502E1}"/>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52F07449-3F4A-C0E8-E3EF-E0B36B8794C1}"/>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25E1A32C-7537-9F6F-6EDB-BF69A5D9B88F}"/>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424D7F65-898F-6834-6EEC-15A7660B22E5}"/>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C0E9136A-2B40-5FD2-28A9-5F7EDEDB1994}"/>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C88B168F-8D66-E987-3232-4E6C6831691E}"/>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70588EA6-8CB4-9613-D164-EBA44A1461D7}"/>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F37AAB3D-D723-C9BC-D7FD-14A7190E7C1D}"/>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1A3D1DED-076C-009B-18FF-5AADFB228C6A}"/>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21473FCA-CB35-23A0-4B6C-FE1459C32A5D}"/>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C77AB5FE-57AC-71CC-4868-ABAEC77144A2}"/>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D051E558-72BC-2248-D60A-4BD12661A17B}"/>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84440E26-F953-4D6C-DAB5-09CA178458FD}"/>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71DFDAF5-0405-CFBD-E1F5-D67DB1D26F13}"/>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D39A22A8-0505-77C2-B4ED-307DCECE4422}"/>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9D744D6D-F2BD-BADE-1C31-21D04C1E4D0E}"/>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D135530D-65DA-8DAA-75FF-CCB10837EC64}"/>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E3BEBE59-6745-4A86-6EA9-535FD14532E2}"/>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BB609E1A-A0A4-91F8-68F3-B825360CD591}"/>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DA9E88A3-0EAF-7530-0B89-A3A038E5B046}"/>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F6226429-A0D9-58CF-E50F-2AF0F38FB56B}"/>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786FB46A-CC4F-2CB6-8BA3-1E4A953AFB93}"/>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25EB2BD9-240E-6CA4-7144-8BC1A0E857A5}"/>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9314856C-C4A1-A1CE-0387-B769B8BB9EB1}"/>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323FA6AC-5F73-AA49-146D-0C938DF10CB8}"/>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9E0724BC-953B-BE26-563C-F4DD5D8C3927}"/>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7ABEA2BC-950D-E5CB-914E-1F0B576E162F}"/>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46B5DCAD-0711-ED2C-89A6-F982BAAB6E48}"/>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56AB64AA-F034-CA12-3D88-794F03AE85D6}"/>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CF500139-16DB-AA70-9E6C-5B60B22E264E}"/>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78A0FDE2-2A1D-4F53-5597-806D0AB65338}"/>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36DB2F8E-305F-46EA-FA63-E0CE9A9578CA}"/>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4993FA74-444B-6ADA-D4F1-D078DCB95369}"/>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3EA5B94E-3A62-000F-991A-7922E13B7D04}"/>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A207574D-3965-44DA-2D2C-18CAF46C91C6}"/>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364FC6EA-48C3-A271-D164-BBEE9976727C}"/>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54CEFE7E-D8A0-0282-4DFD-D270C5FEA468}"/>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9056A9EC-18F8-88D6-9D56-F6FA23FB6606}"/>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970C35DA-9B0C-AD32-2D35-F65779CEEBAF}"/>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825AF1A9-3BD3-1FD9-E3A6-2D5C12EE71AF}"/>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5019417D-5A16-03CB-0840-1BBF16BCC7EE}"/>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2935DF39-3E99-F525-B8C5-DF3C73DB8A32}"/>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C4D28419-6BF2-4314-7EB2-2F6935B5FECA}"/>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2F424F4E-63F1-8C72-139F-8C8BFDA19557}"/>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779DBE1C-C4AD-98A5-B17A-296C27324CE7}"/>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4666CEDF-0E4E-8951-EB89-48F4191B2FAF}"/>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DA151A72-9386-E39E-5058-B8E91CF7AED4}"/>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A5AB271F-702F-2DA0-BA08-60AA067BB235}"/>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729851C9-ABA0-FAE5-71AB-15E6D26DC3D8}"/>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F74A326B-700C-115B-60D0-4754BB1D1DB0}"/>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F9A934FB-34A8-6ED8-91BA-9DAFEA180625}"/>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DCE1A359-4FE2-15AF-EDD4-0840388245C3}"/>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977C56CB-3054-85EB-A22A-A7CE908A4F21}"/>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3F97ECEF-B471-767B-B7BC-08E52D52888D}"/>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B974342B-A7E4-6AB8-79D7-D44FF84678B8}"/>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4D03A3A0-3622-8749-42DA-C9A472ADB7F2}"/>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B4F59952-C6B1-B4EC-9443-B255F5A56BE1}"/>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256BB0FA-8C0D-99A6-19A7-D19C6665039A}"/>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970725CA-5916-62AD-4D10-3DA213144AF4}"/>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664FAA70-2221-64C8-A65F-A72BB5E6BE31}"/>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0DF36F90-0483-F607-948E-17C7173FAB43}"/>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C185C185-9AF3-D10F-740C-7D4A86FC047A}"/>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7146ABF9-7BFB-1931-5891-54C5CCA6C130}"/>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5983AFC8-6489-18BE-28AC-982D17680482}"/>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34F225E5-4529-30F8-A219-15D896B06D07}"/>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CECB348D-0395-A3B6-99E8-E3FBBE1724DB}"/>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A0CA0824-BF6B-8BC2-ABDC-354DEEC252C6}"/>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5236CF93-5FA2-3F56-7C8B-EB2650555FAB}"/>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54FC0A93-1A50-CE32-F709-22CB6D3BE124}"/>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F15EEB4A-1D05-C70C-B938-5E77B5F35726}"/>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4DA08167-EC5B-D138-05E9-C2CF2DCEF593}"/>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08426EF3-ECCB-290A-4A00-419F2D9C73AD}"/>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A754E660-8E49-05A2-B19A-A262158C4ACD}"/>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542772BA-E14F-BC02-5942-4652CA40742D}"/>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EE1B41EE-F4CB-DCF3-A21A-0EBD30686DE2}"/>
              </a:ext>
            </a:extLst>
          </p:cNvPr>
          <p:cNvGrpSpPr/>
          <p:nvPr/>
        </p:nvGrpSpPr>
        <p:grpSpPr>
          <a:xfrm>
            <a:off x="7844415" y="2900167"/>
            <a:ext cx="1251774" cy="1339110"/>
            <a:chOff x="2023151" y="1438801"/>
            <a:chExt cx="1756756" cy="1970488"/>
          </a:xfrm>
        </p:grpSpPr>
        <p:sp>
          <p:nvSpPr>
            <p:cNvPr id="1225" name="Google Shape;5219;p76">
              <a:extLst>
                <a:ext uri="{FF2B5EF4-FFF2-40B4-BE49-F238E27FC236}">
                  <a16:creationId xmlns:a16="http://schemas.microsoft.com/office/drawing/2014/main" id="{779BC53F-FAC5-6803-98B2-154AE63A0250}"/>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F32E9A03-0235-5500-45BF-6B0873688D14}"/>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F7955EFB-4FF3-B971-61FD-A43D76364DBB}"/>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50F2526D-6759-B793-AE15-6ECEA4CB50B0}"/>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513B5E51-5B20-4900-E380-10DC04EFF800}"/>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B4A0E4EF-C934-EAA6-D793-BB37A4016EEC}"/>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9F62CA42-058A-0B5C-CE8C-C41EAB8AB7D5}"/>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C78FC09D-9FAD-7A6F-8063-05E0C5DEEE31}"/>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ED8DFF2A-2AD3-E4B1-347B-738A89D98397}"/>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2B19DC80-FD6B-7501-B4EF-14B265E168F6}"/>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9EE19627-DEB1-9F9D-2F3B-CE46746582A6}"/>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2AF0B5D8-543C-543D-DF84-BDB074645E07}"/>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F9F5403D-690C-B339-CD45-29ABBF321C7F}"/>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28553964-304E-DC66-FD3E-776F0A91F585}"/>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46231C80-1C84-B924-FC03-1253BF815214}"/>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1BEE9144-CD50-B714-F47F-4E47D3E78401}"/>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C46A8502-9E5D-7CA0-70F9-A24F82948C22}"/>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9C4D5701-48D5-8443-53C0-E08518672B61}"/>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7648975C-23DE-F26D-8C09-8E50571F955B}"/>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A1D43C3C-9F99-912E-8CB3-F14466CA5F42}"/>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EBF57BE9-7856-2552-72AD-3A66B7DA5860}"/>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69EB7A68-B8B5-263B-09A5-308C3E6EDBF0}"/>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3CCF26F2-9558-36A7-2FEB-74F9C6DBBC53}"/>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4266D43F-909E-C46E-B79A-F9B43EBBEF21}"/>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0C7D2A78-C70F-DEA9-03C3-24A497CCAF6D}"/>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796ABF51-B580-F5BD-ADE2-C34F2EAEFAFB}"/>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E65FA98A-9845-DAE8-401E-41DD9CA8C994}"/>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D7FF3700-CB01-8C6E-6467-91652C30CBFE}"/>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B4692007-2496-91A7-8B3C-D085CFB2D4D5}"/>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2BA9846F-3399-A262-7D39-B5A0A37C83EB}"/>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6D9E3C91-5206-6C9D-7717-BA9E37138552}"/>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5E5B9702-CB5B-9217-5E80-5386E0E33EC9}"/>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300C43BB-D0F6-1784-8C5F-9D25E9E403B1}"/>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C959C5EA-9F6D-EC53-59AB-FBB18EDAE5FE}"/>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CE7DDDF6-9E27-1E46-CD4F-979C15511A05}"/>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772DDAE2-5786-2D85-71F8-A1C78FF607DE}"/>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994F9922-3832-0EDC-3A98-1FDECAD4AAA3}"/>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07BC4639-6A23-DC09-A5B9-28F9CE719985}"/>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34DE70F1-F211-722C-6530-DD1E66A8E0D3}"/>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B1FD5839-9DA9-841D-2492-45A7DF2643C1}"/>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9FCE2AE1-7CB5-3FFB-1DFC-E7BB636AF53F}"/>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EED094AF-71A6-25FD-5F39-D28585AB6421}"/>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E5E559E1-1CFC-054F-B01C-2D2186D4AB4D}"/>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3B9961B9-29D9-FAE3-2A81-51F79C398A91}"/>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1DDA8615-178B-66A5-2164-40749FA22EBE}"/>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824B3C86-94AD-3ED5-CE6A-C3CA7354FCAA}"/>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C17A8618-D64A-7334-50C1-0938BBAB822B}"/>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D78F0A8A-8534-A459-2ED7-EF77C2946631}"/>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E5A4F940-A42D-BCC5-41E6-F5E519E757A1}"/>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414FF33A-BAB4-A2C4-0173-C59C0C2D3A83}"/>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388FD98D-39BD-55F9-A119-965D85AAF8B2}"/>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5164F1E9-257F-9D71-DDE4-8796F6405E55}"/>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CA930201-D9E2-8F29-F281-A324381FF994}"/>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1933BA5B-28E2-0AB2-FC5D-6D6E2AE9938A}"/>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2687429E-3848-1823-B0EF-D606315B0529}"/>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6DEDA506-B3A8-DD98-C63F-082D3EED3DAC}"/>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77A492D5-09C7-02AE-8875-9F536FE95339}"/>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06597636-D094-49DF-2BAB-A05513AE9E88}"/>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43A42873-7360-146D-E7DC-5E0738650C2B}"/>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625D2897-8E76-82A7-C28C-149021B9E7B0}"/>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D30A1E7B-87C3-1F70-3508-7DB1977517A0}"/>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9DC18DFA-9945-C406-A19E-5BB84FF01C91}"/>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F36CC45E-1214-C37F-A9EE-EBE4A5C43B55}"/>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D603465E-0799-A8EA-0EAA-8AD5E97073AE}"/>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847FA474-3A57-E230-9307-3A2FE47C5ED8}"/>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D81C092A-28E9-85E8-6811-422AB3F74A90}"/>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1FB98533-737E-5413-E19A-1F75B0FC4C1A}"/>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BE60FC45-9BCF-60E5-849A-A160BC51812B}"/>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162DE4D3-C9C8-7774-C521-DDA18E8FA210}"/>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9C69318F-95C1-E8D1-CE8F-10320E1FE963}"/>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4E37059D-E17C-556D-A767-CB7526C8CD37}"/>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DD356F1D-7F93-0BFF-59FA-63FC7ADC7D08}"/>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B5F7ED21-DA77-7427-C760-EC6AFD21F540}"/>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E039C7BD-99A8-D887-EFEF-1FFFE1AE9869}"/>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855493A3-1E33-CB7F-7F50-69FFF68C1940}"/>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23AD8759-C752-BF13-D3E9-6B2655AFDAC2}"/>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D7C94490-FC65-80A0-C8C9-E122523EBD5F}"/>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ECB2CD12-981E-19E1-F615-F37755DFE5BC}"/>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671795EE-C641-29BF-D269-179C871B7E07}"/>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DA96F661-B34D-2855-C476-62A480F3CFFB}"/>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 name="Connettore diritto 6">
            <a:extLst>
              <a:ext uri="{FF2B5EF4-FFF2-40B4-BE49-F238E27FC236}">
                <a16:creationId xmlns:a16="http://schemas.microsoft.com/office/drawing/2014/main" id="{0914DF87-3A66-757D-8CCA-3372E3149E2F}"/>
              </a:ext>
            </a:extLst>
          </p:cNvPr>
          <p:cNvCxnSpPr>
            <a:cxnSpLocks/>
          </p:cNvCxnSpPr>
          <p:nvPr/>
        </p:nvCxnSpPr>
        <p:spPr>
          <a:xfrm>
            <a:off x="787594" y="2773130"/>
            <a:ext cx="3388532"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Immagine 10" descr="Immagine che contiene linea, diagramma, Parallelo, schermata&#10;&#10;Il contenuto generato dall'IA potrebbe non essere corretto.">
            <a:extLst>
              <a:ext uri="{FF2B5EF4-FFF2-40B4-BE49-F238E27FC236}">
                <a16:creationId xmlns:a16="http://schemas.microsoft.com/office/drawing/2014/main" id="{639FCBC3-9E39-2C4E-F2B0-767C77FB27E9}"/>
              </a:ext>
            </a:extLst>
          </p:cNvPr>
          <p:cNvPicPr>
            <a:picLocks noChangeAspect="1"/>
          </p:cNvPicPr>
          <p:nvPr/>
        </p:nvPicPr>
        <p:blipFill>
          <a:blip r:embed="rId3"/>
          <a:stretch>
            <a:fillRect/>
          </a:stretch>
        </p:blipFill>
        <p:spPr>
          <a:xfrm>
            <a:off x="787594" y="3678154"/>
            <a:ext cx="3475831" cy="913587"/>
          </a:xfrm>
          <a:prstGeom prst="rect">
            <a:avLst/>
          </a:prstGeom>
        </p:spPr>
      </p:pic>
      <p:pic>
        <p:nvPicPr>
          <p:cNvPr id="2017" name="Immagine 2016" descr="Immagine che contiene linea, schermata, diagramma, Parallelo&#10;&#10;Il contenuto generato dall'IA potrebbe non essere corretto.">
            <a:extLst>
              <a:ext uri="{FF2B5EF4-FFF2-40B4-BE49-F238E27FC236}">
                <a16:creationId xmlns:a16="http://schemas.microsoft.com/office/drawing/2014/main" id="{D792A3EB-0563-176E-1EA2-66B3335C8A4A}"/>
              </a:ext>
            </a:extLst>
          </p:cNvPr>
          <p:cNvPicPr>
            <a:picLocks noChangeAspect="1"/>
          </p:cNvPicPr>
          <p:nvPr/>
        </p:nvPicPr>
        <p:blipFill>
          <a:blip r:embed="rId4"/>
          <a:stretch>
            <a:fillRect/>
          </a:stretch>
        </p:blipFill>
        <p:spPr>
          <a:xfrm>
            <a:off x="4245162" y="3745061"/>
            <a:ext cx="3491251" cy="838281"/>
          </a:xfrm>
          <a:prstGeom prst="rect">
            <a:avLst/>
          </a:prstGeom>
        </p:spPr>
      </p:pic>
      <p:pic>
        <p:nvPicPr>
          <p:cNvPr id="2019" name="Immagine 2018" descr="Immagine che contiene linea, diagramma, schermata, testo&#10;&#10;Il contenuto generato dall'IA potrebbe non essere corretto.">
            <a:extLst>
              <a:ext uri="{FF2B5EF4-FFF2-40B4-BE49-F238E27FC236}">
                <a16:creationId xmlns:a16="http://schemas.microsoft.com/office/drawing/2014/main" id="{C2964D64-3B9D-6D1A-647C-FE3B859ECC35}"/>
              </a:ext>
            </a:extLst>
          </p:cNvPr>
          <p:cNvPicPr>
            <a:picLocks noChangeAspect="1"/>
          </p:cNvPicPr>
          <p:nvPr/>
        </p:nvPicPr>
        <p:blipFill>
          <a:blip r:embed="rId5"/>
          <a:stretch>
            <a:fillRect/>
          </a:stretch>
        </p:blipFill>
        <p:spPr>
          <a:xfrm>
            <a:off x="4258149" y="2791121"/>
            <a:ext cx="3483541" cy="953940"/>
          </a:xfrm>
          <a:prstGeom prst="rect">
            <a:avLst/>
          </a:prstGeom>
        </p:spPr>
      </p:pic>
      <p:pic>
        <p:nvPicPr>
          <p:cNvPr id="6" name="Immagine 5" descr="Immagine che contiene linea, schermata, testo, diagramma&#10;&#10;Il contenuto generato dall'IA potrebbe non essere corretto.">
            <a:extLst>
              <a:ext uri="{FF2B5EF4-FFF2-40B4-BE49-F238E27FC236}">
                <a16:creationId xmlns:a16="http://schemas.microsoft.com/office/drawing/2014/main" id="{D6E46C57-923F-AFAA-0AF4-D9296E11054B}"/>
              </a:ext>
            </a:extLst>
          </p:cNvPr>
          <p:cNvPicPr>
            <a:picLocks noChangeAspect="1"/>
          </p:cNvPicPr>
          <p:nvPr/>
        </p:nvPicPr>
        <p:blipFill>
          <a:blip r:embed="rId6"/>
          <a:stretch>
            <a:fillRect/>
          </a:stretch>
        </p:blipFill>
        <p:spPr>
          <a:xfrm>
            <a:off x="787594" y="1868739"/>
            <a:ext cx="3482617" cy="835688"/>
          </a:xfrm>
          <a:prstGeom prst="rect">
            <a:avLst/>
          </a:prstGeom>
        </p:spPr>
      </p:pic>
      <p:pic>
        <p:nvPicPr>
          <p:cNvPr id="32" name="Immagine 31" descr="Immagine che contiene testo, linea, diagramma, schermata&#10;&#10;Il contenuto generato dall'IA potrebbe non essere corretto.">
            <a:extLst>
              <a:ext uri="{FF2B5EF4-FFF2-40B4-BE49-F238E27FC236}">
                <a16:creationId xmlns:a16="http://schemas.microsoft.com/office/drawing/2014/main" id="{31EB7A04-AAAF-4C05-12AD-865A0B4CE870}"/>
              </a:ext>
            </a:extLst>
          </p:cNvPr>
          <p:cNvPicPr>
            <a:picLocks noChangeAspect="1"/>
          </p:cNvPicPr>
          <p:nvPr/>
        </p:nvPicPr>
        <p:blipFill>
          <a:blip r:embed="rId7"/>
          <a:stretch>
            <a:fillRect/>
          </a:stretch>
        </p:blipFill>
        <p:spPr>
          <a:xfrm>
            <a:off x="787594" y="955297"/>
            <a:ext cx="3482617" cy="922686"/>
          </a:xfrm>
          <a:prstGeom prst="rect">
            <a:avLst/>
          </a:prstGeom>
        </p:spPr>
      </p:pic>
      <p:pic>
        <p:nvPicPr>
          <p:cNvPr id="34" name="Immagine 33" descr="Immagine che contiene testo, linea, schermata, diagramma&#10;&#10;Il contenuto generato dall'IA potrebbe non essere corretto.">
            <a:extLst>
              <a:ext uri="{FF2B5EF4-FFF2-40B4-BE49-F238E27FC236}">
                <a16:creationId xmlns:a16="http://schemas.microsoft.com/office/drawing/2014/main" id="{FC04DF3C-464A-CD0C-D5FB-7372CE232DE3}"/>
              </a:ext>
            </a:extLst>
          </p:cNvPr>
          <p:cNvPicPr>
            <a:picLocks noChangeAspect="1"/>
          </p:cNvPicPr>
          <p:nvPr/>
        </p:nvPicPr>
        <p:blipFill>
          <a:blip r:embed="rId8"/>
          <a:stretch>
            <a:fillRect/>
          </a:stretch>
        </p:blipFill>
        <p:spPr>
          <a:xfrm>
            <a:off x="736433" y="2841835"/>
            <a:ext cx="3572878" cy="844434"/>
          </a:xfrm>
          <a:prstGeom prst="rect">
            <a:avLst/>
          </a:prstGeom>
        </p:spPr>
      </p:pic>
    </p:spTree>
    <p:extLst>
      <p:ext uri="{BB962C8B-B14F-4D97-AF65-F5344CB8AC3E}">
        <p14:creationId xmlns:p14="http://schemas.microsoft.com/office/powerpoint/2010/main" val="472508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44"/>
          <p:cNvSpPr txBox="1">
            <a:spLocks noGrp="1"/>
          </p:cNvSpPr>
          <p:nvPr>
            <p:ph type="title"/>
          </p:nvPr>
        </p:nvSpPr>
        <p:spPr>
          <a:xfrm>
            <a:off x="720000" y="2414400"/>
            <a:ext cx="5404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018" name="Google Shape;1018;p44"/>
          <p:cNvSpPr txBox="1">
            <a:spLocks noGrp="1"/>
          </p:cNvSpPr>
          <p:nvPr>
            <p:ph type="subTitle" idx="1"/>
          </p:nvPr>
        </p:nvSpPr>
        <p:spPr>
          <a:xfrm>
            <a:off x="720000" y="3256200"/>
            <a:ext cx="4032600" cy="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9" name="Google Shape;1019;p44"/>
          <p:cNvSpPr txBox="1">
            <a:spLocks noGrp="1"/>
          </p:cNvSpPr>
          <p:nvPr>
            <p:ph type="title" idx="2"/>
          </p:nvPr>
        </p:nvSpPr>
        <p:spPr>
          <a:xfrm>
            <a:off x="720000" y="1489200"/>
            <a:ext cx="1797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20" name="Google Shape;1020;p44"/>
          <p:cNvSpPr/>
          <p:nvPr/>
        </p:nvSpPr>
        <p:spPr>
          <a:xfrm>
            <a:off x="796601" y="3731700"/>
            <a:ext cx="37755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4"/>
          <p:cNvGrpSpPr/>
          <p:nvPr/>
        </p:nvGrpSpPr>
        <p:grpSpPr>
          <a:xfrm flipH="1">
            <a:off x="7316199" y="2059575"/>
            <a:ext cx="1114575" cy="3083927"/>
            <a:chOff x="4151450" y="18288"/>
            <a:chExt cx="2094278" cy="5794677"/>
          </a:xfrm>
        </p:grpSpPr>
        <p:grpSp>
          <p:nvGrpSpPr>
            <p:cNvPr id="1022" name="Google Shape;1022;p44"/>
            <p:cNvGrpSpPr/>
            <p:nvPr/>
          </p:nvGrpSpPr>
          <p:grpSpPr>
            <a:xfrm>
              <a:off x="4151450" y="18288"/>
              <a:ext cx="2094278" cy="5794677"/>
              <a:chOff x="4151450" y="18288"/>
              <a:chExt cx="2094278" cy="5794677"/>
            </a:xfrm>
          </p:grpSpPr>
          <p:sp>
            <p:nvSpPr>
              <p:cNvPr id="1023" name="Google Shape;1023;p44"/>
              <p:cNvSpPr/>
              <p:nvPr/>
            </p:nvSpPr>
            <p:spPr>
              <a:xfrm>
                <a:off x="4781268" y="5147056"/>
                <a:ext cx="746340" cy="398893"/>
              </a:xfrm>
              <a:custGeom>
                <a:avLst/>
                <a:gdLst/>
                <a:ahLst/>
                <a:cxnLst/>
                <a:rect l="l" t="t" r="r" b="b"/>
                <a:pathLst>
                  <a:path w="3888" h="2078" extrusionOk="0">
                    <a:moveTo>
                      <a:pt x="119" y="0"/>
                    </a:moveTo>
                    <a:cubicBezTo>
                      <a:pt x="119" y="0"/>
                      <a:pt x="1" y="297"/>
                      <a:pt x="5" y="408"/>
                    </a:cubicBezTo>
                    <a:cubicBezTo>
                      <a:pt x="8" y="517"/>
                      <a:pt x="10" y="558"/>
                      <a:pt x="10" y="558"/>
                    </a:cubicBezTo>
                    <a:cubicBezTo>
                      <a:pt x="10" y="558"/>
                      <a:pt x="62" y="715"/>
                      <a:pt x="216" y="766"/>
                    </a:cubicBezTo>
                    <a:cubicBezTo>
                      <a:pt x="368" y="817"/>
                      <a:pt x="639" y="960"/>
                      <a:pt x="874" y="991"/>
                    </a:cubicBezTo>
                    <a:cubicBezTo>
                      <a:pt x="1110" y="1021"/>
                      <a:pt x="1216" y="1008"/>
                      <a:pt x="1313" y="1032"/>
                    </a:cubicBezTo>
                    <a:cubicBezTo>
                      <a:pt x="1411" y="1057"/>
                      <a:pt x="1665" y="1275"/>
                      <a:pt x="1699" y="1326"/>
                    </a:cubicBezTo>
                    <a:cubicBezTo>
                      <a:pt x="1731" y="1375"/>
                      <a:pt x="1906" y="1577"/>
                      <a:pt x="2076" y="1695"/>
                    </a:cubicBezTo>
                    <a:cubicBezTo>
                      <a:pt x="2245" y="1814"/>
                      <a:pt x="2943" y="2026"/>
                      <a:pt x="2943" y="2026"/>
                    </a:cubicBezTo>
                    <a:cubicBezTo>
                      <a:pt x="2943" y="2026"/>
                      <a:pt x="3194" y="2077"/>
                      <a:pt x="3369" y="2077"/>
                    </a:cubicBezTo>
                    <a:cubicBezTo>
                      <a:pt x="3388" y="2077"/>
                      <a:pt x="3406" y="2076"/>
                      <a:pt x="3423" y="2075"/>
                    </a:cubicBezTo>
                    <a:cubicBezTo>
                      <a:pt x="3594" y="2063"/>
                      <a:pt x="3772" y="1884"/>
                      <a:pt x="3812" y="1852"/>
                    </a:cubicBezTo>
                    <a:cubicBezTo>
                      <a:pt x="3852" y="1820"/>
                      <a:pt x="3888" y="1534"/>
                      <a:pt x="3888" y="1534"/>
                    </a:cubicBezTo>
                    <a:cubicBezTo>
                      <a:pt x="3888" y="1534"/>
                      <a:pt x="1676" y="434"/>
                      <a:pt x="1333" y="340"/>
                    </a:cubicBezTo>
                    <a:cubicBezTo>
                      <a:pt x="988" y="248"/>
                      <a:pt x="119"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p:cNvSpPr/>
              <p:nvPr/>
            </p:nvSpPr>
            <p:spPr>
              <a:xfrm>
                <a:off x="5280554" y="1635353"/>
                <a:ext cx="833874" cy="860365"/>
              </a:xfrm>
              <a:custGeom>
                <a:avLst/>
                <a:gdLst/>
                <a:ahLst/>
                <a:cxnLst/>
                <a:rect l="l" t="t" r="r" b="b"/>
                <a:pathLst>
                  <a:path w="4344" h="4482" extrusionOk="0">
                    <a:moveTo>
                      <a:pt x="1116" y="0"/>
                    </a:moveTo>
                    <a:cubicBezTo>
                      <a:pt x="1116" y="0"/>
                      <a:pt x="1" y="220"/>
                      <a:pt x="1" y="242"/>
                    </a:cubicBezTo>
                    <a:cubicBezTo>
                      <a:pt x="1" y="262"/>
                      <a:pt x="105" y="1975"/>
                      <a:pt x="162" y="2129"/>
                    </a:cubicBezTo>
                    <a:cubicBezTo>
                      <a:pt x="219" y="2283"/>
                      <a:pt x="731" y="2964"/>
                      <a:pt x="985" y="3138"/>
                    </a:cubicBezTo>
                    <a:cubicBezTo>
                      <a:pt x="1239" y="3312"/>
                      <a:pt x="2560" y="3896"/>
                      <a:pt x="2560" y="3896"/>
                    </a:cubicBezTo>
                    <a:cubicBezTo>
                      <a:pt x="2560" y="3896"/>
                      <a:pt x="2572" y="3892"/>
                      <a:pt x="2583" y="3892"/>
                    </a:cubicBezTo>
                    <a:cubicBezTo>
                      <a:pt x="2597" y="3892"/>
                      <a:pt x="2610" y="3900"/>
                      <a:pt x="2586" y="3936"/>
                    </a:cubicBezTo>
                    <a:cubicBezTo>
                      <a:pt x="2548" y="4000"/>
                      <a:pt x="2705" y="4259"/>
                      <a:pt x="2705" y="4259"/>
                    </a:cubicBezTo>
                    <a:lnTo>
                      <a:pt x="3006" y="4467"/>
                    </a:lnTo>
                    <a:cubicBezTo>
                      <a:pt x="3006" y="4467"/>
                      <a:pt x="3124" y="4482"/>
                      <a:pt x="3288" y="4482"/>
                    </a:cubicBezTo>
                    <a:cubicBezTo>
                      <a:pt x="3384" y="4482"/>
                      <a:pt x="3495" y="4477"/>
                      <a:pt x="3608" y="4461"/>
                    </a:cubicBezTo>
                    <a:cubicBezTo>
                      <a:pt x="3914" y="4419"/>
                      <a:pt x="4231" y="4203"/>
                      <a:pt x="4231" y="4203"/>
                    </a:cubicBezTo>
                    <a:cubicBezTo>
                      <a:pt x="4231" y="4203"/>
                      <a:pt x="4343" y="3687"/>
                      <a:pt x="4311" y="3637"/>
                    </a:cubicBezTo>
                    <a:cubicBezTo>
                      <a:pt x="4277" y="3586"/>
                      <a:pt x="3856" y="3329"/>
                      <a:pt x="3836" y="3320"/>
                    </a:cubicBezTo>
                    <a:cubicBezTo>
                      <a:pt x="3814" y="3309"/>
                      <a:pt x="3482" y="3278"/>
                      <a:pt x="3482" y="3278"/>
                    </a:cubicBezTo>
                    <a:cubicBezTo>
                      <a:pt x="3482" y="3278"/>
                      <a:pt x="3086" y="3166"/>
                      <a:pt x="3017" y="3106"/>
                    </a:cubicBezTo>
                    <a:cubicBezTo>
                      <a:pt x="2950" y="3047"/>
                      <a:pt x="2479" y="2461"/>
                      <a:pt x="2199" y="2081"/>
                    </a:cubicBezTo>
                    <a:cubicBezTo>
                      <a:pt x="1917" y="1703"/>
                      <a:pt x="1451" y="1314"/>
                      <a:pt x="1451" y="1314"/>
                    </a:cubicBezTo>
                    <a:cubicBezTo>
                      <a:pt x="1451" y="1314"/>
                      <a:pt x="1348" y="1177"/>
                      <a:pt x="1328" y="1048"/>
                    </a:cubicBezTo>
                    <a:cubicBezTo>
                      <a:pt x="1310" y="920"/>
                      <a:pt x="1116" y="0"/>
                      <a:pt x="111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p:nvPr/>
            </p:nvSpPr>
            <p:spPr>
              <a:xfrm>
                <a:off x="5194940" y="1024730"/>
                <a:ext cx="381041" cy="788956"/>
              </a:xfrm>
              <a:custGeom>
                <a:avLst/>
                <a:gdLst/>
                <a:ahLst/>
                <a:cxnLst/>
                <a:rect l="l" t="t" r="r" b="b"/>
                <a:pathLst>
                  <a:path w="1985" h="4110" extrusionOk="0">
                    <a:moveTo>
                      <a:pt x="161" y="0"/>
                    </a:moveTo>
                    <a:lnTo>
                      <a:pt x="50" y="1469"/>
                    </a:lnTo>
                    <a:cubicBezTo>
                      <a:pt x="50" y="1469"/>
                      <a:pt x="1" y="3901"/>
                      <a:pt x="285" y="4047"/>
                    </a:cubicBezTo>
                    <a:cubicBezTo>
                      <a:pt x="366" y="4090"/>
                      <a:pt x="456" y="4109"/>
                      <a:pt x="554" y="4109"/>
                    </a:cubicBezTo>
                    <a:cubicBezTo>
                      <a:pt x="798" y="4109"/>
                      <a:pt x="1097" y="3987"/>
                      <a:pt x="1467" y="3784"/>
                    </a:cubicBezTo>
                    <a:cubicBezTo>
                      <a:pt x="1985" y="3500"/>
                      <a:pt x="1862" y="3161"/>
                      <a:pt x="1803" y="2987"/>
                    </a:cubicBezTo>
                    <a:cubicBezTo>
                      <a:pt x="1747" y="2814"/>
                      <a:pt x="1070" y="631"/>
                      <a:pt x="927" y="356"/>
                    </a:cubicBezTo>
                    <a:cubicBezTo>
                      <a:pt x="784" y="82"/>
                      <a:pt x="161" y="0"/>
                      <a:pt x="16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4"/>
              <p:cNvSpPr/>
              <p:nvPr/>
            </p:nvSpPr>
            <p:spPr>
              <a:xfrm>
                <a:off x="4406372" y="5339783"/>
                <a:ext cx="661878" cy="473181"/>
              </a:xfrm>
              <a:custGeom>
                <a:avLst/>
                <a:gdLst/>
                <a:ahLst/>
                <a:cxnLst/>
                <a:rect l="l" t="t" r="r" b="b"/>
                <a:pathLst>
                  <a:path w="3448" h="2465" extrusionOk="0">
                    <a:moveTo>
                      <a:pt x="57" y="1"/>
                    </a:moveTo>
                    <a:cubicBezTo>
                      <a:pt x="57" y="1"/>
                      <a:pt x="0" y="374"/>
                      <a:pt x="46" y="570"/>
                    </a:cubicBezTo>
                    <a:cubicBezTo>
                      <a:pt x="46" y="570"/>
                      <a:pt x="360" y="867"/>
                      <a:pt x="431" y="934"/>
                    </a:cubicBezTo>
                    <a:cubicBezTo>
                      <a:pt x="502" y="1000"/>
                      <a:pt x="668" y="1157"/>
                      <a:pt x="729" y="1242"/>
                    </a:cubicBezTo>
                    <a:cubicBezTo>
                      <a:pt x="791" y="1326"/>
                      <a:pt x="891" y="1445"/>
                      <a:pt x="985" y="1594"/>
                    </a:cubicBezTo>
                    <a:cubicBezTo>
                      <a:pt x="1078" y="1742"/>
                      <a:pt x="1138" y="1885"/>
                      <a:pt x="1375" y="2054"/>
                    </a:cubicBezTo>
                    <a:cubicBezTo>
                      <a:pt x="1611" y="2223"/>
                      <a:pt x="1991" y="2420"/>
                      <a:pt x="2504" y="2457"/>
                    </a:cubicBezTo>
                    <a:cubicBezTo>
                      <a:pt x="2582" y="2462"/>
                      <a:pt x="2650" y="2465"/>
                      <a:pt x="2711" y="2465"/>
                    </a:cubicBezTo>
                    <a:cubicBezTo>
                      <a:pt x="3050" y="2465"/>
                      <a:pt x="3137" y="2388"/>
                      <a:pt x="3255" y="2320"/>
                    </a:cubicBezTo>
                    <a:cubicBezTo>
                      <a:pt x="3395" y="2239"/>
                      <a:pt x="3412" y="2142"/>
                      <a:pt x="3412" y="2142"/>
                    </a:cubicBezTo>
                    <a:cubicBezTo>
                      <a:pt x="3412" y="2142"/>
                      <a:pt x="3447" y="2056"/>
                      <a:pt x="3441" y="1914"/>
                    </a:cubicBezTo>
                    <a:cubicBezTo>
                      <a:pt x="3435" y="1773"/>
                      <a:pt x="1617" y="480"/>
                      <a:pt x="1617" y="480"/>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p:cNvSpPr/>
              <p:nvPr/>
            </p:nvSpPr>
            <p:spPr>
              <a:xfrm>
                <a:off x="4792018" y="5099642"/>
                <a:ext cx="738278" cy="418857"/>
              </a:xfrm>
              <a:custGeom>
                <a:avLst/>
                <a:gdLst/>
                <a:ahLst/>
                <a:cxnLst/>
                <a:rect l="l" t="t" r="r" b="b"/>
                <a:pathLst>
                  <a:path w="3846" h="2182" extrusionOk="0">
                    <a:moveTo>
                      <a:pt x="891" y="1"/>
                    </a:moveTo>
                    <a:lnTo>
                      <a:pt x="335" y="66"/>
                    </a:lnTo>
                    <a:lnTo>
                      <a:pt x="334" y="67"/>
                    </a:lnTo>
                    <a:cubicBezTo>
                      <a:pt x="334" y="67"/>
                      <a:pt x="333" y="67"/>
                      <a:pt x="332" y="67"/>
                    </a:cubicBezTo>
                    <a:cubicBezTo>
                      <a:pt x="312" y="67"/>
                      <a:pt x="144" y="71"/>
                      <a:pt x="80" y="209"/>
                    </a:cubicBezTo>
                    <a:cubicBezTo>
                      <a:pt x="12" y="356"/>
                      <a:pt x="0" y="515"/>
                      <a:pt x="26" y="593"/>
                    </a:cubicBezTo>
                    <a:cubicBezTo>
                      <a:pt x="54" y="672"/>
                      <a:pt x="706" y="944"/>
                      <a:pt x="863" y="1012"/>
                    </a:cubicBezTo>
                    <a:cubicBezTo>
                      <a:pt x="1021" y="1079"/>
                      <a:pt x="1204" y="1098"/>
                      <a:pt x="1429" y="1233"/>
                    </a:cubicBezTo>
                    <a:cubicBezTo>
                      <a:pt x="1654" y="1367"/>
                      <a:pt x="1758" y="1625"/>
                      <a:pt x="2252" y="1856"/>
                    </a:cubicBezTo>
                    <a:cubicBezTo>
                      <a:pt x="2722" y="2075"/>
                      <a:pt x="2948" y="2181"/>
                      <a:pt x="3272" y="2181"/>
                    </a:cubicBezTo>
                    <a:cubicBezTo>
                      <a:pt x="3287" y="2181"/>
                      <a:pt x="3303" y="2181"/>
                      <a:pt x="3319" y="2181"/>
                    </a:cubicBezTo>
                    <a:cubicBezTo>
                      <a:pt x="3672" y="2170"/>
                      <a:pt x="3824" y="1848"/>
                      <a:pt x="3835" y="1768"/>
                    </a:cubicBezTo>
                    <a:cubicBezTo>
                      <a:pt x="3846" y="1690"/>
                      <a:pt x="3572" y="1184"/>
                      <a:pt x="3263" y="993"/>
                    </a:cubicBezTo>
                    <a:cubicBezTo>
                      <a:pt x="2953" y="802"/>
                      <a:pt x="891"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p:cNvSpPr/>
              <p:nvPr/>
            </p:nvSpPr>
            <p:spPr>
              <a:xfrm>
                <a:off x="4415202" y="5289681"/>
                <a:ext cx="655735" cy="494489"/>
              </a:xfrm>
              <a:custGeom>
                <a:avLst/>
                <a:gdLst/>
                <a:ahLst/>
                <a:cxnLst/>
                <a:rect l="l" t="t" r="r" b="b"/>
                <a:pathLst>
                  <a:path w="3416" h="2576" extrusionOk="0">
                    <a:moveTo>
                      <a:pt x="968" y="0"/>
                    </a:moveTo>
                    <a:lnTo>
                      <a:pt x="293" y="20"/>
                    </a:lnTo>
                    <a:cubicBezTo>
                      <a:pt x="293" y="20"/>
                      <a:pt x="22" y="102"/>
                      <a:pt x="11" y="262"/>
                    </a:cubicBezTo>
                    <a:cubicBezTo>
                      <a:pt x="0" y="423"/>
                      <a:pt x="148" y="697"/>
                      <a:pt x="399" y="917"/>
                    </a:cubicBezTo>
                    <a:cubicBezTo>
                      <a:pt x="648" y="1137"/>
                      <a:pt x="783" y="1640"/>
                      <a:pt x="1219" y="2024"/>
                    </a:cubicBezTo>
                    <a:cubicBezTo>
                      <a:pt x="1612" y="2372"/>
                      <a:pt x="2010" y="2576"/>
                      <a:pt x="2635" y="2576"/>
                    </a:cubicBezTo>
                    <a:cubicBezTo>
                      <a:pt x="2702" y="2576"/>
                      <a:pt x="2772" y="2574"/>
                      <a:pt x="2844" y="2569"/>
                    </a:cubicBezTo>
                    <a:cubicBezTo>
                      <a:pt x="3377" y="2407"/>
                      <a:pt x="3397" y="2232"/>
                      <a:pt x="3395" y="2175"/>
                    </a:cubicBezTo>
                    <a:cubicBezTo>
                      <a:pt x="3394" y="2118"/>
                      <a:pt x="3415" y="1987"/>
                      <a:pt x="3081" y="1718"/>
                    </a:cubicBezTo>
                    <a:cubicBezTo>
                      <a:pt x="2748" y="1449"/>
                      <a:pt x="968" y="0"/>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p:cNvSpPr/>
              <p:nvPr/>
            </p:nvSpPr>
            <p:spPr>
              <a:xfrm>
                <a:off x="4424992" y="5165292"/>
                <a:ext cx="633852" cy="607937"/>
              </a:xfrm>
              <a:custGeom>
                <a:avLst/>
                <a:gdLst/>
                <a:ahLst/>
                <a:cxnLst/>
                <a:rect l="l" t="t" r="r" b="b"/>
                <a:pathLst>
                  <a:path w="3302" h="3167" extrusionOk="0">
                    <a:moveTo>
                      <a:pt x="428" y="0"/>
                    </a:moveTo>
                    <a:cubicBezTo>
                      <a:pt x="428" y="0"/>
                      <a:pt x="154" y="319"/>
                      <a:pt x="109" y="385"/>
                    </a:cubicBezTo>
                    <a:cubicBezTo>
                      <a:pt x="65" y="450"/>
                      <a:pt x="0" y="922"/>
                      <a:pt x="22" y="1059"/>
                    </a:cubicBezTo>
                    <a:cubicBezTo>
                      <a:pt x="42" y="1194"/>
                      <a:pt x="371" y="1476"/>
                      <a:pt x="455" y="1602"/>
                    </a:cubicBezTo>
                    <a:cubicBezTo>
                      <a:pt x="540" y="1728"/>
                      <a:pt x="766" y="2054"/>
                      <a:pt x="963" y="2389"/>
                    </a:cubicBezTo>
                    <a:cubicBezTo>
                      <a:pt x="1097" y="2617"/>
                      <a:pt x="1594" y="2983"/>
                      <a:pt x="2267" y="3129"/>
                    </a:cubicBezTo>
                    <a:cubicBezTo>
                      <a:pt x="2387" y="3155"/>
                      <a:pt x="2494" y="3166"/>
                      <a:pt x="2591" y="3166"/>
                    </a:cubicBezTo>
                    <a:cubicBezTo>
                      <a:pt x="3035" y="3166"/>
                      <a:pt x="3234" y="2929"/>
                      <a:pt x="3258" y="2855"/>
                    </a:cubicBezTo>
                    <a:cubicBezTo>
                      <a:pt x="3286" y="2768"/>
                      <a:pt x="3301" y="2591"/>
                      <a:pt x="3046" y="2195"/>
                    </a:cubicBezTo>
                    <a:cubicBezTo>
                      <a:pt x="2790" y="1800"/>
                      <a:pt x="2500" y="1534"/>
                      <a:pt x="2366" y="1442"/>
                    </a:cubicBezTo>
                    <a:cubicBezTo>
                      <a:pt x="2232" y="1349"/>
                      <a:pt x="1620" y="817"/>
                      <a:pt x="1557" y="696"/>
                    </a:cubicBezTo>
                    <a:cubicBezTo>
                      <a:pt x="1495" y="573"/>
                      <a:pt x="1272" y="70"/>
                      <a:pt x="1272" y="70"/>
                    </a:cubicBezTo>
                    <a:lnTo>
                      <a:pt x="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p:cNvSpPr/>
              <p:nvPr/>
            </p:nvSpPr>
            <p:spPr>
              <a:xfrm>
                <a:off x="4775893" y="5007309"/>
                <a:ext cx="748452" cy="499288"/>
              </a:xfrm>
              <a:custGeom>
                <a:avLst/>
                <a:gdLst/>
                <a:ahLst/>
                <a:cxnLst/>
                <a:rect l="l" t="t" r="r" b="b"/>
                <a:pathLst>
                  <a:path w="3899" h="2601" extrusionOk="0">
                    <a:moveTo>
                      <a:pt x="495" y="0"/>
                    </a:moveTo>
                    <a:cubicBezTo>
                      <a:pt x="487" y="0"/>
                      <a:pt x="481" y="1"/>
                      <a:pt x="478" y="4"/>
                    </a:cubicBezTo>
                    <a:cubicBezTo>
                      <a:pt x="419" y="51"/>
                      <a:pt x="1" y="891"/>
                      <a:pt x="244" y="1066"/>
                    </a:cubicBezTo>
                    <a:cubicBezTo>
                      <a:pt x="489" y="1242"/>
                      <a:pt x="1013" y="1416"/>
                      <a:pt x="1090" y="1440"/>
                    </a:cubicBezTo>
                    <a:cubicBezTo>
                      <a:pt x="1167" y="1466"/>
                      <a:pt x="1693" y="1743"/>
                      <a:pt x="1884" y="1916"/>
                    </a:cubicBezTo>
                    <a:cubicBezTo>
                      <a:pt x="2076" y="2089"/>
                      <a:pt x="2434" y="2334"/>
                      <a:pt x="3025" y="2543"/>
                    </a:cubicBezTo>
                    <a:cubicBezTo>
                      <a:pt x="3138" y="2583"/>
                      <a:pt x="3245" y="2601"/>
                      <a:pt x="3342" y="2601"/>
                    </a:cubicBezTo>
                    <a:cubicBezTo>
                      <a:pt x="3664" y="2601"/>
                      <a:pt x="3882" y="2407"/>
                      <a:pt x="3897" y="2216"/>
                    </a:cubicBezTo>
                    <a:cubicBezTo>
                      <a:pt x="3899" y="2200"/>
                      <a:pt x="3899" y="2185"/>
                      <a:pt x="3897" y="2168"/>
                    </a:cubicBezTo>
                    <a:cubicBezTo>
                      <a:pt x="3883" y="1926"/>
                      <a:pt x="3543" y="1574"/>
                      <a:pt x="3440" y="1506"/>
                    </a:cubicBezTo>
                    <a:cubicBezTo>
                      <a:pt x="3331" y="1434"/>
                      <a:pt x="2479" y="953"/>
                      <a:pt x="2479" y="953"/>
                    </a:cubicBezTo>
                    <a:lnTo>
                      <a:pt x="1793" y="388"/>
                    </a:lnTo>
                    <a:cubicBezTo>
                      <a:pt x="1793" y="388"/>
                      <a:pt x="659"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p:cNvSpPr/>
              <p:nvPr/>
            </p:nvSpPr>
            <p:spPr>
              <a:xfrm>
                <a:off x="4827338" y="2812255"/>
                <a:ext cx="608705" cy="2344983"/>
              </a:xfrm>
              <a:custGeom>
                <a:avLst/>
                <a:gdLst/>
                <a:ahLst/>
                <a:cxnLst/>
                <a:rect l="l" t="t" r="r" b="b"/>
                <a:pathLst>
                  <a:path w="3171" h="12216" extrusionOk="0">
                    <a:moveTo>
                      <a:pt x="73" y="11709"/>
                    </a:moveTo>
                    <a:cubicBezTo>
                      <a:pt x="74" y="11722"/>
                      <a:pt x="87" y="11897"/>
                      <a:pt x="261" y="12031"/>
                    </a:cubicBezTo>
                    <a:cubicBezTo>
                      <a:pt x="357" y="12105"/>
                      <a:pt x="504" y="12166"/>
                      <a:pt x="722" y="12178"/>
                    </a:cubicBezTo>
                    <a:cubicBezTo>
                      <a:pt x="1337" y="12215"/>
                      <a:pt x="1543" y="11994"/>
                      <a:pt x="1577" y="11938"/>
                    </a:cubicBezTo>
                    <a:cubicBezTo>
                      <a:pt x="1610" y="11882"/>
                      <a:pt x="2191" y="5881"/>
                      <a:pt x="2191" y="5881"/>
                    </a:cubicBezTo>
                    <a:cubicBezTo>
                      <a:pt x="2191" y="5881"/>
                      <a:pt x="2629" y="3651"/>
                      <a:pt x="2802" y="2878"/>
                    </a:cubicBezTo>
                    <a:cubicBezTo>
                      <a:pt x="2960" y="2177"/>
                      <a:pt x="3171" y="1566"/>
                      <a:pt x="3077" y="642"/>
                    </a:cubicBezTo>
                    <a:cubicBezTo>
                      <a:pt x="3074" y="616"/>
                      <a:pt x="3071" y="588"/>
                      <a:pt x="3068" y="562"/>
                    </a:cubicBezTo>
                    <a:cubicBezTo>
                      <a:pt x="3060" y="497"/>
                      <a:pt x="3051" y="431"/>
                      <a:pt x="3040" y="363"/>
                    </a:cubicBezTo>
                    <a:lnTo>
                      <a:pt x="3040" y="363"/>
                    </a:lnTo>
                    <a:cubicBezTo>
                      <a:pt x="3029" y="294"/>
                      <a:pt x="3009" y="239"/>
                      <a:pt x="2982" y="197"/>
                    </a:cubicBezTo>
                    <a:cubicBezTo>
                      <a:pt x="2969" y="176"/>
                      <a:pt x="2954" y="159"/>
                      <a:pt x="2936" y="145"/>
                    </a:cubicBezTo>
                    <a:cubicBezTo>
                      <a:pt x="2763" y="0"/>
                      <a:pt x="2420" y="179"/>
                      <a:pt x="2051" y="465"/>
                    </a:cubicBezTo>
                    <a:cubicBezTo>
                      <a:pt x="1953" y="543"/>
                      <a:pt x="1853" y="627"/>
                      <a:pt x="1753" y="716"/>
                    </a:cubicBezTo>
                    <a:lnTo>
                      <a:pt x="1753" y="716"/>
                    </a:lnTo>
                    <a:cubicBezTo>
                      <a:pt x="1706" y="757"/>
                      <a:pt x="1659" y="799"/>
                      <a:pt x="1613" y="843"/>
                    </a:cubicBezTo>
                    <a:lnTo>
                      <a:pt x="1611" y="843"/>
                    </a:lnTo>
                    <a:cubicBezTo>
                      <a:pt x="1470" y="976"/>
                      <a:pt x="1331" y="1111"/>
                      <a:pt x="1207" y="1239"/>
                    </a:cubicBezTo>
                    <a:cubicBezTo>
                      <a:pt x="1191" y="1254"/>
                      <a:pt x="1176" y="1271"/>
                      <a:pt x="1160" y="1286"/>
                    </a:cubicBezTo>
                    <a:lnTo>
                      <a:pt x="1159" y="1286"/>
                    </a:lnTo>
                    <a:cubicBezTo>
                      <a:pt x="1125" y="1322"/>
                      <a:pt x="1093" y="1357"/>
                      <a:pt x="1060" y="1389"/>
                    </a:cubicBezTo>
                    <a:lnTo>
                      <a:pt x="1060" y="1389"/>
                    </a:lnTo>
                    <a:cubicBezTo>
                      <a:pt x="962" y="1493"/>
                      <a:pt x="877" y="1585"/>
                      <a:pt x="813" y="1657"/>
                    </a:cubicBezTo>
                    <a:cubicBezTo>
                      <a:pt x="722" y="1756"/>
                      <a:pt x="670" y="1817"/>
                      <a:pt x="670" y="1817"/>
                    </a:cubicBezTo>
                    <a:cubicBezTo>
                      <a:pt x="670" y="1817"/>
                      <a:pt x="151" y="4109"/>
                      <a:pt x="39" y="5520"/>
                    </a:cubicBezTo>
                    <a:cubicBezTo>
                      <a:pt x="13" y="5841"/>
                      <a:pt x="4" y="6221"/>
                      <a:pt x="4" y="6624"/>
                    </a:cubicBezTo>
                    <a:lnTo>
                      <a:pt x="2" y="6626"/>
                    </a:lnTo>
                    <a:cubicBezTo>
                      <a:pt x="1" y="7981"/>
                      <a:pt x="105" y="10079"/>
                      <a:pt x="99" y="10646"/>
                    </a:cubicBezTo>
                    <a:cubicBezTo>
                      <a:pt x="90" y="11382"/>
                      <a:pt x="73" y="11688"/>
                      <a:pt x="73" y="11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4"/>
              <p:cNvSpPr/>
              <p:nvPr/>
            </p:nvSpPr>
            <p:spPr>
              <a:xfrm>
                <a:off x="4813133" y="3129948"/>
                <a:ext cx="382384" cy="1991777"/>
              </a:xfrm>
              <a:custGeom>
                <a:avLst/>
                <a:gdLst/>
                <a:ahLst/>
                <a:cxnLst/>
                <a:rect l="l" t="t" r="r" b="b"/>
                <a:pathLst>
                  <a:path w="1992" h="10376" extrusionOk="0">
                    <a:moveTo>
                      <a:pt x="887" y="1"/>
                    </a:moveTo>
                    <a:cubicBezTo>
                      <a:pt x="796" y="101"/>
                      <a:pt x="744" y="162"/>
                      <a:pt x="744" y="162"/>
                    </a:cubicBezTo>
                    <a:cubicBezTo>
                      <a:pt x="744" y="162"/>
                      <a:pt x="225" y="2454"/>
                      <a:pt x="113" y="3865"/>
                    </a:cubicBezTo>
                    <a:cubicBezTo>
                      <a:pt x="1" y="5274"/>
                      <a:pt x="181" y="8256"/>
                      <a:pt x="173" y="8991"/>
                    </a:cubicBezTo>
                    <a:cubicBezTo>
                      <a:pt x="165" y="9727"/>
                      <a:pt x="147" y="10033"/>
                      <a:pt x="147" y="10054"/>
                    </a:cubicBezTo>
                    <a:cubicBezTo>
                      <a:pt x="148" y="10067"/>
                      <a:pt x="161" y="10242"/>
                      <a:pt x="335" y="10376"/>
                    </a:cubicBezTo>
                    <a:cubicBezTo>
                      <a:pt x="421" y="8727"/>
                      <a:pt x="653" y="4261"/>
                      <a:pt x="653" y="4261"/>
                    </a:cubicBezTo>
                    <a:lnTo>
                      <a:pt x="1190" y="1534"/>
                    </a:lnTo>
                    <a:lnTo>
                      <a:pt x="1991" y="688"/>
                    </a:lnTo>
                    <a:cubicBezTo>
                      <a:pt x="1587" y="357"/>
                      <a:pt x="1219" y="134"/>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4"/>
              <p:cNvSpPr/>
              <p:nvPr/>
            </p:nvSpPr>
            <p:spPr>
              <a:xfrm>
                <a:off x="4329780" y="2659647"/>
                <a:ext cx="914689" cy="2738885"/>
              </a:xfrm>
              <a:custGeom>
                <a:avLst/>
                <a:gdLst/>
                <a:ahLst/>
                <a:cxnLst/>
                <a:rect l="l" t="t" r="r" b="b"/>
                <a:pathLst>
                  <a:path w="4765" h="14268" extrusionOk="0">
                    <a:moveTo>
                      <a:pt x="462" y="13260"/>
                    </a:moveTo>
                    <a:cubicBezTo>
                      <a:pt x="462" y="13260"/>
                      <a:pt x="382" y="13559"/>
                      <a:pt x="784" y="13829"/>
                    </a:cubicBezTo>
                    <a:cubicBezTo>
                      <a:pt x="810" y="13849"/>
                      <a:pt x="839" y="13866"/>
                      <a:pt x="871" y="13884"/>
                    </a:cubicBezTo>
                    <a:cubicBezTo>
                      <a:pt x="879" y="13889"/>
                      <a:pt x="884" y="13892"/>
                      <a:pt x="891" y="13895"/>
                    </a:cubicBezTo>
                    <a:cubicBezTo>
                      <a:pt x="937" y="13923"/>
                      <a:pt x="990" y="13947"/>
                      <a:pt x="1050" y="13972"/>
                    </a:cubicBezTo>
                    <a:cubicBezTo>
                      <a:pt x="1748" y="14267"/>
                      <a:pt x="2150" y="13869"/>
                      <a:pt x="2147" y="13772"/>
                    </a:cubicBezTo>
                    <a:cubicBezTo>
                      <a:pt x="2145" y="13676"/>
                      <a:pt x="2285" y="8408"/>
                      <a:pt x="2413" y="8059"/>
                    </a:cubicBezTo>
                    <a:cubicBezTo>
                      <a:pt x="2439" y="7985"/>
                      <a:pt x="2505" y="7750"/>
                      <a:pt x="2594" y="7421"/>
                    </a:cubicBezTo>
                    <a:cubicBezTo>
                      <a:pt x="2928" y="6188"/>
                      <a:pt x="3572" y="3669"/>
                      <a:pt x="3572" y="3669"/>
                    </a:cubicBezTo>
                    <a:cubicBezTo>
                      <a:pt x="3572" y="3669"/>
                      <a:pt x="4312" y="3503"/>
                      <a:pt x="4509" y="3140"/>
                    </a:cubicBezTo>
                    <a:cubicBezTo>
                      <a:pt x="4638" y="2900"/>
                      <a:pt x="4708" y="2292"/>
                      <a:pt x="4740" y="1906"/>
                    </a:cubicBezTo>
                    <a:cubicBezTo>
                      <a:pt x="4741" y="1874"/>
                      <a:pt x="4745" y="1845"/>
                      <a:pt x="4746" y="1815"/>
                    </a:cubicBezTo>
                    <a:cubicBezTo>
                      <a:pt x="4748" y="1805"/>
                      <a:pt x="4749" y="1792"/>
                      <a:pt x="4749" y="1783"/>
                    </a:cubicBezTo>
                    <a:cubicBezTo>
                      <a:pt x="4760" y="1648"/>
                      <a:pt x="4765" y="1558"/>
                      <a:pt x="4765" y="1558"/>
                    </a:cubicBezTo>
                    <a:cubicBezTo>
                      <a:pt x="4763" y="1523"/>
                      <a:pt x="4757" y="1489"/>
                      <a:pt x="4748" y="1454"/>
                    </a:cubicBezTo>
                    <a:cubicBezTo>
                      <a:pt x="4740" y="1429"/>
                      <a:pt x="4729" y="1403"/>
                      <a:pt x="4718" y="1378"/>
                    </a:cubicBezTo>
                    <a:cubicBezTo>
                      <a:pt x="4698" y="1338"/>
                      <a:pt x="4674" y="1298"/>
                      <a:pt x="4643" y="1260"/>
                    </a:cubicBezTo>
                    <a:cubicBezTo>
                      <a:pt x="3934" y="365"/>
                      <a:pt x="322" y="0"/>
                      <a:pt x="151" y="928"/>
                    </a:cubicBezTo>
                    <a:cubicBezTo>
                      <a:pt x="147" y="948"/>
                      <a:pt x="145" y="966"/>
                      <a:pt x="142" y="983"/>
                    </a:cubicBezTo>
                    <a:cubicBezTo>
                      <a:pt x="141" y="988"/>
                      <a:pt x="141" y="994"/>
                      <a:pt x="139" y="999"/>
                    </a:cubicBezTo>
                    <a:cubicBezTo>
                      <a:pt x="136" y="1014"/>
                      <a:pt x="135" y="1029"/>
                      <a:pt x="131" y="1045"/>
                    </a:cubicBezTo>
                    <a:cubicBezTo>
                      <a:pt x="121" y="1109"/>
                      <a:pt x="113" y="1174"/>
                      <a:pt x="107" y="1235"/>
                    </a:cubicBezTo>
                    <a:cubicBezTo>
                      <a:pt x="91" y="1354"/>
                      <a:pt x="84" y="1466"/>
                      <a:pt x="78" y="1578"/>
                    </a:cubicBezTo>
                    <a:cubicBezTo>
                      <a:pt x="75" y="1606"/>
                      <a:pt x="73" y="1632"/>
                      <a:pt x="73" y="1658"/>
                    </a:cubicBezTo>
                    <a:cubicBezTo>
                      <a:pt x="45" y="2371"/>
                      <a:pt x="158" y="2937"/>
                      <a:pt x="161" y="3052"/>
                    </a:cubicBezTo>
                    <a:cubicBezTo>
                      <a:pt x="165" y="3203"/>
                      <a:pt x="490" y="5662"/>
                      <a:pt x="519" y="6599"/>
                    </a:cubicBezTo>
                    <a:cubicBezTo>
                      <a:pt x="548" y="7537"/>
                      <a:pt x="255" y="7817"/>
                      <a:pt x="165" y="8597"/>
                    </a:cubicBezTo>
                    <a:cubicBezTo>
                      <a:pt x="1" y="10039"/>
                      <a:pt x="461" y="13260"/>
                      <a:pt x="461" y="13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4"/>
              <p:cNvSpPr/>
              <p:nvPr/>
            </p:nvSpPr>
            <p:spPr>
              <a:xfrm>
                <a:off x="4217292" y="923376"/>
                <a:ext cx="1210884" cy="2146305"/>
              </a:xfrm>
              <a:custGeom>
                <a:avLst/>
                <a:gdLst/>
                <a:ahLst/>
                <a:cxnLst/>
                <a:rect l="l" t="t" r="r" b="b"/>
                <a:pathLst>
                  <a:path w="6308" h="11181" extrusionOk="0">
                    <a:moveTo>
                      <a:pt x="2345" y="1"/>
                    </a:moveTo>
                    <a:lnTo>
                      <a:pt x="1962" y="239"/>
                    </a:lnTo>
                    <a:cubicBezTo>
                      <a:pt x="1962" y="239"/>
                      <a:pt x="1430" y="614"/>
                      <a:pt x="1059" y="902"/>
                    </a:cubicBezTo>
                    <a:cubicBezTo>
                      <a:pt x="688" y="1190"/>
                      <a:pt x="274" y="1597"/>
                      <a:pt x="274" y="1597"/>
                    </a:cubicBezTo>
                    <a:lnTo>
                      <a:pt x="1" y="2148"/>
                    </a:lnTo>
                    <a:lnTo>
                      <a:pt x="999" y="4141"/>
                    </a:lnTo>
                    <a:cubicBezTo>
                      <a:pt x="999" y="4141"/>
                      <a:pt x="1001" y="4237"/>
                      <a:pt x="1004" y="4400"/>
                    </a:cubicBezTo>
                    <a:cubicBezTo>
                      <a:pt x="1014" y="5234"/>
                      <a:pt x="1042" y="7813"/>
                      <a:pt x="945" y="8030"/>
                    </a:cubicBezTo>
                    <a:cubicBezTo>
                      <a:pt x="861" y="8218"/>
                      <a:pt x="681" y="9202"/>
                      <a:pt x="676" y="9927"/>
                    </a:cubicBezTo>
                    <a:cubicBezTo>
                      <a:pt x="676" y="9956"/>
                      <a:pt x="676" y="9982"/>
                      <a:pt x="677" y="10010"/>
                    </a:cubicBezTo>
                    <a:cubicBezTo>
                      <a:pt x="677" y="10108"/>
                      <a:pt x="684" y="10199"/>
                      <a:pt x="693" y="10282"/>
                    </a:cubicBezTo>
                    <a:cubicBezTo>
                      <a:pt x="707" y="10403"/>
                      <a:pt x="730" y="10507"/>
                      <a:pt x="764" y="10583"/>
                    </a:cubicBezTo>
                    <a:cubicBezTo>
                      <a:pt x="814" y="10699"/>
                      <a:pt x="905" y="10794"/>
                      <a:pt x="1030" y="10871"/>
                    </a:cubicBezTo>
                    <a:cubicBezTo>
                      <a:pt x="1077" y="10902"/>
                      <a:pt x="1131" y="10930"/>
                      <a:pt x="1190" y="10956"/>
                    </a:cubicBezTo>
                    <a:cubicBezTo>
                      <a:pt x="1274" y="10991"/>
                      <a:pt x="1368" y="11022"/>
                      <a:pt x="1473" y="11050"/>
                    </a:cubicBezTo>
                    <a:cubicBezTo>
                      <a:pt x="1844" y="11144"/>
                      <a:pt x="2336" y="11181"/>
                      <a:pt x="2916" y="11181"/>
                    </a:cubicBezTo>
                    <a:cubicBezTo>
                      <a:pt x="3080" y="11181"/>
                      <a:pt x="3252" y="11178"/>
                      <a:pt x="3429" y="11173"/>
                    </a:cubicBezTo>
                    <a:cubicBezTo>
                      <a:pt x="3755" y="11163"/>
                      <a:pt x="4078" y="11131"/>
                      <a:pt x="4385" y="11079"/>
                    </a:cubicBezTo>
                    <a:cubicBezTo>
                      <a:pt x="4732" y="11020"/>
                      <a:pt x="5057" y="10936"/>
                      <a:pt x="5335" y="10828"/>
                    </a:cubicBezTo>
                    <a:cubicBezTo>
                      <a:pt x="5761" y="10666"/>
                      <a:pt x="6081" y="10454"/>
                      <a:pt x="6218" y="10203"/>
                    </a:cubicBezTo>
                    <a:cubicBezTo>
                      <a:pt x="6258" y="10131"/>
                      <a:pt x="6283" y="10056"/>
                      <a:pt x="6289" y="9977"/>
                    </a:cubicBezTo>
                    <a:cubicBezTo>
                      <a:pt x="6290" y="9962"/>
                      <a:pt x="6292" y="9945"/>
                      <a:pt x="6292" y="9927"/>
                    </a:cubicBezTo>
                    <a:cubicBezTo>
                      <a:pt x="6293" y="9897"/>
                      <a:pt x="6295" y="9867"/>
                      <a:pt x="6297" y="9834"/>
                    </a:cubicBezTo>
                    <a:cubicBezTo>
                      <a:pt x="6307" y="9047"/>
                      <a:pt x="5992" y="7239"/>
                      <a:pt x="5972" y="6606"/>
                    </a:cubicBezTo>
                    <a:cubicBezTo>
                      <a:pt x="5952" y="5930"/>
                      <a:pt x="6109" y="5250"/>
                      <a:pt x="6193" y="4178"/>
                    </a:cubicBezTo>
                    <a:cubicBezTo>
                      <a:pt x="6278" y="3106"/>
                      <a:pt x="5909" y="1202"/>
                      <a:pt x="5875" y="1016"/>
                    </a:cubicBezTo>
                    <a:cubicBezTo>
                      <a:pt x="5843" y="831"/>
                      <a:pt x="5721" y="653"/>
                      <a:pt x="5641" y="582"/>
                    </a:cubicBezTo>
                    <a:cubicBezTo>
                      <a:pt x="5561" y="510"/>
                      <a:pt x="4505" y="244"/>
                      <a:pt x="4505" y="244"/>
                    </a:cubicBez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p:cNvSpPr/>
              <p:nvPr/>
            </p:nvSpPr>
            <p:spPr>
              <a:xfrm>
                <a:off x="4344561" y="2811295"/>
                <a:ext cx="1081503" cy="269128"/>
              </a:xfrm>
              <a:custGeom>
                <a:avLst/>
                <a:gdLst/>
                <a:ahLst/>
                <a:cxnLst/>
                <a:rect l="l" t="t" r="r" b="b"/>
                <a:pathLst>
                  <a:path w="5634" h="1402" extrusionOk="0">
                    <a:moveTo>
                      <a:pt x="5634" y="1"/>
                    </a:moveTo>
                    <a:lnTo>
                      <a:pt x="5634" y="1"/>
                    </a:lnTo>
                    <a:cubicBezTo>
                      <a:pt x="5601" y="30"/>
                      <a:pt x="5541" y="84"/>
                      <a:pt x="5451" y="150"/>
                    </a:cubicBezTo>
                    <a:cubicBezTo>
                      <a:pt x="5286" y="270"/>
                      <a:pt x="5021" y="436"/>
                      <a:pt x="4641" y="590"/>
                    </a:cubicBezTo>
                    <a:cubicBezTo>
                      <a:pt x="4528" y="635"/>
                      <a:pt x="4403" y="678"/>
                      <a:pt x="4268" y="721"/>
                    </a:cubicBezTo>
                    <a:cubicBezTo>
                      <a:pt x="3772" y="873"/>
                      <a:pt x="3134" y="988"/>
                      <a:pt x="2334" y="988"/>
                    </a:cubicBezTo>
                    <a:cubicBezTo>
                      <a:pt x="2020" y="988"/>
                      <a:pt x="1680" y="970"/>
                      <a:pt x="1314" y="930"/>
                    </a:cubicBezTo>
                    <a:cubicBezTo>
                      <a:pt x="397" y="698"/>
                      <a:pt x="218" y="481"/>
                      <a:pt x="65" y="195"/>
                    </a:cubicBezTo>
                    <a:cubicBezTo>
                      <a:pt x="51" y="167"/>
                      <a:pt x="36" y="141"/>
                      <a:pt x="22" y="112"/>
                    </a:cubicBezTo>
                    <a:cubicBezTo>
                      <a:pt x="19" y="105"/>
                      <a:pt x="16" y="99"/>
                      <a:pt x="13" y="93"/>
                    </a:cubicBezTo>
                    <a:cubicBezTo>
                      <a:pt x="13" y="121"/>
                      <a:pt x="13" y="149"/>
                      <a:pt x="13" y="176"/>
                    </a:cubicBezTo>
                    <a:cubicBezTo>
                      <a:pt x="14" y="273"/>
                      <a:pt x="21" y="365"/>
                      <a:pt x="30" y="447"/>
                    </a:cubicBezTo>
                    <a:cubicBezTo>
                      <a:pt x="14" y="564"/>
                      <a:pt x="5" y="678"/>
                      <a:pt x="1" y="788"/>
                    </a:cubicBezTo>
                    <a:cubicBezTo>
                      <a:pt x="94" y="876"/>
                      <a:pt x="213" y="958"/>
                      <a:pt x="367" y="1036"/>
                    </a:cubicBezTo>
                    <a:cubicBezTo>
                      <a:pt x="488" y="1098"/>
                      <a:pt x="634" y="1158"/>
                      <a:pt x="810" y="1215"/>
                    </a:cubicBezTo>
                    <a:cubicBezTo>
                      <a:pt x="933" y="1255"/>
                      <a:pt x="1071" y="1293"/>
                      <a:pt x="1227" y="1333"/>
                    </a:cubicBezTo>
                    <a:lnTo>
                      <a:pt x="1254" y="1338"/>
                    </a:lnTo>
                    <a:cubicBezTo>
                      <a:pt x="1651" y="1382"/>
                      <a:pt x="2019" y="1401"/>
                      <a:pt x="2360" y="1401"/>
                    </a:cubicBezTo>
                    <a:cubicBezTo>
                      <a:pt x="2448" y="1401"/>
                      <a:pt x="2533" y="1400"/>
                      <a:pt x="2617" y="1398"/>
                    </a:cubicBezTo>
                    <a:cubicBezTo>
                      <a:pt x="3008" y="1385"/>
                      <a:pt x="3359" y="1347"/>
                      <a:pt x="3674" y="1291"/>
                    </a:cubicBezTo>
                    <a:lnTo>
                      <a:pt x="3675" y="1291"/>
                    </a:lnTo>
                    <a:cubicBezTo>
                      <a:pt x="4060" y="1224"/>
                      <a:pt x="4389" y="1130"/>
                      <a:pt x="4671" y="1025"/>
                    </a:cubicBezTo>
                    <a:cubicBezTo>
                      <a:pt x="5072" y="878"/>
                      <a:pt x="5372" y="708"/>
                      <a:pt x="5583" y="567"/>
                    </a:cubicBezTo>
                    <a:cubicBezTo>
                      <a:pt x="5575" y="502"/>
                      <a:pt x="5566" y="436"/>
                      <a:pt x="5555" y="368"/>
                    </a:cubicBezTo>
                    <a:cubicBezTo>
                      <a:pt x="5595" y="296"/>
                      <a:pt x="5620" y="221"/>
                      <a:pt x="5626" y="144"/>
                    </a:cubicBezTo>
                    <a:cubicBezTo>
                      <a:pt x="5627" y="127"/>
                      <a:pt x="5627" y="110"/>
                      <a:pt x="5629" y="92"/>
                    </a:cubicBezTo>
                    <a:cubicBezTo>
                      <a:pt x="5630" y="62"/>
                      <a:pt x="5632" y="32"/>
                      <a:pt x="5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p:cNvSpPr/>
              <p:nvPr/>
            </p:nvSpPr>
            <p:spPr>
              <a:xfrm>
                <a:off x="4343793" y="2828763"/>
                <a:ext cx="1081311" cy="268168"/>
              </a:xfrm>
              <a:custGeom>
                <a:avLst/>
                <a:gdLst/>
                <a:ahLst/>
                <a:cxnLst/>
                <a:rect l="l" t="t" r="r" b="b"/>
                <a:pathLst>
                  <a:path w="5633" h="1397" extrusionOk="0">
                    <a:moveTo>
                      <a:pt x="5633" y="1"/>
                    </a:moveTo>
                    <a:lnTo>
                      <a:pt x="5633" y="1"/>
                    </a:lnTo>
                    <a:cubicBezTo>
                      <a:pt x="5607" y="27"/>
                      <a:pt x="5562" y="64"/>
                      <a:pt x="5501" y="111"/>
                    </a:cubicBezTo>
                    <a:cubicBezTo>
                      <a:pt x="5347" y="231"/>
                      <a:pt x="5076" y="410"/>
                      <a:pt x="4675" y="573"/>
                    </a:cubicBezTo>
                    <a:cubicBezTo>
                      <a:pt x="4515" y="637"/>
                      <a:pt x="4335" y="701"/>
                      <a:pt x="4132" y="757"/>
                    </a:cubicBezTo>
                    <a:cubicBezTo>
                      <a:pt x="3658" y="888"/>
                      <a:pt x="3067" y="982"/>
                      <a:pt x="2345" y="982"/>
                    </a:cubicBezTo>
                    <a:cubicBezTo>
                      <a:pt x="2029" y="982"/>
                      <a:pt x="1688" y="964"/>
                      <a:pt x="1321" y="924"/>
                    </a:cubicBezTo>
                    <a:cubicBezTo>
                      <a:pt x="380" y="687"/>
                      <a:pt x="215" y="462"/>
                      <a:pt x="60" y="164"/>
                    </a:cubicBezTo>
                    <a:cubicBezTo>
                      <a:pt x="49" y="145"/>
                      <a:pt x="40" y="125"/>
                      <a:pt x="29" y="105"/>
                    </a:cubicBezTo>
                    <a:cubicBezTo>
                      <a:pt x="26" y="99"/>
                      <a:pt x="22" y="91"/>
                      <a:pt x="18" y="84"/>
                    </a:cubicBezTo>
                    <a:lnTo>
                      <a:pt x="18" y="84"/>
                    </a:lnTo>
                    <a:cubicBezTo>
                      <a:pt x="20" y="182"/>
                      <a:pt x="25" y="273"/>
                      <a:pt x="34" y="356"/>
                    </a:cubicBezTo>
                    <a:cubicBezTo>
                      <a:pt x="20" y="471"/>
                      <a:pt x="11" y="585"/>
                      <a:pt x="5" y="697"/>
                    </a:cubicBezTo>
                    <a:cubicBezTo>
                      <a:pt x="3" y="724"/>
                      <a:pt x="2" y="751"/>
                      <a:pt x="0" y="777"/>
                    </a:cubicBezTo>
                    <a:cubicBezTo>
                      <a:pt x="223" y="987"/>
                      <a:pt x="574" y="1164"/>
                      <a:pt x="1234" y="1328"/>
                    </a:cubicBezTo>
                    <a:lnTo>
                      <a:pt x="1261" y="1333"/>
                    </a:lnTo>
                    <a:cubicBezTo>
                      <a:pt x="1655" y="1378"/>
                      <a:pt x="2020" y="1397"/>
                      <a:pt x="2358" y="1397"/>
                    </a:cubicBezTo>
                    <a:cubicBezTo>
                      <a:pt x="2449" y="1397"/>
                      <a:pt x="2538" y="1395"/>
                      <a:pt x="2624" y="1393"/>
                    </a:cubicBezTo>
                    <a:cubicBezTo>
                      <a:pt x="2973" y="1382"/>
                      <a:pt x="3290" y="1350"/>
                      <a:pt x="3579" y="1303"/>
                    </a:cubicBezTo>
                    <a:cubicBezTo>
                      <a:pt x="4002" y="1236"/>
                      <a:pt x="4364" y="1136"/>
                      <a:pt x="4667" y="1024"/>
                    </a:cubicBezTo>
                    <a:cubicBezTo>
                      <a:pt x="5079" y="874"/>
                      <a:pt x="5384" y="701"/>
                      <a:pt x="5596" y="556"/>
                    </a:cubicBezTo>
                    <a:cubicBezTo>
                      <a:pt x="5593" y="530"/>
                      <a:pt x="5624" y="130"/>
                      <a:pt x="5630" y="51"/>
                    </a:cubicBezTo>
                    <a:cubicBezTo>
                      <a:pt x="5631" y="36"/>
                      <a:pt x="5633" y="19"/>
                      <a:pt x="5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p:cNvSpPr/>
              <p:nvPr/>
            </p:nvSpPr>
            <p:spPr>
              <a:xfrm>
                <a:off x="5447367" y="2391288"/>
                <a:ext cx="798362" cy="281029"/>
              </a:xfrm>
              <a:custGeom>
                <a:avLst/>
                <a:gdLst/>
                <a:ahLst/>
                <a:cxnLst/>
                <a:rect l="l" t="t" r="r" b="b"/>
                <a:pathLst>
                  <a:path w="4159" h="1464" extrusionOk="0">
                    <a:moveTo>
                      <a:pt x="1321" y="1"/>
                    </a:moveTo>
                    <a:cubicBezTo>
                      <a:pt x="1307" y="1"/>
                      <a:pt x="1296" y="3"/>
                      <a:pt x="1290" y="6"/>
                    </a:cubicBezTo>
                    <a:cubicBezTo>
                      <a:pt x="1173" y="77"/>
                      <a:pt x="1262" y="360"/>
                      <a:pt x="1451" y="400"/>
                    </a:cubicBezTo>
                    <a:cubicBezTo>
                      <a:pt x="1641" y="440"/>
                      <a:pt x="2165" y="655"/>
                      <a:pt x="2107" y="695"/>
                    </a:cubicBezTo>
                    <a:cubicBezTo>
                      <a:pt x="2047" y="734"/>
                      <a:pt x="1964" y="760"/>
                      <a:pt x="1856" y="818"/>
                    </a:cubicBezTo>
                    <a:cubicBezTo>
                      <a:pt x="1748" y="875"/>
                      <a:pt x="805" y="884"/>
                      <a:pt x="716" y="924"/>
                    </a:cubicBezTo>
                    <a:cubicBezTo>
                      <a:pt x="627" y="964"/>
                      <a:pt x="645" y="1089"/>
                      <a:pt x="276" y="1169"/>
                    </a:cubicBezTo>
                    <a:cubicBezTo>
                      <a:pt x="98" y="1207"/>
                      <a:pt x="1" y="1300"/>
                      <a:pt x="10" y="1343"/>
                    </a:cubicBezTo>
                    <a:cubicBezTo>
                      <a:pt x="30" y="1441"/>
                      <a:pt x="334" y="1463"/>
                      <a:pt x="553" y="1463"/>
                    </a:cubicBezTo>
                    <a:cubicBezTo>
                      <a:pt x="593" y="1463"/>
                      <a:pt x="630" y="1462"/>
                      <a:pt x="662" y="1461"/>
                    </a:cubicBezTo>
                    <a:cubicBezTo>
                      <a:pt x="904" y="1452"/>
                      <a:pt x="1204" y="1426"/>
                      <a:pt x="1502" y="1395"/>
                    </a:cubicBezTo>
                    <a:cubicBezTo>
                      <a:pt x="2014" y="1341"/>
                      <a:pt x="1953" y="1346"/>
                      <a:pt x="2157" y="1321"/>
                    </a:cubicBezTo>
                    <a:cubicBezTo>
                      <a:pt x="2479" y="1283"/>
                      <a:pt x="3242" y="961"/>
                      <a:pt x="3242" y="961"/>
                    </a:cubicBezTo>
                    <a:cubicBezTo>
                      <a:pt x="3242" y="961"/>
                      <a:pt x="3983" y="628"/>
                      <a:pt x="3974" y="543"/>
                    </a:cubicBezTo>
                    <a:cubicBezTo>
                      <a:pt x="3974" y="538"/>
                      <a:pt x="4159" y="297"/>
                      <a:pt x="3908" y="60"/>
                    </a:cubicBezTo>
                    <a:cubicBezTo>
                      <a:pt x="3895" y="48"/>
                      <a:pt x="3880" y="43"/>
                      <a:pt x="3862" y="43"/>
                    </a:cubicBezTo>
                    <a:cubicBezTo>
                      <a:pt x="3740" y="43"/>
                      <a:pt x="3478" y="263"/>
                      <a:pt x="2948" y="272"/>
                    </a:cubicBezTo>
                    <a:cubicBezTo>
                      <a:pt x="2938" y="272"/>
                      <a:pt x="2928" y="273"/>
                      <a:pt x="2918" y="273"/>
                    </a:cubicBezTo>
                    <a:cubicBezTo>
                      <a:pt x="2350" y="273"/>
                      <a:pt x="1508" y="1"/>
                      <a:pt x="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p:cNvSpPr/>
              <p:nvPr/>
            </p:nvSpPr>
            <p:spPr>
              <a:xfrm>
                <a:off x="5409359" y="2352129"/>
                <a:ext cx="809879" cy="229584"/>
              </a:xfrm>
              <a:custGeom>
                <a:avLst/>
                <a:gdLst/>
                <a:ahLst/>
                <a:cxnLst/>
                <a:rect l="l" t="t" r="r" b="b"/>
                <a:pathLst>
                  <a:path w="4219" h="1196" extrusionOk="0">
                    <a:moveTo>
                      <a:pt x="3094" y="1"/>
                    </a:moveTo>
                    <a:cubicBezTo>
                      <a:pt x="3079" y="1"/>
                      <a:pt x="3064" y="1"/>
                      <a:pt x="3049" y="1"/>
                    </a:cubicBezTo>
                    <a:cubicBezTo>
                      <a:pt x="2438" y="12"/>
                      <a:pt x="1662" y="139"/>
                      <a:pt x="1563" y="175"/>
                    </a:cubicBezTo>
                    <a:cubicBezTo>
                      <a:pt x="1465" y="209"/>
                      <a:pt x="1389" y="264"/>
                      <a:pt x="1579" y="304"/>
                    </a:cubicBezTo>
                    <a:cubicBezTo>
                      <a:pt x="1768" y="344"/>
                      <a:pt x="2268" y="386"/>
                      <a:pt x="2209" y="424"/>
                    </a:cubicBezTo>
                    <a:cubicBezTo>
                      <a:pt x="2149" y="462"/>
                      <a:pt x="2022" y="556"/>
                      <a:pt x="1914" y="613"/>
                    </a:cubicBezTo>
                    <a:cubicBezTo>
                      <a:pt x="1806" y="670"/>
                      <a:pt x="1226" y="721"/>
                      <a:pt x="1137" y="761"/>
                    </a:cubicBezTo>
                    <a:cubicBezTo>
                      <a:pt x="1046" y="801"/>
                      <a:pt x="756" y="838"/>
                      <a:pt x="379" y="898"/>
                    </a:cubicBezTo>
                    <a:cubicBezTo>
                      <a:pt x="0" y="959"/>
                      <a:pt x="371" y="1018"/>
                      <a:pt x="345" y="1050"/>
                    </a:cubicBezTo>
                    <a:cubicBezTo>
                      <a:pt x="320" y="1079"/>
                      <a:pt x="153" y="1196"/>
                      <a:pt x="579" y="1196"/>
                    </a:cubicBezTo>
                    <a:cubicBezTo>
                      <a:pt x="631" y="1196"/>
                      <a:pt x="692" y="1194"/>
                      <a:pt x="763" y="1190"/>
                    </a:cubicBezTo>
                    <a:cubicBezTo>
                      <a:pt x="1419" y="1156"/>
                      <a:pt x="2065" y="1042"/>
                      <a:pt x="2386" y="1004"/>
                    </a:cubicBezTo>
                    <a:cubicBezTo>
                      <a:pt x="2709" y="965"/>
                      <a:pt x="3374" y="685"/>
                      <a:pt x="3374" y="685"/>
                    </a:cubicBezTo>
                    <a:cubicBezTo>
                      <a:pt x="3374" y="685"/>
                      <a:pt x="4218" y="306"/>
                      <a:pt x="4094" y="255"/>
                    </a:cubicBezTo>
                    <a:cubicBezTo>
                      <a:pt x="3972" y="205"/>
                      <a:pt x="3676" y="1"/>
                      <a:pt x="309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p:cNvSpPr/>
              <p:nvPr/>
            </p:nvSpPr>
            <p:spPr>
              <a:xfrm>
                <a:off x="5968344" y="2456746"/>
                <a:ext cx="169309" cy="148385"/>
              </a:xfrm>
              <a:custGeom>
                <a:avLst/>
                <a:gdLst/>
                <a:ahLst/>
                <a:cxnLst/>
                <a:rect l="l" t="t" r="r" b="b"/>
                <a:pathLst>
                  <a:path w="882" h="773" extrusionOk="0">
                    <a:moveTo>
                      <a:pt x="756" y="0"/>
                    </a:moveTo>
                    <a:lnTo>
                      <a:pt x="542" y="68"/>
                    </a:lnTo>
                    <a:lnTo>
                      <a:pt x="3" y="257"/>
                    </a:lnTo>
                    <a:cubicBezTo>
                      <a:pt x="3" y="257"/>
                      <a:pt x="0" y="274"/>
                      <a:pt x="0" y="290"/>
                    </a:cubicBezTo>
                    <a:cubicBezTo>
                      <a:pt x="0" y="305"/>
                      <a:pt x="34" y="305"/>
                      <a:pt x="34" y="305"/>
                    </a:cubicBezTo>
                    <a:cubicBezTo>
                      <a:pt x="34" y="305"/>
                      <a:pt x="88" y="310"/>
                      <a:pt x="110" y="310"/>
                    </a:cubicBezTo>
                    <a:cubicBezTo>
                      <a:pt x="113" y="310"/>
                      <a:pt x="115" y="310"/>
                      <a:pt x="117" y="310"/>
                    </a:cubicBezTo>
                    <a:cubicBezTo>
                      <a:pt x="117" y="310"/>
                      <a:pt x="117" y="310"/>
                      <a:pt x="117" y="310"/>
                    </a:cubicBezTo>
                    <a:cubicBezTo>
                      <a:pt x="132" y="310"/>
                      <a:pt x="173" y="409"/>
                      <a:pt x="180" y="523"/>
                    </a:cubicBezTo>
                    <a:cubicBezTo>
                      <a:pt x="186" y="610"/>
                      <a:pt x="194" y="697"/>
                      <a:pt x="197" y="740"/>
                    </a:cubicBezTo>
                    <a:cubicBezTo>
                      <a:pt x="197" y="742"/>
                      <a:pt x="169" y="760"/>
                      <a:pt x="169" y="762"/>
                    </a:cubicBezTo>
                    <a:cubicBezTo>
                      <a:pt x="169" y="773"/>
                      <a:pt x="200" y="773"/>
                      <a:pt x="200" y="773"/>
                    </a:cubicBezTo>
                    <a:cubicBezTo>
                      <a:pt x="200" y="773"/>
                      <a:pt x="243" y="754"/>
                      <a:pt x="325" y="723"/>
                    </a:cubicBezTo>
                    <a:cubicBezTo>
                      <a:pt x="405" y="694"/>
                      <a:pt x="815" y="510"/>
                      <a:pt x="815" y="510"/>
                    </a:cubicBezTo>
                    <a:cubicBezTo>
                      <a:pt x="815" y="510"/>
                      <a:pt x="882" y="331"/>
                      <a:pt x="855" y="230"/>
                    </a:cubicBezTo>
                    <a:cubicBezTo>
                      <a:pt x="831" y="127"/>
                      <a:pt x="756"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p:cNvSpPr/>
              <p:nvPr/>
            </p:nvSpPr>
            <p:spPr>
              <a:xfrm>
                <a:off x="5965081" y="2456170"/>
                <a:ext cx="148769" cy="54133"/>
              </a:xfrm>
              <a:custGeom>
                <a:avLst/>
                <a:gdLst/>
                <a:ahLst/>
                <a:cxnLst/>
                <a:rect l="l" t="t" r="r" b="b"/>
                <a:pathLst>
                  <a:path w="775" h="282" extrusionOk="0">
                    <a:moveTo>
                      <a:pt x="686" y="0"/>
                    </a:moveTo>
                    <a:cubicBezTo>
                      <a:pt x="620" y="0"/>
                      <a:pt x="537" y="17"/>
                      <a:pt x="497" y="36"/>
                    </a:cubicBezTo>
                    <a:cubicBezTo>
                      <a:pt x="374" y="94"/>
                      <a:pt x="279" y="137"/>
                      <a:pt x="279" y="137"/>
                    </a:cubicBezTo>
                    <a:cubicBezTo>
                      <a:pt x="279" y="137"/>
                      <a:pt x="185" y="180"/>
                      <a:pt x="48" y="240"/>
                    </a:cubicBezTo>
                    <a:cubicBezTo>
                      <a:pt x="0" y="259"/>
                      <a:pt x="14" y="279"/>
                      <a:pt x="80" y="280"/>
                    </a:cubicBezTo>
                    <a:lnTo>
                      <a:pt x="82" y="280"/>
                    </a:lnTo>
                    <a:lnTo>
                      <a:pt x="159" y="282"/>
                    </a:lnTo>
                    <a:cubicBezTo>
                      <a:pt x="342" y="205"/>
                      <a:pt x="479" y="143"/>
                      <a:pt x="479" y="143"/>
                    </a:cubicBezTo>
                    <a:cubicBezTo>
                      <a:pt x="479" y="143"/>
                      <a:pt x="617" y="80"/>
                      <a:pt x="774" y="3"/>
                    </a:cubicBezTo>
                    <a:lnTo>
                      <a:pt x="696" y="0"/>
                    </a:lnTo>
                    <a:lnTo>
                      <a:pt x="694" y="0"/>
                    </a:lnTo>
                    <a:cubicBezTo>
                      <a:pt x="691" y="0"/>
                      <a:pt x="688"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p:cNvSpPr/>
              <p:nvPr/>
            </p:nvSpPr>
            <p:spPr>
              <a:xfrm>
                <a:off x="5655258" y="2480549"/>
                <a:ext cx="255307" cy="70641"/>
              </a:xfrm>
              <a:custGeom>
                <a:avLst/>
                <a:gdLst/>
                <a:ahLst/>
                <a:cxnLst/>
                <a:rect l="l" t="t" r="r" b="b"/>
                <a:pathLst>
                  <a:path w="1330" h="368" extrusionOk="0">
                    <a:moveTo>
                      <a:pt x="941" y="1"/>
                    </a:moveTo>
                    <a:cubicBezTo>
                      <a:pt x="675" y="1"/>
                      <a:pt x="339" y="75"/>
                      <a:pt x="175" y="170"/>
                    </a:cubicBezTo>
                    <a:cubicBezTo>
                      <a:pt x="1" y="272"/>
                      <a:pt x="79" y="361"/>
                      <a:pt x="351" y="367"/>
                    </a:cubicBezTo>
                    <a:cubicBezTo>
                      <a:pt x="364" y="368"/>
                      <a:pt x="377" y="368"/>
                      <a:pt x="390" y="368"/>
                    </a:cubicBezTo>
                    <a:cubicBezTo>
                      <a:pt x="656" y="368"/>
                      <a:pt x="990" y="295"/>
                      <a:pt x="1156" y="198"/>
                    </a:cubicBezTo>
                    <a:cubicBezTo>
                      <a:pt x="1330" y="96"/>
                      <a:pt x="1250" y="9"/>
                      <a:pt x="979" y="1"/>
                    </a:cubicBezTo>
                    <a:cubicBezTo>
                      <a:pt x="967" y="1"/>
                      <a:pt x="954" y="1"/>
                      <a:pt x="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p:cNvSpPr/>
              <p:nvPr/>
            </p:nvSpPr>
            <p:spPr>
              <a:xfrm>
                <a:off x="5694802" y="2491491"/>
                <a:ext cx="176027" cy="48758"/>
              </a:xfrm>
              <a:custGeom>
                <a:avLst/>
                <a:gdLst/>
                <a:ahLst/>
                <a:cxnLst/>
                <a:rect l="l" t="t" r="r" b="b"/>
                <a:pathLst>
                  <a:path w="917" h="254" extrusionOk="0">
                    <a:moveTo>
                      <a:pt x="651" y="1"/>
                    </a:moveTo>
                    <a:cubicBezTo>
                      <a:pt x="468" y="1"/>
                      <a:pt x="234" y="52"/>
                      <a:pt x="121" y="118"/>
                    </a:cubicBezTo>
                    <a:cubicBezTo>
                      <a:pt x="1" y="187"/>
                      <a:pt x="56" y="249"/>
                      <a:pt x="242" y="253"/>
                    </a:cubicBezTo>
                    <a:cubicBezTo>
                      <a:pt x="252" y="254"/>
                      <a:pt x="263" y="254"/>
                      <a:pt x="273" y="254"/>
                    </a:cubicBezTo>
                    <a:cubicBezTo>
                      <a:pt x="456" y="254"/>
                      <a:pt x="684" y="203"/>
                      <a:pt x="798" y="136"/>
                    </a:cubicBezTo>
                    <a:cubicBezTo>
                      <a:pt x="916" y="67"/>
                      <a:pt x="862" y="6"/>
                      <a:pt x="675" y="1"/>
                    </a:cubicBezTo>
                    <a:cubicBezTo>
                      <a:pt x="667" y="1"/>
                      <a:pt x="65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p:cNvSpPr/>
              <p:nvPr/>
            </p:nvSpPr>
            <p:spPr>
              <a:xfrm>
                <a:off x="5955867" y="2468840"/>
                <a:ext cx="33209" cy="8830"/>
              </a:xfrm>
              <a:custGeom>
                <a:avLst/>
                <a:gdLst/>
                <a:ahLst/>
                <a:cxnLst/>
                <a:rect l="l" t="t" r="r" b="b"/>
                <a:pathLst>
                  <a:path w="173" h="46" extrusionOk="0">
                    <a:moveTo>
                      <a:pt x="136" y="0"/>
                    </a:moveTo>
                    <a:cubicBezTo>
                      <a:pt x="133" y="0"/>
                      <a:pt x="131" y="0"/>
                      <a:pt x="128" y="1"/>
                    </a:cubicBezTo>
                    <a:cubicBezTo>
                      <a:pt x="93" y="2"/>
                      <a:pt x="45" y="13"/>
                      <a:pt x="22" y="25"/>
                    </a:cubicBezTo>
                    <a:cubicBezTo>
                      <a:pt x="1" y="37"/>
                      <a:pt x="7" y="45"/>
                      <a:pt x="38" y="45"/>
                    </a:cubicBezTo>
                    <a:cubicBezTo>
                      <a:pt x="40" y="45"/>
                      <a:pt x="43" y="45"/>
                      <a:pt x="45" y="45"/>
                    </a:cubicBezTo>
                    <a:cubicBezTo>
                      <a:pt x="81" y="44"/>
                      <a:pt x="127" y="33"/>
                      <a:pt x="151" y="21"/>
                    </a:cubicBezTo>
                    <a:cubicBezTo>
                      <a:pt x="173" y="9"/>
                      <a:pt x="165"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p:cNvSpPr/>
              <p:nvPr/>
            </p:nvSpPr>
            <p:spPr>
              <a:xfrm>
                <a:off x="5937247" y="2375356"/>
                <a:ext cx="244749" cy="47030"/>
              </a:xfrm>
              <a:custGeom>
                <a:avLst/>
                <a:gdLst/>
                <a:ahLst/>
                <a:cxnLst/>
                <a:rect l="l" t="t" r="r" b="b"/>
                <a:pathLst>
                  <a:path w="1275" h="245" extrusionOk="0">
                    <a:moveTo>
                      <a:pt x="786" y="0"/>
                    </a:moveTo>
                    <a:cubicBezTo>
                      <a:pt x="565" y="0"/>
                      <a:pt x="320" y="31"/>
                      <a:pt x="179" y="81"/>
                    </a:cubicBezTo>
                    <a:cubicBezTo>
                      <a:pt x="1" y="145"/>
                      <a:pt x="59" y="214"/>
                      <a:pt x="311" y="237"/>
                    </a:cubicBezTo>
                    <a:cubicBezTo>
                      <a:pt x="365" y="242"/>
                      <a:pt x="424" y="244"/>
                      <a:pt x="484" y="244"/>
                    </a:cubicBezTo>
                    <a:cubicBezTo>
                      <a:pt x="706" y="244"/>
                      <a:pt x="953" y="213"/>
                      <a:pt x="1094" y="163"/>
                    </a:cubicBezTo>
                    <a:cubicBezTo>
                      <a:pt x="1274" y="100"/>
                      <a:pt x="1214" y="29"/>
                      <a:pt x="962" y="8"/>
                    </a:cubicBezTo>
                    <a:cubicBezTo>
                      <a:pt x="907" y="3"/>
                      <a:pt x="847" y="0"/>
                      <a:pt x="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p:cNvSpPr/>
              <p:nvPr/>
            </p:nvSpPr>
            <p:spPr>
              <a:xfrm>
                <a:off x="5975063" y="2382458"/>
                <a:ext cx="168733" cy="32633"/>
              </a:xfrm>
              <a:custGeom>
                <a:avLst/>
                <a:gdLst/>
                <a:ahLst/>
                <a:cxnLst/>
                <a:rect l="l" t="t" r="r" b="b"/>
                <a:pathLst>
                  <a:path w="879" h="170" extrusionOk="0">
                    <a:moveTo>
                      <a:pt x="540" y="0"/>
                    </a:moveTo>
                    <a:cubicBezTo>
                      <a:pt x="388" y="0"/>
                      <a:pt x="221" y="22"/>
                      <a:pt x="125" y="57"/>
                    </a:cubicBezTo>
                    <a:cubicBezTo>
                      <a:pt x="1" y="100"/>
                      <a:pt x="42" y="149"/>
                      <a:pt x="216" y="164"/>
                    </a:cubicBezTo>
                    <a:cubicBezTo>
                      <a:pt x="253" y="168"/>
                      <a:pt x="292" y="169"/>
                      <a:pt x="333" y="169"/>
                    </a:cubicBezTo>
                    <a:cubicBezTo>
                      <a:pt x="486" y="169"/>
                      <a:pt x="658" y="148"/>
                      <a:pt x="756" y="114"/>
                    </a:cubicBezTo>
                    <a:cubicBezTo>
                      <a:pt x="879" y="69"/>
                      <a:pt x="839" y="21"/>
                      <a:pt x="665" y="6"/>
                    </a:cubicBezTo>
                    <a:cubicBezTo>
                      <a:pt x="626" y="2"/>
                      <a:pt x="58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p:cNvSpPr/>
              <p:nvPr/>
            </p:nvSpPr>
            <p:spPr>
              <a:xfrm>
                <a:off x="4199824" y="1745729"/>
                <a:ext cx="1536064" cy="1043495"/>
              </a:xfrm>
              <a:custGeom>
                <a:avLst/>
                <a:gdLst/>
                <a:ahLst/>
                <a:cxnLst/>
                <a:rect l="l" t="t" r="r" b="b"/>
                <a:pathLst>
                  <a:path w="8002" h="5436" extrusionOk="0">
                    <a:moveTo>
                      <a:pt x="598" y="1"/>
                    </a:moveTo>
                    <a:cubicBezTo>
                      <a:pt x="416" y="1"/>
                      <a:pt x="1" y="118"/>
                      <a:pt x="50" y="1197"/>
                    </a:cubicBezTo>
                    <a:cubicBezTo>
                      <a:pt x="113" y="2577"/>
                      <a:pt x="524" y="3454"/>
                      <a:pt x="705" y="3837"/>
                    </a:cubicBezTo>
                    <a:cubicBezTo>
                      <a:pt x="888" y="4218"/>
                      <a:pt x="1002" y="4395"/>
                      <a:pt x="2410" y="4564"/>
                    </a:cubicBezTo>
                    <a:cubicBezTo>
                      <a:pt x="3816" y="4734"/>
                      <a:pt x="5618" y="4797"/>
                      <a:pt x="5712" y="4820"/>
                    </a:cubicBezTo>
                    <a:cubicBezTo>
                      <a:pt x="5806" y="4843"/>
                      <a:pt x="5983" y="5029"/>
                      <a:pt x="6057" y="5084"/>
                    </a:cubicBezTo>
                    <a:cubicBezTo>
                      <a:pt x="6129" y="5137"/>
                      <a:pt x="6630" y="5435"/>
                      <a:pt x="6738" y="5435"/>
                    </a:cubicBezTo>
                    <a:cubicBezTo>
                      <a:pt x="6740" y="5435"/>
                      <a:pt x="6742" y="5435"/>
                      <a:pt x="6744" y="5435"/>
                    </a:cubicBezTo>
                    <a:cubicBezTo>
                      <a:pt x="6837" y="5421"/>
                      <a:pt x="6972" y="5267"/>
                      <a:pt x="6972" y="5267"/>
                    </a:cubicBezTo>
                    <a:cubicBezTo>
                      <a:pt x="6972" y="5267"/>
                      <a:pt x="7040" y="5260"/>
                      <a:pt x="7101" y="5232"/>
                    </a:cubicBezTo>
                    <a:cubicBezTo>
                      <a:pt x="7161" y="5204"/>
                      <a:pt x="7386" y="5069"/>
                      <a:pt x="7386" y="5069"/>
                    </a:cubicBezTo>
                    <a:cubicBezTo>
                      <a:pt x="7386" y="5069"/>
                      <a:pt x="7449" y="5087"/>
                      <a:pt x="7530" y="5087"/>
                    </a:cubicBezTo>
                    <a:cubicBezTo>
                      <a:pt x="7578" y="5087"/>
                      <a:pt x="7633" y="5080"/>
                      <a:pt x="7684" y="5060"/>
                    </a:cubicBezTo>
                    <a:cubicBezTo>
                      <a:pt x="7823" y="5003"/>
                      <a:pt x="8001" y="4755"/>
                      <a:pt x="8001" y="4755"/>
                    </a:cubicBezTo>
                    <a:lnTo>
                      <a:pt x="8001" y="4755"/>
                    </a:lnTo>
                    <a:lnTo>
                      <a:pt x="7780" y="4761"/>
                    </a:lnTo>
                    <a:lnTo>
                      <a:pt x="7567" y="4614"/>
                    </a:lnTo>
                    <a:cubicBezTo>
                      <a:pt x="7567" y="4614"/>
                      <a:pt x="7815" y="4558"/>
                      <a:pt x="7824" y="4532"/>
                    </a:cubicBezTo>
                    <a:cubicBezTo>
                      <a:pt x="7833" y="4507"/>
                      <a:pt x="7906" y="4347"/>
                      <a:pt x="7825" y="4347"/>
                    </a:cubicBezTo>
                    <a:cubicBezTo>
                      <a:pt x="7823" y="4347"/>
                      <a:pt x="7821" y="4347"/>
                      <a:pt x="7818" y="4347"/>
                    </a:cubicBezTo>
                    <a:cubicBezTo>
                      <a:pt x="7812" y="4348"/>
                      <a:pt x="7806" y="4348"/>
                      <a:pt x="7800" y="4348"/>
                    </a:cubicBezTo>
                    <a:cubicBezTo>
                      <a:pt x="7704" y="4348"/>
                      <a:pt x="7547" y="4298"/>
                      <a:pt x="7547" y="4298"/>
                    </a:cubicBezTo>
                    <a:cubicBezTo>
                      <a:pt x="7547" y="4298"/>
                      <a:pt x="7003" y="3906"/>
                      <a:pt x="6929" y="3861"/>
                    </a:cubicBezTo>
                    <a:cubicBezTo>
                      <a:pt x="6855" y="3818"/>
                      <a:pt x="6337" y="3788"/>
                      <a:pt x="6337" y="3788"/>
                    </a:cubicBezTo>
                    <a:cubicBezTo>
                      <a:pt x="6329" y="3787"/>
                      <a:pt x="6320" y="3787"/>
                      <a:pt x="6310" y="3787"/>
                    </a:cubicBezTo>
                    <a:cubicBezTo>
                      <a:pt x="6123" y="3787"/>
                      <a:pt x="5637" y="3814"/>
                      <a:pt x="5588" y="3815"/>
                    </a:cubicBezTo>
                    <a:cubicBezTo>
                      <a:pt x="5587" y="3815"/>
                      <a:pt x="5586" y="3815"/>
                      <a:pt x="5585" y="3815"/>
                    </a:cubicBezTo>
                    <a:cubicBezTo>
                      <a:pt x="5522" y="3815"/>
                      <a:pt x="5051" y="3766"/>
                      <a:pt x="4168" y="3549"/>
                    </a:cubicBezTo>
                    <a:cubicBezTo>
                      <a:pt x="3271" y="3328"/>
                      <a:pt x="2002" y="2769"/>
                      <a:pt x="2002" y="2769"/>
                    </a:cubicBezTo>
                    <a:cubicBezTo>
                      <a:pt x="2002" y="2769"/>
                      <a:pt x="1999" y="2788"/>
                      <a:pt x="1993" y="2788"/>
                    </a:cubicBezTo>
                    <a:cubicBezTo>
                      <a:pt x="1985" y="2788"/>
                      <a:pt x="1973" y="2764"/>
                      <a:pt x="1953" y="2660"/>
                    </a:cubicBezTo>
                    <a:cubicBezTo>
                      <a:pt x="1916" y="2465"/>
                      <a:pt x="1958" y="1791"/>
                      <a:pt x="1910" y="1276"/>
                    </a:cubicBezTo>
                    <a:cubicBezTo>
                      <a:pt x="1864" y="759"/>
                      <a:pt x="681" y="10"/>
                      <a:pt x="681" y="10"/>
                    </a:cubicBezTo>
                    <a:cubicBezTo>
                      <a:pt x="681" y="10"/>
                      <a:pt x="648" y="1"/>
                      <a:pt x="598"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p:cNvSpPr/>
              <p:nvPr/>
            </p:nvSpPr>
            <p:spPr>
              <a:xfrm>
                <a:off x="5683668" y="2615881"/>
                <a:ext cx="18236" cy="7678"/>
              </a:xfrm>
              <a:custGeom>
                <a:avLst/>
                <a:gdLst/>
                <a:ahLst/>
                <a:cxnLst/>
                <a:rect l="l" t="t" r="r" b="b"/>
                <a:pathLst>
                  <a:path w="95" h="40" extrusionOk="0">
                    <a:moveTo>
                      <a:pt x="94" y="1"/>
                    </a:moveTo>
                    <a:cubicBezTo>
                      <a:pt x="94" y="1"/>
                      <a:pt x="57" y="22"/>
                      <a:pt x="0" y="39"/>
                    </a:cubicBezTo>
                    <a:cubicBezTo>
                      <a:pt x="48" y="25"/>
                      <a:pt x="90" y="10"/>
                      <a:pt x="94"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p:cNvSpPr/>
              <p:nvPr/>
            </p:nvSpPr>
            <p:spPr>
              <a:xfrm>
                <a:off x="5861039" y="2232538"/>
                <a:ext cx="2304" cy="1728"/>
              </a:xfrm>
              <a:custGeom>
                <a:avLst/>
                <a:gdLst/>
                <a:ahLst/>
                <a:cxnLst/>
                <a:rect l="l" t="t" r="r" b="b"/>
                <a:pathLst>
                  <a:path w="12" h="9" extrusionOk="0">
                    <a:moveTo>
                      <a:pt x="1" y="1"/>
                    </a:moveTo>
                    <a:lnTo>
                      <a:pt x="1" y="1"/>
                    </a:lnTo>
                    <a:cubicBezTo>
                      <a:pt x="4" y="3"/>
                      <a:pt x="7" y="6"/>
                      <a:pt x="12" y="9"/>
                    </a:cubicBezTo>
                    <a:cubicBezTo>
                      <a:pt x="9" y="6"/>
                      <a:pt x="5" y="3"/>
                      <a:pt x="1"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4"/>
              <p:cNvSpPr/>
              <p:nvPr/>
            </p:nvSpPr>
            <p:spPr>
              <a:xfrm>
                <a:off x="5933215" y="2260180"/>
                <a:ext cx="192" cy="192"/>
              </a:xfrm>
              <a:custGeom>
                <a:avLst/>
                <a:gdLst/>
                <a:ahLst/>
                <a:cxnLst/>
                <a:rect l="l" t="t" r="r" b="b"/>
                <a:pathLst>
                  <a:path w="1" h="1" extrusionOk="0">
                    <a:moveTo>
                      <a:pt x="0" y="0"/>
                    </a:moveTo>
                    <a:lnTo>
                      <a:pt x="0" y="0"/>
                    </a:ln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4"/>
              <p:cNvSpPr/>
              <p:nvPr/>
            </p:nvSpPr>
            <p:spPr>
              <a:xfrm>
                <a:off x="4151450" y="1229935"/>
                <a:ext cx="456481" cy="804504"/>
              </a:xfrm>
              <a:custGeom>
                <a:avLst/>
                <a:gdLst/>
                <a:ahLst/>
                <a:cxnLst/>
                <a:rect l="l" t="t" r="r" b="b"/>
                <a:pathLst>
                  <a:path w="2378" h="4191" extrusionOk="0">
                    <a:moveTo>
                      <a:pt x="617" y="0"/>
                    </a:moveTo>
                    <a:cubicBezTo>
                      <a:pt x="617" y="0"/>
                      <a:pt x="267" y="209"/>
                      <a:pt x="134" y="585"/>
                    </a:cubicBezTo>
                    <a:cubicBezTo>
                      <a:pt x="1" y="962"/>
                      <a:pt x="33" y="2006"/>
                      <a:pt x="45" y="2429"/>
                    </a:cubicBezTo>
                    <a:cubicBezTo>
                      <a:pt x="59" y="2854"/>
                      <a:pt x="185" y="3935"/>
                      <a:pt x="185" y="3935"/>
                    </a:cubicBezTo>
                    <a:lnTo>
                      <a:pt x="305" y="3993"/>
                    </a:lnTo>
                    <a:lnTo>
                      <a:pt x="301" y="3860"/>
                    </a:lnTo>
                    <a:cubicBezTo>
                      <a:pt x="301" y="3860"/>
                      <a:pt x="341" y="3781"/>
                      <a:pt x="641" y="3781"/>
                    </a:cubicBezTo>
                    <a:cubicBezTo>
                      <a:pt x="672" y="3781"/>
                      <a:pt x="706" y="3782"/>
                      <a:pt x="744" y="3784"/>
                    </a:cubicBezTo>
                    <a:cubicBezTo>
                      <a:pt x="1137" y="3803"/>
                      <a:pt x="1871" y="3920"/>
                      <a:pt x="2016" y="3941"/>
                    </a:cubicBezTo>
                    <a:cubicBezTo>
                      <a:pt x="2162" y="3963"/>
                      <a:pt x="2171" y="4081"/>
                      <a:pt x="2171" y="4081"/>
                    </a:cubicBezTo>
                    <a:lnTo>
                      <a:pt x="2174" y="4190"/>
                    </a:lnTo>
                    <a:cubicBezTo>
                      <a:pt x="2174" y="4190"/>
                      <a:pt x="2259" y="4104"/>
                      <a:pt x="2268" y="4032"/>
                    </a:cubicBezTo>
                    <a:cubicBezTo>
                      <a:pt x="2276" y="3960"/>
                      <a:pt x="2377" y="3012"/>
                      <a:pt x="2205" y="1997"/>
                    </a:cubicBezTo>
                    <a:cubicBezTo>
                      <a:pt x="2033" y="982"/>
                      <a:pt x="1290" y="242"/>
                      <a:pt x="61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p:cNvSpPr/>
              <p:nvPr/>
            </p:nvSpPr>
            <p:spPr>
              <a:xfrm>
                <a:off x="5038494" y="2933573"/>
                <a:ext cx="195607" cy="156063"/>
              </a:xfrm>
              <a:custGeom>
                <a:avLst/>
                <a:gdLst/>
                <a:ahLst/>
                <a:cxnLst/>
                <a:rect l="l" t="t" r="r" b="b"/>
                <a:pathLst>
                  <a:path w="1019" h="813" extrusionOk="0">
                    <a:moveTo>
                      <a:pt x="749" y="166"/>
                    </a:moveTo>
                    <a:cubicBezTo>
                      <a:pt x="776" y="166"/>
                      <a:pt x="800" y="173"/>
                      <a:pt x="817" y="187"/>
                    </a:cubicBezTo>
                    <a:cubicBezTo>
                      <a:pt x="834" y="199"/>
                      <a:pt x="843" y="219"/>
                      <a:pt x="845" y="244"/>
                    </a:cubicBezTo>
                    <a:lnTo>
                      <a:pt x="850" y="388"/>
                    </a:lnTo>
                    <a:cubicBezTo>
                      <a:pt x="851" y="459"/>
                      <a:pt x="779" y="538"/>
                      <a:pt x="694" y="558"/>
                    </a:cubicBezTo>
                    <a:lnTo>
                      <a:pt x="693" y="558"/>
                    </a:lnTo>
                    <a:lnTo>
                      <a:pt x="308" y="644"/>
                    </a:lnTo>
                    <a:cubicBezTo>
                      <a:pt x="296" y="646"/>
                      <a:pt x="283" y="647"/>
                      <a:pt x="272" y="647"/>
                    </a:cubicBezTo>
                    <a:cubicBezTo>
                      <a:pt x="245" y="647"/>
                      <a:pt x="221" y="641"/>
                      <a:pt x="203" y="627"/>
                    </a:cubicBezTo>
                    <a:cubicBezTo>
                      <a:pt x="185" y="613"/>
                      <a:pt x="176" y="594"/>
                      <a:pt x="176" y="570"/>
                    </a:cubicBezTo>
                    <a:lnTo>
                      <a:pt x="171" y="425"/>
                    </a:lnTo>
                    <a:cubicBezTo>
                      <a:pt x="168" y="354"/>
                      <a:pt x="242" y="276"/>
                      <a:pt x="327" y="256"/>
                    </a:cubicBezTo>
                    <a:lnTo>
                      <a:pt x="713" y="170"/>
                    </a:lnTo>
                    <a:cubicBezTo>
                      <a:pt x="725" y="167"/>
                      <a:pt x="738" y="166"/>
                      <a:pt x="749" y="166"/>
                    </a:cubicBezTo>
                    <a:close/>
                    <a:moveTo>
                      <a:pt x="750" y="0"/>
                    </a:moveTo>
                    <a:cubicBezTo>
                      <a:pt x="726" y="0"/>
                      <a:pt x="702" y="3"/>
                      <a:pt x="677" y="8"/>
                    </a:cubicBezTo>
                    <a:lnTo>
                      <a:pt x="291" y="95"/>
                    </a:lnTo>
                    <a:cubicBezTo>
                      <a:pt x="127" y="131"/>
                      <a:pt x="0" y="279"/>
                      <a:pt x="5" y="431"/>
                    </a:cubicBezTo>
                    <a:lnTo>
                      <a:pt x="10" y="576"/>
                    </a:lnTo>
                    <a:cubicBezTo>
                      <a:pt x="13" y="648"/>
                      <a:pt x="45" y="714"/>
                      <a:pt x="102" y="757"/>
                    </a:cubicBezTo>
                    <a:cubicBezTo>
                      <a:pt x="148" y="794"/>
                      <a:pt x="207" y="813"/>
                      <a:pt x="271" y="813"/>
                    </a:cubicBezTo>
                    <a:cubicBezTo>
                      <a:pt x="294" y="813"/>
                      <a:pt x="319" y="810"/>
                      <a:pt x="343" y="804"/>
                    </a:cubicBezTo>
                    <a:lnTo>
                      <a:pt x="730" y="717"/>
                    </a:lnTo>
                    <a:cubicBezTo>
                      <a:pt x="894" y="681"/>
                      <a:pt x="1019" y="533"/>
                      <a:pt x="1014" y="382"/>
                    </a:cubicBezTo>
                    <a:lnTo>
                      <a:pt x="1009" y="238"/>
                    </a:lnTo>
                    <a:cubicBezTo>
                      <a:pt x="1008" y="164"/>
                      <a:pt x="976" y="99"/>
                      <a:pt x="919" y="55"/>
                    </a:cubicBezTo>
                    <a:cubicBezTo>
                      <a:pt x="872" y="19"/>
                      <a:pt x="813"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p:cNvSpPr/>
              <p:nvPr/>
            </p:nvSpPr>
            <p:spPr>
              <a:xfrm>
                <a:off x="5301862" y="2893838"/>
                <a:ext cx="44727" cy="127078"/>
              </a:xfrm>
              <a:custGeom>
                <a:avLst/>
                <a:gdLst/>
                <a:ahLst/>
                <a:cxnLst/>
                <a:rect l="l" t="t" r="r" b="b"/>
                <a:pathLst>
                  <a:path w="233" h="662" extrusionOk="0">
                    <a:moveTo>
                      <a:pt x="164" y="0"/>
                    </a:moveTo>
                    <a:lnTo>
                      <a:pt x="1" y="25"/>
                    </a:lnTo>
                    <a:cubicBezTo>
                      <a:pt x="17" y="142"/>
                      <a:pt x="54" y="474"/>
                      <a:pt x="5" y="605"/>
                    </a:cubicBezTo>
                    <a:lnTo>
                      <a:pt x="160" y="661"/>
                    </a:lnTo>
                    <a:cubicBezTo>
                      <a:pt x="233" y="468"/>
                      <a:pt x="171" y="48"/>
                      <a:pt x="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p:cNvSpPr/>
              <p:nvPr/>
            </p:nvSpPr>
            <p:spPr>
              <a:xfrm>
                <a:off x="4885886" y="3000567"/>
                <a:ext cx="44727" cy="127461"/>
              </a:xfrm>
              <a:custGeom>
                <a:avLst/>
                <a:gdLst/>
                <a:ahLst/>
                <a:cxnLst/>
                <a:rect l="l" t="t" r="r" b="b"/>
                <a:pathLst>
                  <a:path w="233" h="664" extrusionOk="0">
                    <a:moveTo>
                      <a:pt x="163" y="1"/>
                    </a:moveTo>
                    <a:lnTo>
                      <a:pt x="0" y="27"/>
                    </a:lnTo>
                    <a:cubicBezTo>
                      <a:pt x="19" y="144"/>
                      <a:pt x="54" y="475"/>
                      <a:pt x="6" y="605"/>
                    </a:cubicBezTo>
                    <a:lnTo>
                      <a:pt x="160" y="664"/>
                    </a:lnTo>
                    <a:cubicBezTo>
                      <a:pt x="232" y="468"/>
                      <a:pt x="171" y="49"/>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p:cNvSpPr/>
              <p:nvPr/>
            </p:nvSpPr>
            <p:spPr>
              <a:xfrm>
                <a:off x="4462616" y="2964095"/>
                <a:ext cx="45495" cy="126886"/>
              </a:xfrm>
              <a:custGeom>
                <a:avLst/>
                <a:gdLst/>
                <a:ahLst/>
                <a:cxnLst/>
                <a:rect l="l" t="t" r="r" b="b"/>
                <a:pathLst>
                  <a:path w="237" h="661" extrusionOk="0">
                    <a:moveTo>
                      <a:pt x="42" y="0"/>
                    </a:moveTo>
                    <a:cubicBezTo>
                      <a:pt x="38" y="48"/>
                      <a:pt x="1" y="469"/>
                      <a:pt x="86" y="660"/>
                    </a:cubicBezTo>
                    <a:lnTo>
                      <a:pt x="236" y="594"/>
                    </a:lnTo>
                    <a:cubicBezTo>
                      <a:pt x="181" y="465"/>
                      <a:pt x="196" y="132"/>
                      <a:pt x="207" y="14"/>
                    </a:cubicBezTo>
                    <a:lnTo>
                      <a:pt x="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p:cNvSpPr/>
              <p:nvPr/>
            </p:nvSpPr>
            <p:spPr>
              <a:xfrm>
                <a:off x="4594108" y="489548"/>
                <a:ext cx="501591" cy="734247"/>
              </a:xfrm>
              <a:custGeom>
                <a:avLst/>
                <a:gdLst/>
                <a:ahLst/>
                <a:cxnLst/>
                <a:rect l="l" t="t" r="r" b="b"/>
                <a:pathLst>
                  <a:path w="2613" h="3825" extrusionOk="0">
                    <a:moveTo>
                      <a:pt x="2" y="2610"/>
                    </a:moveTo>
                    <a:cubicBezTo>
                      <a:pt x="5" y="2673"/>
                      <a:pt x="716" y="3616"/>
                      <a:pt x="1563" y="3783"/>
                    </a:cubicBezTo>
                    <a:cubicBezTo>
                      <a:pt x="1746" y="3819"/>
                      <a:pt x="1894" y="3825"/>
                      <a:pt x="2015" y="3810"/>
                    </a:cubicBezTo>
                    <a:cubicBezTo>
                      <a:pt x="2452" y="3757"/>
                      <a:pt x="2517" y="3431"/>
                      <a:pt x="2485" y="3265"/>
                    </a:cubicBezTo>
                    <a:cubicBezTo>
                      <a:pt x="2443" y="3053"/>
                      <a:pt x="2331" y="3214"/>
                      <a:pt x="2323" y="2725"/>
                    </a:cubicBezTo>
                    <a:cubicBezTo>
                      <a:pt x="2320" y="2508"/>
                      <a:pt x="2383" y="2185"/>
                      <a:pt x="2448" y="1871"/>
                    </a:cubicBezTo>
                    <a:cubicBezTo>
                      <a:pt x="2529" y="1478"/>
                      <a:pt x="2612" y="1099"/>
                      <a:pt x="2565" y="965"/>
                    </a:cubicBezTo>
                    <a:cubicBezTo>
                      <a:pt x="2483" y="727"/>
                      <a:pt x="514" y="1"/>
                      <a:pt x="514" y="1"/>
                    </a:cubicBezTo>
                    <a:cubicBezTo>
                      <a:pt x="514" y="1"/>
                      <a:pt x="354" y="593"/>
                      <a:pt x="391" y="1108"/>
                    </a:cubicBezTo>
                    <a:cubicBezTo>
                      <a:pt x="427" y="1625"/>
                      <a:pt x="322" y="2242"/>
                      <a:pt x="223" y="2396"/>
                    </a:cubicBezTo>
                    <a:cubicBezTo>
                      <a:pt x="125" y="2551"/>
                      <a:pt x="0" y="2548"/>
                      <a:pt x="2" y="261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p:cNvSpPr/>
              <p:nvPr/>
            </p:nvSpPr>
            <p:spPr>
              <a:xfrm>
                <a:off x="4867266" y="848703"/>
                <a:ext cx="210004" cy="372210"/>
              </a:xfrm>
              <a:custGeom>
                <a:avLst/>
                <a:gdLst/>
                <a:ahLst/>
                <a:cxnLst/>
                <a:rect l="l" t="t" r="r" b="b"/>
                <a:pathLst>
                  <a:path w="1094" h="1939" extrusionOk="0">
                    <a:moveTo>
                      <a:pt x="617" y="1466"/>
                    </a:moveTo>
                    <a:cubicBezTo>
                      <a:pt x="634" y="1545"/>
                      <a:pt x="609" y="1791"/>
                      <a:pt x="592" y="1939"/>
                    </a:cubicBezTo>
                    <a:cubicBezTo>
                      <a:pt x="1029" y="1886"/>
                      <a:pt x="1094" y="1560"/>
                      <a:pt x="1062" y="1393"/>
                    </a:cubicBezTo>
                    <a:cubicBezTo>
                      <a:pt x="1020" y="1182"/>
                      <a:pt x="908" y="1343"/>
                      <a:pt x="900" y="854"/>
                    </a:cubicBezTo>
                    <a:cubicBezTo>
                      <a:pt x="897" y="637"/>
                      <a:pt x="960" y="314"/>
                      <a:pt x="1025" y="0"/>
                    </a:cubicBezTo>
                    <a:cubicBezTo>
                      <a:pt x="597" y="37"/>
                      <a:pt x="162" y="276"/>
                      <a:pt x="0" y="482"/>
                    </a:cubicBezTo>
                    <a:cubicBezTo>
                      <a:pt x="0" y="482"/>
                      <a:pt x="483" y="937"/>
                      <a:pt x="542" y="979"/>
                    </a:cubicBezTo>
                    <a:cubicBezTo>
                      <a:pt x="600" y="1019"/>
                      <a:pt x="592" y="1354"/>
                      <a:pt x="617" y="1466"/>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p:cNvSpPr/>
              <p:nvPr/>
            </p:nvSpPr>
            <p:spPr>
              <a:xfrm>
                <a:off x="4644593" y="134039"/>
                <a:ext cx="632892" cy="880329"/>
              </a:xfrm>
              <a:custGeom>
                <a:avLst/>
                <a:gdLst/>
                <a:ahLst/>
                <a:cxnLst/>
                <a:rect l="l" t="t" r="r" b="b"/>
                <a:pathLst>
                  <a:path w="3297" h="4586" extrusionOk="0">
                    <a:moveTo>
                      <a:pt x="2643" y="1"/>
                    </a:moveTo>
                    <a:cubicBezTo>
                      <a:pt x="2625" y="1"/>
                      <a:pt x="1980" y="3"/>
                      <a:pt x="1436" y="204"/>
                    </a:cubicBezTo>
                    <a:cubicBezTo>
                      <a:pt x="1105" y="326"/>
                      <a:pt x="656" y="669"/>
                      <a:pt x="348" y="995"/>
                    </a:cubicBezTo>
                    <a:cubicBezTo>
                      <a:pt x="142" y="1213"/>
                      <a:pt x="0" y="1425"/>
                      <a:pt x="2" y="1558"/>
                    </a:cubicBezTo>
                    <a:cubicBezTo>
                      <a:pt x="4" y="1768"/>
                      <a:pt x="179" y="2171"/>
                      <a:pt x="319" y="2467"/>
                    </a:cubicBezTo>
                    <a:cubicBezTo>
                      <a:pt x="400" y="2634"/>
                      <a:pt x="470" y="2765"/>
                      <a:pt x="488" y="2804"/>
                    </a:cubicBezTo>
                    <a:cubicBezTo>
                      <a:pt x="510" y="2853"/>
                      <a:pt x="534" y="2956"/>
                      <a:pt x="565" y="3090"/>
                    </a:cubicBezTo>
                    <a:cubicBezTo>
                      <a:pt x="605" y="3254"/>
                      <a:pt x="653" y="3465"/>
                      <a:pt x="728" y="3688"/>
                    </a:cubicBezTo>
                    <a:cubicBezTo>
                      <a:pt x="865" y="4090"/>
                      <a:pt x="1456" y="4443"/>
                      <a:pt x="1540" y="4517"/>
                    </a:cubicBezTo>
                    <a:cubicBezTo>
                      <a:pt x="1578" y="4549"/>
                      <a:pt x="1802" y="4585"/>
                      <a:pt x="2045" y="4585"/>
                    </a:cubicBezTo>
                    <a:cubicBezTo>
                      <a:pt x="2350" y="4585"/>
                      <a:pt x="2687" y="4529"/>
                      <a:pt x="2734" y="4340"/>
                    </a:cubicBezTo>
                    <a:cubicBezTo>
                      <a:pt x="2789" y="4122"/>
                      <a:pt x="2954" y="3485"/>
                      <a:pt x="3071" y="3017"/>
                    </a:cubicBezTo>
                    <a:cubicBezTo>
                      <a:pt x="3135" y="2756"/>
                      <a:pt x="3188" y="2545"/>
                      <a:pt x="3195" y="2494"/>
                    </a:cubicBezTo>
                    <a:cubicBezTo>
                      <a:pt x="3220" y="2348"/>
                      <a:pt x="3297" y="1531"/>
                      <a:pt x="3232" y="996"/>
                    </a:cubicBezTo>
                    <a:lnTo>
                      <a:pt x="3232" y="993"/>
                    </a:lnTo>
                    <a:cubicBezTo>
                      <a:pt x="3231" y="979"/>
                      <a:pt x="3228" y="965"/>
                      <a:pt x="3225" y="952"/>
                    </a:cubicBezTo>
                    <a:cubicBezTo>
                      <a:pt x="3138" y="435"/>
                      <a:pt x="2643" y="1"/>
                      <a:pt x="2643"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p:nvPr/>
            </p:nvSpPr>
            <p:spPr>
              <a:xfrm>
                <a:off x="4547654" y="31341"/>
                <a:ext cx="742309" cy="729256"/>
              </a:xfrm>
              <a:custGeom>
                <a:avLst/>
                <a:gdLst/>
                <a:ahLst/>
                <a:cxnLst/>
                <a:rect l="l" t="t" r="r" b="b"/>
                <a:pathLst>
                  <a:path w="3867" h="3799" extrusionOk="0">
                    <a:moveTo>
                      <a:pt x="2074" y="0"/>
                    </a:moveTo>
                    <a:cubicBezTo>
                      <a:pt x="1262" y="0"/>
                      <a:pt x="396" y="512"/>
                      <a:pt x="170" y="1034"/>
                    </a:cubicBezTo>
                    <a:cubicBezTo>
                      <a:pt x="82" y="1240"/>
                      <a:pt x="38" y="1487"/>
                      <a:pt x="26" y="1740"/>
                    </a:cubicBezTo>
                    <a:cubicBezTo>
                      <a:pt x="1" y="2183"/>
                      <a:pt x="69" y="2649"/>
                      <a:pt x="139" y="2954"/>
                    </a:cubicBezTo>
                    <a:lnTo>
                      <a:pt x="141" y="2954"/>
                    </a:lnTo>
                    <a:cubicBezTo>
                      <a:pt x="199" y="3205"/>
                      <a:pt x="335" y="3425"/>
                      <a:pt x="449" y="3577"/>
                    </a:cubicBezTo>
                    <a:cubicBezTo>
                      <a:pt x="553" y="3714"/>
                      <a:pt x="639" y="3799"/>
                      <a:pt x="639" y="3799"/>
                    </a:cubicBezTo>
                    <a:cubicBezTo>
                      <a:pt x="639" y="3799"/>
                      <a:pt x="669" y="3728"/>
                      <a:pt x="698" y="3639"/>
                    </a:cubicBezTo>
                    <a:cubicBezTo>
                      <a:pt x="722" y="3563"/>
                      <a:pt x="745" y="3474"/>
                      <a:pt x="747" y="3409"/>
                    </a:cubicBezTo>
                    <a:cubicBezTo>
                      <a:pt x="748" y="3323"/>
                      <a:pt x="787" y="3140"/>
                      <a:pt x="824" y="3002"/>
                    </a:cubicBezTo>
                    <a:cubicBezTo>
                      <a:pt x="847" y="2917"/>
                      <a:pt x="868" y="2848"/>
                      <a:pt x="881" y="2833"/>
                    </a:cubicBezTo>
                    <a:cubicBezTo>
                      <a:pt x="915" y="2791"/>
                      <a:pt x="919" y="2722"/>
                      <a:pt x="919" y="2722"/>
                    </a:cubicBezTo>
                    <a:cubicBezTo>
                      <a:pt x="919" y="2722"/>
                      <a:pt x="964" y="2706"/>
                      <a:pt x="1021" y="2706"/>
                    </a:cubicBezTo>
                    <a:cubicBezTo>
                      <a:pt x="1090" y="2706"/>
                      <a:pt x="1177" y="2729"/>
                      <a:pt x="1225" y="2829"/>
                    </a:cubicBezTo>
                    <a:cubicBezTo>
                      <a:pt x="1264" y="2906"/>
                      <a:pt x="1285" y="2992"/>
                      <a:pt x="1302" y="3077"/>
                    </a:cubicBezTo>
                    <a:cubicBezTo>
                      <a:pt x="1310" y="3120"/>
                      <a:pt x="1305" y="3222"/>
                      <a:pt x="1336" y="3249"/>
                    </a:cubicBezTo>
                    <a:cubicBezTo>
                      <a:pt x="1344" y="3257"/>
                      <a:pt x="1355" y="3263"/>
                      <a:pt x="1364" y="3266"/>
                    </a:cubicBezTo>
                    <a:cubicBezTo>
                      <a:pt x="1405" y="3285"/>
                      <a:pt x="1447" y="3305"/>
                      <a:pt x="1490" y="3323"/>
                    </a:cubicBezTo>
                    <a:cubicBezTo>
                      <a:pt x="1500" y="3328"/>
                      <a:pt x="1511" y="3332"/>
                      <a:pt x="1522" y="3332"/>
                    </a:cubicBezTo>
                    <a:cubicBezTo>
                      <a:pt x="1526" y="3332"/>
                      <a:pt x="1530" y="3331"/>
                      <a:pt x="1535" y="3329"/>
                    </a:cubicBezTo>
                    <a:cubicBezTo>
                      <a:pt x="1550" y="3323"/>
                      <a:pt x="1593" y="3028"/>
                      <a:pt x="1608" y="2988"/>
                    </a:cubicBezTo>
                    <a:cubicBezTo>
                      <a:pt x="1656" y="2859"/>
                      <a:pt x="1728" y="2736"/>
                      <a:pt x="1834" y="2645"/>
                    </a:cubicBezTo>
                    <a:cubicBezTo>
                      <a:pt x="2034" y="2473"/>
                      <a:pt x="2096" y="2196"/>
                      <a:pt x="2098" y="2037"/>
                    </a:cubicBezTo>
                    <a:cubicBezTo>
                      <a:pt x="2101" y="1879"/>
                      <a:pt x="2078" y="1396"/>
                      <a:pt x="2078" y="1396"/>
                    </a:cubicBezTo>
                    <a:cubicBezTo>
                      <a:pt x="2078" y="1396"/>
                      <a:pt x="2090" y="1377"/>
                      <a:pt x="2130" y="1365"/>
                    </a:cubicBezTo>
                    <a:cubicBezTo>
                      <a:pt x="2150" y="1358"/>
                      <a:pt x="2178" y="1353"/>
                      <a:pt x="2216" y="1353"/>
                    </a:cubicBezTo>
                    <a:cubicBezTo>
                      <a:pt x="2246" y="1353"/>
                      <a:pt x="2283" y="1356"/>
                      <a:pt x="2327" y="1365"/>
                    </a:cubicBezTo>
                    <a:lnTo>
                      <a:pt x="2328" y="1365"/>
                    </a:lnTo>
                    <a:cubicBezTo>
                      <a:pt x="2356" y="1370"/>
                      <a:pt x="2384" y="1376"/>
                      <a:pt x="2416" y="1385"/>
                    </a:cubicBezTo>
                    <a:cubicBezTo>
                      <a:pt x="2690" y="1465"/>
                      <a:pt x="2833" y="1624"/>
                      <a:pt x="3225" y="1624"/>
                    </a:cubicBezTo>
                    <a:cubicBezTo>
                      <a:pt x="3231" y="1624"/>
                      <a:pt x="3236" y="1624"/>
                      <a:pt x="3242" y="1623"/>
                    </a:cubicBezTo>
                    <a:cubicBezTo>
                      <a:pt x="3550" y="1619"/>
                      <a:pt x="3636" y="1607"/>
                      <a:pt x="3702" y="1524"/>
                    </a:cubicBezTo>
                    <a:lnTo>
                      <a:pt x="3703" y="1524"/>
                    </a:lnTo>
                    <a:cubicBezTo>
                      <a:pt x="3711" y="1513"/>
                      <a:pt x="3719" y="1500"/>
                      <a:pt x="3730" y="1487"/>
                    </a:cubicBezTo>
                    <a:cubicBezTo>
                      <a:pt x="3740" y="1468"/>
                      <a:pt x="3753" y="1447"/>
                      <a:pt x="3766" y="1420"/>
                    </a:cubicBezTo>
                    <a:cubicBezTo>
                      <a:pt x="3866" y="1247"/>
                      <a:pt x="3674" y="930"/>
                      <a:pt x="3605" y="813"/>
                    </a:cubicBezTo>
                    <a:cubicBezTo>
                      <a:pt x="3476" y="590"/>
                      <a:pt x="3142" y="108"/>
                      <a:pt x="2277" y="11"/>
                    </a:cubicBezTo>
                    <a:cubicBezTo>
                      <a:pt x="2210" y="4"/>
                      <a:pt x="2143" y="0"/>
                      <a:pt x="2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p:cNvSpPr/>
              <p:nvPr/>
            </p:nvSpPr>
            <p:spPr>
              <a:xfrm>
                <a:off x="4631540" y="500489"/>
                <a:ext cx="142626" cy="246861"/>
              </a:xfrm>
              <a:custGeom>
                <a:avLst/>
                <a:gdLst/>
                <a:ahLst/>
                <a:cxnLst/>
                <a:rect l="l" t="t" r="r" b="b"/>
                <a:pathLst>
                  <a:path w="743" h="1286" extrusionOk="0">
                    <a:moveTo>
                      <a:pt x="98" y="582"/>
                    </a:moveTo>
                    <a:cubicBezTo>
                      <a:pt x="98" y="582"/>
                      <a:pt x="1" y="233"/>
                      <a:pt x="195" y="116"/>
                    </a:cubicBezTo>
                    <a:cubicBezTo>
                      <a:pt x="387" y="1"/>
                      <a:pt x="570" y="130"/>
                      <a:pt x="656" y="333"/>
                    </a:cubicBezTo>
                    <a:cubicBezTo>
                      <a:pt x="742" y="538"/>
                      <a:pt x="727" y="1098"/>
                      <a:pt x="638" y="1191"/>
                    </a:cubicBezTo>
                    <a:cubicBezTo>
                      <a:pt x="547" y="1285"/>
                      <a:pt x="381" y="1222"/>
                      <a:pt x="322" y="1151"/>
                    </a:cubicBezTo>
                    <a:cubicBezTo>
                      <a:pt x="265" y="1081"/>
                      <a:pt x="119" y="704"/>
                      <a:pt x="99" y="582"/>
                    </a:cubicBezTo>
                    <a:close/>
                  </a:path>
                </a:pathLst>
              </a:custGeom>
              <a:solidFill>
                <a:srgbClr val="FEC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p:cNvSpPr/>
              <p:nvPr/>
            </p:nvSpPr>
            <p:spPr>
              <a:xfrm>
                <a:off x="4656687" y="531779"/>
                <a:ext cx="95596" cy="162590"/>
              </a:xfrm>
              <a:custGeom>
                <a:avLst/>
                <a:gdLst/>
                <a:ahLst/>
                <a:cxnLst/>
                <a:rect l="l" t="t" r="r" b="b"/>
                <a:pathLst>
                  <a:path w="498" h="847" extrusionOk="0">
                    <a:moveTo>
                      <a:pt x="1" y="279"/>
                    </a:moveTo>
                    <a:cubicBezTo>
                      <a:pt x="1" y="279"/>
                      <a:pt x="8" y="69"/>
                      <a:pt x="99" y="42"/>
                    </a:cubicBezTo>
                    <a:cubicBezTo>
                      <a:pt x="190" y="16"/>
                      <a:pt x="327" y="1"/>
                      <a:pt x="393" y="133"/>
                    </a:cubicBezTo>
                    <a:cubicBezTo>
                      <a:pt x="459" y="266"/>
                      <a:pt x="494" y="385"/>
                      <a:pt x="496" y="544"/>
                    </a:cubicBezTo>
                    <a:cubicBezTo>
                      <a:pt x="497" y="702"/>
                      <a:pt x="467" y="835"/>
                      <a:pt x="380" y="841"/>
                    </a:cubicBezTo>
                    <a:cubicBezTo>
                      <a:pt x="294" y="847"/>
                      <a:pt x="128" y="707"/>
                      <a:pt x="1" y="281"/>
                    </a:cubicBezTo>
                    <a:close/>
                  </a:path>
                </a:pathLst>
              </a:custGeom>
              <a:solidFill>
                <a:srgbClr val="F7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p:cNvSpPr/>
              <p:nvPr/>
            </p:nvSpPr>
            <p:spPr>
              <a:xfrm>
                <a:off x="4527690" y="347882"/>
                <a:ext cx="172572" cy="367603"/>
              </a:xfrm>
              <a:custGeom>
                <a:avLst/>
                <a:gdLst/>
                <a:ahLst/>
                <a:cxnLst/>
                <a:rect l="l" t="t" r="r" b="b"/>
                <a:pathLst>
                  <a:path w="899" h="1915" extrusionOk="0">
                    <a:moveTo>
                      <a:pt x="133" y="1"/>
                    </a:moveTo>
                    <a:lnTo>
                      <a:pt x="0" y="247"/>
                    </a:lnTo>
                    <a:lnTo>
                      <a:pt x="0" y="274"/>
                    </a:lnTo>
                    <a:lnTo>
                      <a:pt x="40" y="900"/>
                    </a:lnTo>
                    <a:lnTo>
                      <a:pt x="223" y="1733"/>
                    </a:lnTo>
                    <a:cubicBezTo>
                      <a:pt x="223" y="1733"/>
                      <a:pt x="466" y="1848"/>
                      <a:pt x="705" y="1914"/>
                    </a:cubicBezTo>
                    <a:cubicBezTo>
                      <a:pt x="706" y="1914"/>
                      <a:pt x="707" y="1915"/>
                      <a:pt x="708" y="1915"/>
                    </a:cubicBezTo>
                    <a:cubicBezTo>
                      <a:pt x="777" y="1915"/>
                      <a:pt x="531" y="1080"/>
                      <a:pt x="638" y="1080"/>
                    </a:cubicBezTo>
                    <a:cubicBezTo>
                      <a:pt x="640" y="1080"/>
                      <a:pt x="641" y="1080"/>
                      <a:pt x="643" y="1080"/>
                    </a:cubicBezTo>
                    <a:cubicBezTo>
                      <a:pt x="719" y="1097"/>
                      <a:pt x="805" y="1116"/>
                      <a:pt x="899" y="1136"/>
                    </a:cubicBezTo>
                    <a:cubicBezTo>
                      <a:pt x="891" y="931"/>
                      <a:pt x="880" y="727"/>
                      <a:pt x="866" y="522"/>
                    </a:cubicBezTo>
                    <a:cubicBezTo>
                      <a:pt x="453" y="390"/>
                      <a:pt x="131" y="254"/>
                      <a:pt x="131" y="254"/>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solidFill>
                <a:srgbClr val="7ED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p:cNvSpPr/>
              <p:nvPr/>
            </p:nvSpPr>
            <p:spPr>
              <a:xfrm>
                <a:off x="5804219" y="2212766"/>
                <a:ext cx="329979" cy="186777"/>
              </a:xfrm>
              <a:custGeom>
                <a:avLst/>
                <a:gdLst/>
                <a:ahLst/>
                <a:cxnLst/>
                <a:rect l="l" t="t" r="r" b="b"/>
                <a:pathLst>
                  <a:path w="1719" h="973" extrusionOk="0">
                    <a:moveTo>
                      <a:pt x="335" y="0"/>
                    </a:moveTo>
                    <a:cubicBezTo>
                      <a:pt x="326" y="0"/>
                      <a:pt x="318" y="1"/>
                      <a:pt x="311" y="2"/>
                    </a:cubicBezTo>
                    <a:cubicBezTo>
                      <a:pt x="177" y="29"/>
                      <a:pt x="17" y="159"/>
                      <a:pt x="18" y="212"/>
                    </a:cubicBezTo>
                    <a:cubicBezTo>
                      <a:pt x="18" y="262"/>
                      <a:pt x="0" y="532"/>
                      <a:pt x="52" y="593"/>
                    </a:cubicBezTo>
                    <a:cubicBezTo>
                      <a:pt x="105" y="655"/>
                      <a:pt x="326" y="767"/>
                      <a:pt x="383" y="767"/>
                    </a:cubicBezTo>
                    <a:cubicBezTo>
                      <a:pt x="440" y="767"/>
                      <a:pt x="706" y="738"/>
                      <a:pt x="706" y="738"/>
                    </a:cubicBezTo>
                    <a:lnTo>
                      <a:pt x="951" y="712"/>
                    </a:lnTo>
                    <a:cubicBezTo>
                      <a:pt x="951" y="712"/>
                      <a:pt x="1197" y="930"/>
                      <a:pt x="1277" y="950"/>
                    </a:cubicBezTo>
                    <a:cubicBezTo>
                      <a:pt x="1322" y="961"/>
                      <a:pt x="1399" y="973"/>
                      <a:pt x="1469" y="973"/>
                    </a:cubicBezTo>
                    <a:cubicBezTo>
                      <a:pt x="1522" y="973"/>
                      <a:pt x="1571" y="966"/>
                      <a:pt x="1595" y="947"/>
                    </a:cubicBezTo>
                    <a:cubicBezTo>
                      <a:pt x="1652" y="905"/>
                      <a:pt x="1718" y="848"/>
                      <a:pt x="1718" y="802"/>
                    </a:cubicBezTo>
                    <a:cubicBezTo>
                      <a:pt x="1718" y="755"/>
                      <a:pt x="1687" y="679"/>
                      <a:pt x="1631" y="679"/>
                    </a:cubicBezTo>
                    <a:cubicBezTo>
                      <a:pt x="1630" y="679"/>
                      <a:pt x="1630" y="679"/>
                      <a:pt x="1629" y="679"/>
                    </a:cubicBezTo>
                    <a:cubicBezTo>
                      <a:pt x="1572" y="679"/>
                      <a:pt x="1460" y="681"/>
                      <a:pt x="1460" y="681"/>
                    </a:cubicBezTo>
                    <a:cubicBezTo>
                      <a:pt x="1460" y="681"/>
                      <a:pt x="1207" y="315"/>
                      <a:pt x="1166" y="295"/>
                    </a:cubicBezTo>
                    <a:cubicBezTo>
                      <a:pt x="1124" y="275"/>
                      <a:pt x="948" y="224"/>
                      <a:pt x="948" y="224"/>
                    </a:cubicBezTo>
                    <a:cubicBezTo>
                      <a:pt x="948" y="224"/>
                      <a:pt x="496" y="0"/>
                      <a:pt x="33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p:cNvSpPr/>
              <p:nvPr/>
            </p:nvSpPr>
            <p:spPr>
              <a:xfrm>
                <a:off x="4525962" y="18288"/>
                <a:ext cx="785884" cy="506774"/>
              </a:xfrm>
              <a:custGeom>
                <a:avLst/>
                <a:gdLst/>
                <a:ahLst/>
                <a:cxnLst/>
                <a:rect l="l" t="t" r="r" b="b"/>
                <a:pathLst>
                  <a:path w="4094" h="2640" extrusionOk="0">
                    <a:moveTo>
                      <a:pt x="1892" y="1"/>
                    </a:moveTo>
                    <a:cubicBezTo>
                      <a:pt x="496" y="1"/>
                      <a:pt x="102" y="1057"/>
                      <a:pt x="20" y="1590"/>
                    </a:cubicBezTo>
                    <a:cubicBezTo>
                      <a:pt x="6" y="1676"/>
                      <a:pt x="0" y="1747"/>
                      <a:pt x="0" y="1798"/>
                    </a:cubicBezTo>
                    <a:cubicBezTo>
                      <a:pt x="0" y="1902"/>
                      <a:pt x="3" y="2005"/>
                      <a:pt x="9" y="2101"/>
                    </a:cubicBezTo>
                    <a:cubicBezTo>
                      <a:pt x="22" y="2387"/>
                      <a:pt x="49" y="2617"/>
                      <a:pt x="49" y="2617"/>
                    </a:cubicBezTo>
                    <a:lnTo>
                      <a:pt x="1137" y="2639"/>
                    </a:lnTo>
                    <a:lnTo>
                      <a:pt x="937" y="2402"/>
                    </a:lnTo>
                    <a:lnTo>
                      <a:pt x="806" y="2247"/>
                    </a:lnTo>
                    <a:lnTo>
                      <a:pt x="806" y="2247"/>
                    </a:lnTo>
                    <a:cubicBezTo>
                      <a:pt x="846" y="2262"/>
                      <a:pt x="1502" y="2511"/>
                      <a:pt x="2518" y="2511"/>
                    </a:cubicBezTo>
                    <a:cubicBezTo>
                      <a:pt x="2770" y="2511"/>
                      <a:pt x="3043" y="2495"/>
                      <a:pt x="3335" y="2458"/>
                    </a:cubicBezTo>
                    <a:cubicBezTo>
                      <a:pt x="3983" y="2373"/>
                      <a:pt x="4073" y="2279"/>
                      <a:pt x="4087" y="2253"/>
                    </a:cubicBezTo>
                    <a:lnTo>
                      <a:pt x="4087" y="2251"/>
                    </a:lnTo>
                    <a:cubicBezTo>
                      <a:pt x="4092" y="2188"/>
                      <a:pt x="4093" y="2068"/>
                      <a:pt x="4081" y="1921"/>
                    </a:cubicBezTo>
                    <a:cubicBezTo>
                      <a:pt x="4035" y="1324"/>
                      <a:pt x="3752" y="224"/>
                      <a:pt x="2312" y="30"/>
                    </a:cubicBezTo>
                    <a:cubicBezTo>
                      <a:pt x="2163" y="10"/>
                      <a:pt x="202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p:cNvSpPr/>
              <p:nvPr/>
            </p:nvSpPr>
            <p:spPr>
              <a:xfrm>
                <a:off x="4808526" y="18479"/>
                <a:ext cx="503511" cy="470110"/>
              </a:xfrm>
              <a:custGeom>
                <a:avLst/>
                <a:gdLst/>
                <a:ahLst/>
                <a:cxnLst/>
                <a:rect l="l" t="t" r="r" b="b"/>
                <a:pathLst>
                  <a:path w="2623" h="2449" extrusionOk="0">
                    <a:moveTo>
                      <a:pt x="427" y="1"/>
                    </a:moveTo>
                    <a:cubicBezTo>
                      <a:pt x="273" y="1"/>
                      <a:pt x="131" y="13"/>
                      <a:pt x="0" y="37"/>
                    </a:cubicBezTo>
                    <a:cubicBezTo>
                      <a:pt x="37" y="34"/>
                      <a:pt x="122" y="25"/>
                      <a:pt x="240" y="25"/>
                    </a:cubicBezTo>
                    <a:cubicBezTo>
                      <a:pt x="629" y="25"/>
                      <a:pt x="1374" y="126"/>
                      <a:pt x="1921" y="906"/>
                    </a:cubicBezTo>
                    <a:lnTo>
                      <a:pt x="1921" y="904"/>
                    </a:lnTo>
                    <a:lnTo>
                      <a:pt x="1921" y="904"/>
                    </a:lnTo>
                    <a:cubicBezTo>
                      <a:pt x="2240" y="1358"/>
                      <a:pt x="2411" y="2305"/>
                      <a:pt x="2018" y="2434"/>
                    </a:cubicBezTo>
                    <a:lnTo>
                      <a:pt x="2018" y="2434"/>
                    </a:lnTo>
                    <a:cubicBezTo>
                      <a:pt x="2526" y="2357"/>
                      <a:pt x="2602" y="2275"/>
                      <a:pt x="2615" y="2252"/>
                    </a:cubicBezTo>
                    <a:lnTo>
                      <a:pt x="2615" y="2250"/>
                    </a:lnTo>
                    <a:cubicBezTo>
                      <a:pt x="2620" y="2187"/>
                      <a:pt x="2623" y="2069"/>
                      <a:pt x="2611" y="1920"/>
                    </a:cubicBezTo>
                    <a:cubicBezTo>
                      <a:pt x="2564" y="1323"/>
                      <a:pt x="2281" y="223"/>
                      <a:pt x="840" y="29"/>
                    </a:cubicBezTo>
                    <a:cubicBezTo>
                      <a:pt x="694" y="10"/>
                      <a:pt x="556" y="1"/>
                      <a:pt x="427" y="1"/>
                    </a:cubicBezTo>
                    <a:close/>
                    <a:moveTo>
                      <a:pt x="2018" y="2434"/>
                    </a:moveTo>
                    <a:cubicBezTo>
                      <a:pt x="1986" y="2439"/>
                      <a:pt x="1952" y="2444"/>
                      <a:pt x="1917" y="2449"/>
                    </a:cubicBezTo>
                    <a:cubicBezTo>
                      <a:pt x="1918" y="2449"/>
                      <a:pt x="1920" y="2449"/>
                      <a:pt x="1921" y="2449"/>
                    </a:cubicBezTo>
                    <a:cubicBezTo>
                      <a:pt x="1957" y="2449"/>
                      <a:pt x="1989" y="2444"/>
                      <a:pt x="2018" y="2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p:cNvSpPr/>
              <p:nvPr/>
            </p:nvSpPr>
            <p:spPr>
              <a:xfrm>
                <a:off x="4556868" y="449428"/>
                <a:ext cx="251852" cy="273543"/>
              </a:xfrm>
              <a:custGeom>
                <a:avLst/>
                <a:gdLst/>
                <a:ahLst/>
                <a:cxnLst/>
                <a:rect l="l" t="t" r="r" b="b"/>
                <a:pathLst>
                  <a:path w="1312" h="1425" extrusionOk="0">
                    <a:moveTo>
                      <a:pt x="566" y="0"/>
                    </a:moveTo>
                    <a:cubicBezTo>
                      <a:pt x="354" y="0"/>
                      <a:pt x="169" y="144"/>
                      <a:pt x="99" y="393"/>
                    </a:cubicBezTo>
                    <a:cubicBezTo>
                      <a:pt x="1" y="745"/>
                      <a:pt x="170" y="1173"/>
                      <a:pt x="477" y="1350"/>
                    </a:cubicBezTo>
                    <a:cubicBezTo>
                      <a:pt x="567" y="1401"/>
                      <a:pt x="658" y="1425"/>
                      <a:pt x="745" y="1425"/>
                    </a:cubicBezTo>
                    <a:cubicBezTo>
                      <a:pt x="957" y="1425"/>
                      <a:pt x="1143" y="1281"/>
                      <a:pt x="1213" y="1031"/>
                    </a:cubicBezTo>
                    <a:cubicBezTo>
                      <a:pt x="1311" y="681"/>
                      <a:pt x="1142" y="252"/>
                      <a:pt x="834" y="76"/>
                    </a:cubicBezTo>
                    <a:cubicBezTo>
                      <a:pt x="745" y="25"/>
                      <a:pt x="653"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p:cNvSpPr/>
              <p:nvPr/>
            </p:nvSpPr>
            <p:spPr>
              <a:xfrm>
                <a:off x="4589309" y="484941"/>
                <a:ext cx="186585" cy="202518"/>
              </a:xfrm>
              <a:custGeom>
                <a:avLst/>
                <a:gdLst/>
                <a:ahLst/>
                <a:cxnLst/>
                <a:rect l="l" t="t" r="r" b="b"/>
                <a:pathLst>
                  <a:path w="972" h="1055" extrusionOk="0">
                    <a:moveTo>
                      <a:pt x="421" y="0"/>
                    </a:moveTo>
                    <a:cubicBezTo>
                      <a:pt x="264" y="0"/>
                      <a:pt x="126" y="107"/>
                      <a:pt x="75" y="291"/>
                    </a:cubicBezTo>
                    <a:cubicBezTo>
                      <a:pt x="1" y="551"/>
                      <a:pt x="127" y="868"/>
                      <a:pt x="355" y="999"/>
                    </a:cubicBezTo>
                    <a:cubicBezTo>
                      <a:pt x="421" y="1037"/>
                      <a:pt x="489" y="1055"/>
                      <a:pt x="554" y="1055"/>
                    </a:cubicBezTo>
                    <a:cubicBezTo>
                      <a:pt x="710" y="1055"/>
                      <a:pt x="848" y="948"/>
                      <a:pt x="899" y="763"/>
                    </a:cubicBezTo>
                    <a:cubicBezTo>
                      <a:pt x="971" y="503"/>
                      <a:pt x="847" y="186"/>
                      <a:pt x="619" y="56"/>
                    </a:cubicBezTo>
                    <a:cubicBezTo>
                      <a:pt x="553" y="18"/>
                      <a:pt x="485"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p:cNvSpPr/>
              <p:nvPr/>
            </p:nvSpPr>
            <p:spPr>
              <a:xfrm>
                <a:off x="4607929" y="504904"/>
                <a:ext cx="149729" cy="162782"/>
              </a:xfrm>
              <a:custGeom>
                <a:avLst/>
                <a:gdLst/>
                <a:ahLst/>
                <a:cxnLst/>
                <a:rect l="l" t="t" r="r" b="b"/>
                <a:pathLst>
                  <a:path w="780" h="848" extrusionOk="0">
                    <a:moveTo>
                      <a:pt x="336" y="0"/>
                    </a:moveTo>
                    <a:cubicBezTo>
                      <a:pt x="210" y="0"/>
                      <a:pt x="101" y="85"/>
                      <a:pt x="59" y="233"/>
                    </a:cubicBezTo>
                    <a:cubicBezTo>
                      <a:pt x="1" y="442"/>
                      <a:pt x="101" y="698"/>
                      <a:pt x="284" y="802"/>
                    </a:cubicBezTo>
                    <a:cubicBezTo>
                      <a:pt x="337" y="833"/>
                      <a:pt x="391" y="847"/>
                      <a:pt x="443" y="847"/>
                    </a:cubicBezTo>
                    <a:cubicBezTo>
                      <a:pt x="569" y="847"/>
                      <a:pt x="679" y="762"/>
                      <a:pt x="721" y="613"/>
                    </a:cubicBezTo>
                    <a:cubicBezTo>
                      <a:pt x="779" y="404"/>
                      <a:pt x="679" y="150"/>
                      <a:pt x="496" y="46"/>
                    </a:cubicBezTo>
                    <a:cubicBezTo>
                      <a:pt x="442" y="15"/>
                      <a:pt x="388"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p:cNvSpPr/>
              <p:nvPr/>
            </p:nvSpPr>
            <p:spPr>
              <a:xfrm>
                <a:off x="4699302" y="38635"/>
                <a:ext cx="285253" cy="135332"/>
              </a:xfrm>
              <a:custGeom>
                <a:avLst/>
                <a:gdLst/>
                <a:ahLst/>
                <a:cxnLst/>
                <a:rect l="l" t="t" r="r" b="b"/>
                <a:pathLst>
                  <a:path w="1486" h="705" extrusionOk="0">
                    <a:moveTo>
                      <a:pt x="863" y="1"/>
                    </a:moveTo>
                    <a:cubicBezTo>
                      <a:pt x="812" y="1"/>
                      <a:pt x="761" y="3"/>
                      <a:pt x="708" y="9"/>
                    </a:cubicBezTo>
                    <a:cubicBezTo>
                      <a:pt x="308" y="49"/>
                      <a:pt x="0" y="235"/>
                      <a:pt x="18" y="426"/>
                    </a:cubicBezTo>
                    <a:cubicBezTo>
                      <a:pt x="36" y="592"/>
                      <a:pt x="294" y="704"/>
                      <a:pt x="625" y="704"/>
                    </a:cubicBezTo>
                    <a:cubicBezTo>
                      <a:pt x="674" y="704"/>
                      <a:pt x="725" y="702"/>
                      <a:pt x="777" y="696"/>
                    </a:cubicBezTo>
                    <a:cubicBezTo>
                      <a:pt x="1177" y="656"/>
                      <a:pt x="1486" y="469"/>
                      <a:pt x="1466" y="280"/>
                    </a:cubicBezTo>
                    <a:cubicBezTo>
                      <a:pt x="1450" y="114"/>
                      <a:pt x="1192"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4508686" y="327150"/>
                <a:ext cx="819669" cy="188313"/>
              </a:xfrm>
              <a:custGeom>
                <a:avLst/>
                <a:gdLst/>
                <a:ahLst/>
                <a:cxnLst/>
                <a:rect l="l" t="t" r="r" b="b"/>
                <a:pathLst>
                  <a:path w="4270" h="981" extrusionOk="0">
                    <a:moveTo>
                      <a:pt x="107" y="1"/>
                    </a:moveTo>
                    <a:lnTo>
                      <a:pt x="32" y="84"/>
                    </a:lnTo>
                    <a:lnTo>
                      <a:pt x="1" y="447"/>
                    </a:lnTo>
                    <a:cubicBezTo>
                      <a:pt x="1" y="447"/>
                      <a:pt x="1277" y="980"/>
                      <a:pt x="2537" y="980"/>
                    </a:cubicBezTo>
                    <a:cubicBezTo>
                      <a:pt x="2598" y="980"/>
                      <a:pt x="2659" y="979"/>
                      <a:pt x="2720" y="976"/>
                    </a:cubicBezTo>
                    <a:cubicBezTo>
                      <a:pt x="4037" y="918"/>
                      <a:pt x="4269" y="698"/>
                      <a:pt x="4269" y="698"/>
                    </a:cubicBezTo>
                    <a:lnTo>
                      <a:pt x="4269" y="327"/>
                    </a:lnTo>
                    <a:lnTo>
                      <a:pt x="4163" y="219"/>
                    </a:lnTo>
                    <a:cubicBezTo>
                      <a:pt x="3684" y="396"/>
                      <a:pt x="3165" y="460"/>
                      <a:pt x="2663" y="460"/>
                    </a:cubicBezTo>
                    <a:cubicBezTo>
                      <a:pt x="1322" y="460"/>
                      <a:pt x="107"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4744412" y="369189"/>
                <a:ext cx="583558" cy="146274"/>
              </a:xfrm>
              <a:custGeom>
                <a:avLst/>
                <a:gdLst/>
                <a:ahLst/>
                <a:cxnLst/>
                <a:rect l="l" t="t" r="r" b="b"/>
                <a:pathLst>
                  <a:path w="3040" h="762" extrusionOk="0">
                    <a:moveTo>
                      <a:pt x="2935" y="0"/>
                    </a:moveTo>
                    <a:cubicBezTo>
                      <a:pt x="2456" y="176"/>
                      <a:pt x="1938" y="241"/>
                      <a:pt x="1436" y="241"/>
                    </a:cubicBezTo>
                    <a:cubicBezTo>
                      <a:pt x="991" y="241"/>
                      <a:pt x="560" y="190"/>
                      <a:pt x="182" y="122"/>
                    </a:cubicBezTo>
                    <a:lnTo>
                      <a:pt x="27" y="139"/>
                    </a:lnTo>
                    <a:lnTo>
                      <a:pt x="0" y="603"/>
                    </a:lnTo>
                    <a:cubicBezTo>
                      <a:pt x="397" y="692"/>
                      <a:pt x="851" y="761"/>
                      <a:pt x="1303" y="761"/>
                    </a:cubicBezTo>
                    <a:cubicBezTo>
                      <a:pt x="1366" y="761"/>
                      <a:pt x="1429" y="760"/>
                      <a:pt x="1492" y="757"/>
                    </a:cubicBezTo>
                    <a:cubicBezTo>
                      <a:pt x="2809" y="699"/>
                      <a:pt x="3040" y="480"/>
                      <a:pt x="3040" y="480"/>
                    </a:cubicBezTo>
                    <a:lnTo>
                      <a:pt x="3040" y="108"/>
                    </a:lnTo>
                    <a:lnTo>
                      <a:pt x="2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4514637" y="327150"/>
                <a:ext cx="812759" cy="115944"/>
              </a:xfrm>
              <a:custGeom>
                <a:avLst/>
                <a:gdLst/>
                <a:ahLst/>
                <a:cxnLst/>
                <a:rect l="l" t="t" r="r" b="b"/>
                <a:pathLst>
                  <a:path w="4234" h="604" extrusionOk="0">
                    <a:moveTo>
                      <a:pt x="76" y="1"/>
                    </a:moveTo>
                    <a:lnTo>
                      <a:pt x="1" y="82"/>
                    </a:lnTo>
                    <a:cubicBezTo>
                      <a:pt x="204" y="164"/>
                      <a:pt x="1361" y="603"/>
                      <a:pt x="2505" y="603"/>
                    </a:cubicBezTo>
                    <a:cubicBezTo>
                      <a:pt x="2566" y="603"/>
                      <a:pt x="2628" y="602"/>
                      <a:pt x="2689" y="599"/>
                    </a:cubicBezTo>
                    <a:cubicBezTo>
                      <a:pt x="3918" y="544"/>
                      <a:pt x="4201" y="350"/>
                      <a:pt x="4234" y="324"/>
                    </a:cubicBezTo>
                    <a:lnTo>
                      <a:pt x="4132" y="219"/>
                    </a:lnTo>
                    <a:lnTo>
                      <a:pt x="4132" y="218"/>
                    </a:lnTo>
                    <a:cubicBezTo>
                      <a:pt x="3652" y="395"/>
                      <a:pt x="3132" y="459"/>
                      <a:pt x="2630" y="459"/>
                    </a:cubicBezTo>
                    <a:cubicBezTo>
                      <a:pt x="1290" y="459"/>
                      <a:pt x="76" y="1"/>
                      <a:pt x="76" y="1"/>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44"/>
            <p:cNvSpPr/>
            <p:nvPr/>
          </p:nvSpPr>
          <p:spPr>
            <a:xfrm>
              <a:off x="6027083" y="2250582"/>
              <a:ext cx="160862" cy="350135"/>
            </a:xfrm>
            <a:custGeom>
              <a:avLst/>
              <a:gdLst/>
              <a:ahLst/>
              <a:cxnLst/>
              <a:rect l="l" t="t" r="r" b="b"/>
              <a:pathLst>
                <a:path w="838" h="1824" extrusionOk="0">
                  <a:moveTo>
                    <a:pt x="805" y="0"/>
                  </a:moveTo>
                  <a:cubicBezTo>
                    <a:pt x="790" y="0"/>
                    <a:pt x="776" y="10"/>
                    <a:pt x="773" y="27"/>
                  </a:cubicBezTo>
                  <a:lnTo>
                    <a:pt x="674" y="555"/>
                  </a:lnTo>
                  <a:lnTo>
                    <a:pt x="656" y="591"/>
                  </a:lnTo>
                  <a:lnTo>
                    <a:pt x="503" y="1457"/>
                  </a:lnTo>
                  <a:lnTo>
                    <a:pt x="410" y="1427"/>
                  </a:lnTo>
                  <a:cubicBezTo>
                    <a:pt x="406" y="1425"/>
                    <a:pt x="403" y="1425"/>
                    <a:pt x="400" y="1425"/>
                  </a:cubicBezTo>
                  <a:cubicBezTo>
                    <a:pt x="394" y="1427"/>
                    <a:pt x="386" y="1430"/>
                    <a:pt x="380" y="1436"/>
                  </a:cubicBezTo>
                  <a:cubicBezTo>
                    <a:pt x="379" y="1436"/>
                    <a:pt x="377" y="1438"/>
                    <a:pt x="377" y="1439"/>
                  </a:cubicBezTo>
                  <a:cubicBezTo>
                    <a:pt x="368" y="1448"/>
                    <a:pt x="362" y="1459"/>
                    <a:pt x="357" y="1471"/>
                  </a:cubicBezTo>
                  <a:cubicBezTo>
                    <a:pt x="354" y="1477"/>
                    <a:pt x="353" y="1484"/>
                    <a:pt x="351" y="1491"/>
                  </a:cubicBezTo>
                  <a:cubicBezTo>
                    <a:pt x="350" y="1501"/>
                    <a:pt x="350" y="1510"/>
                    <a:pt x="351" y="1519"/>
                  </a:cubicBezTo>
                  <a:cubicBezTo>
                    <a:pt x="354" y="1533"/>
                    <a:pt x="362" y="1542"/>
                    <a:pt x="371" y="1545"/>
                  </a:cubicBezTo>
                  <a:lnTo>
                    <a:pt x="491" y="1585"/>
                  </a:lnTo>
                  <a:cubicBezTo>
                    <a:pt x="496" y="1604"/>
                    <a:pt x="503" y="1621"/>
                    <a:pt x="520" y="1631"/>
                  </a:cubicBezTo>
                  <a:cubicBezTo>
                    <a:pt x="533" y="1640"/>
                    <a:pt x="547" y="1644"/>
                    <a:pt x="561" y="1644"/>
                  </a:cubicBezTo>
                  <a:cubicBezTo>
                    <a:pt x="598" y="1644"/>
                    <a:pt x="633" y="1617"/>
                    <a:pt x="637" y="1577"/>
                  </a:cubicBezTo>
                  <a:lnTo>
                    <a:pt x="774" y="608"/>
                  </a:lnTo>
                  <a:lnTo>
                    <a:pt x="768" y="561"/>
                  </a:lnTo>
                  <a:lnTo>
                    <a:pt x="836" y="36"/>
                  </a:lnTo>
                  <a:cubicBezTo>
                    <a:pt x="837" y="25"/>
                    <a:pt x="831" y="13"/>
                    <a:pt x="822" y="5"/>
                  </a:cubicBezTo>
                  <a:cubicBezTo>
                    <a:pt x="816" y="2"/>
                    <a:pt x="811" y="0"/>
                    <a:pt x="805" y="0"/>
                  </a:cubicBezTo>
                  <a:close/>
                  <a:moveTo>
                    <a:pt x="454" y="180"/>
                  </a:moveTo>
                  <a:cubicBezTo>
                    <a:pt x="440" y="180"/>
                    <a:pt x="427" y="190"/>
                    <a:pt x="423" y="205"/>
                  </a:cubicBezTo>
                  <a:lnTo>
                    <a:pt x="325" y="735"/>
                  </a:lnTo>
                  <a:lnTo>
                    <a:pt x="305" y="771"/>
                  </a:lnTo>
                  <a:lnTo>
                    <a:pt x="154" y="1637"/>
                  </a:lnTo>
                  <a:lnTo>
                    <a:pt x="60" y="1605"/>
                  </a:lnTo>
                  <a:lnTo>
                    <a:pt x="50" y="1605"/>
                  </a:lnTo>
                  <a:cubicBezTo>
                    <a:pt x="43" y="1605"/>
                    <a:pt x="37" y="1608"/>
                    <a:pt x="31" y="1614"/>
                  </a:cubicBezTo>
                  <a:cubicBezTo>
                    <a:pt x="30" y="1616"/>
                    <a:pt x="28" y="1617"/>
                    <a:pt x="26" y="1619"/>
                  </a:cubicBezTo>
                  <a:cubicBezTo>
                    <a:pt x="19" y="1627"/>
                    <a:pt x="11" y="1637"/>
                    <a:pt x="7" y="1650"/>
                  </a:cubicBezTo>
                  <a:cubicBezTo>
                    <a:pt x="5" y="1656"/>
                    <a:pt x="3" y="1664"/>
                    <a:pt x="2" y="1670"/>
                  </a:cubicBezTo>
                  <a:cubicBezTo>
                    <a:pt x="0" y="1679"/>
                    <a:pt x="0" y="1690"/>
                    <a:pt x="2" y="1697"/>
                  </a:cubicBezTo>
                  <a:cubicBezTo>
                    <a:pt x="5" y="1713"/>
                    <a:pt x="11" y="1722"/>
                    <a:pt x="20" y="1725"/>
                  </a:cubicBezTo>
                  <a:lnTo>
                    <a:pt x="140" y="1765"/>
                  </a:lnTo>
                  <a:cubicBezTo>
                    <a:pt x="145" y="1784"/>
                    <a:pt x="154" y="1799"/>
                    <a:pt x="170" y="1810"/>
                  </a:cubicBezTo>
                  <a:cubicBezTo>
                    <a:pt x="183" y="1819"/>
                    <a:pt x="198" y="1823"/>
                    <a:pt x="212" y="1823"/>
                  </a:cubicBezTo>
                  <a:cubicBezTo>
                    <a:pt x="249" y="1823"/>
                    <a:pt x="282" y="1797"/>
                    <a:pt x="288" y="1756"/>
                  </a:cubicBezTo>
                  <a:lnTo>
                    <a:pt x="423" y="787"/>
                  </a:lnTo>
                  <a:lnTo>
                    <a:pt x="419" y="741"/>
                  </a:lnTo>
                  <a:lnTo>
                    <a:pt x="485" y="216"/>
                  </a:lnTo>
                  <a:cubicBezTo>
                    <a:pt x="486" y="204"/>
                    <a:pt x="482" y="192"/>
                    <a:pt x="471" y="185"/>
                  </a:cubicBezTo>
                  <a:cubicBezTo>
                    <a:pt x="466" y="182"/>
                    <a:pt x="460" y="180"/>
                    <a:pt x="454"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44"/>
          <p:cNvGrpSpPr/>
          <p:nvPr/>
        </p:nvGrpSpPr>
        <p:grpSpPr>
          <a:xfrm>
            <a:off x="4821689" y="601918"/>
            <a:ext cx="3042635" cy="1812471"/>
            <a:chOff x="3024078" y="1987423"/>
            <a:chExt cx="3101881" cy="1847763"/>
          </a:xfrm>
        </p:grpSpPr>
        <p:grpSp>
          <p:nvGrpSpPr>
            <p:cNvPr id="1076" name="Google Shape;1076;p44"/>
            <p:cNvGrpSpPr/>
            <p:nvPr/>
          </p:nvGrpSpPr>
          <p:grpSpPr>
            <a:xfrm>
              <a:off x="3339466" y="2138929"/>
              <a:ext cx="2455292" cy="1617889"/>
              <a:chOff x="-3209756" y="1803812"/>
              <a:chExt cx="2235335" cy="1472951"/>
            </a:xfrm>
          </p:grpSpPr>
          <p:grpSp>
            <p:nvGrpSpPr>
              <p:cNvPr id="1077" name="Google Shape;1077;p44"/>
              <p:cNvGrpSpPr/>
              <p:nvPr/>
            </p:nvGrpSpPr>
            <p:grpSpPr>
              <a:xfrm>
                <a:off x="-1885420" y="1803812"/>
                <a:ext cx="163333" cy="251385"/>
                <a:chOff x="-3916750" y="2838725"/>
                <a:chExt cx="106150" cy="163375"/>
              </a:xfrm>
            </p:grpSpPr>
            <p:sp>
              <p:nvSpPr>
                <p:cNvPr id="1078" name="Google Shape;1078;p44"/>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4"/>
              <p:cNvGrpSpPr/>
              <p:nvPr/>
            </p:nvGrpSpPr>
            <p:grpSpPr>
              <a:xfrm>
                <a:off x="-1137754" y="2214606"/>
                <a:ext cx="163333" cy="251385"/>
                <a:chOff x="-3916750" y="2838725"/>
                <a:chExt cx="106150" cy="163375"/>
              </a:xfrm>
            </p:grpSpPr>
            <p:sp>
              <p:nvSpPr>
                <p:cNvPr id="1085" name="Google Shape;1085;p44"/>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44"/>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4"/>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4"/>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44"/>
              <p:cNvGrpSpPr/>
              <p:nvPr/>
            </p:nvGrpSpPr>
            <p:grpSpPr>
              <a:xfrm>
                <a:off x="-3209756" y="2554613"/>
                <a:ext cx="163333" cy="251385"/>
                <a:chOff x="-3916750" y="2838725"/>
                <a:chExt cx="106150" cy="163375"/>
              </a:xfrm>
            </p:grpSpPr>
            <p:sp>
              <p:nvSpPr>
                <p:cNvPr id="1162" name="Google Shape;1162;p44"/>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4"/>
              <p:cNvGrpSpPr/>
              <p:nvPr/>
            </p:nvGrpSpPr>
            <p:grpSpPr>
              <a:xfrm>
                <a:off x="-2491885" y="3025377"/>
                <a:ext cx="163333" cy="251385"/>
                <a:chOff x="-3916750" y="2838725"/>
                <a:chExt cx="106150" cy="163375"/>
              </a:xfrm>
            </p:grpSpPr>
            <p:sp>
              <p:nvSpPr>
                <p:cNvPr id="1169" name="Google Shape;1169;p44"/>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5" name="Google Shape;1175;p44"/>
            <p:cNvGrpSpPr/>
            <p:nvPr/>
          </p:nvGrpSpPr>
          <p:grpSpPr>
            <a:xfrm>
              <a:off x="3792143" y="3346195"/>
              <a:ext cx="814292" cy="488991"/>
              <a:chOff x="3357500" y="1620888"/>
              <a:chExt cx="867375" cy="457300"/>
            </a:xfrm>
          </p:grpSpPr>
          <p:sp>
            <p:nvSpPr>
              <p:cNvPr id="1176" name="Google Shape;1176;p44"/>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4"/>
            <p:cNvGrpSpPr/>
            <p:nvPr/>
          </p:nvGrpSpPr>
          <p:grpSpPr>
            <a:xfrm>
              <a:off x="3024078" y="2806336"/>
              <a:ext cx="814292" cy="488991"/>
              <a:chOff x="3357500" y="1620888"/>
              <a:chExt cx="867375" cy="457300"/>
            </a:xfrm>
          </p:grpSpPr>
          <p:sp>
            <p:nvSpPr>
              <p:cNvPr id="1181" name="Google Shape;1181;p44"/>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4"/>
            <p:cNvGrpSpPr/>
            <p:nvPr/>
          </p:nvGrpSpPr>
          <p:grpSpPr>
            <a:xfrm>
              <a:off x="4482582" y="1987423"/>
              <a:ext cx="814292" cy="488991"/>
              <a:chOff x="3357500" y="1620888"/>
              <a:chExt cx="867375" cy="457300"/>
            </a:xfrm>
          </p:grpSpPr>
          <p:sp>
            <p:nvSpPr>
              <p:cNvPr id="1186" name="Google Shape;1186;p44"/>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4"/>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4"/>
            <p:cNvGrpSpPr/>
            <p:nvPr/>
          </p:nvGrpSpPr>
          <p:grpSpPr>
            <a:xfrm>
              <a:off x="5311667" y="2439653"/>
              <a:ext cx="814292" cy="488991"/>
              <a:chOff x="3357500" y="1620888"/>
              <a:chExt cx="867375" cy="457300"/>
            </a:xfrm>
          </p:grpSpPr>
          <p:sp>
            <p:nvSpPr>
              <p:cNvPr id="1191" name="Google Shape;1191;p44"/>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5" name="Google Shape;1195;p44"/>
          <p:cNvGrpSpPr/>
          <p:nvPr/>
        </p:nvGrpSpPr>
        <p:grpSpPr>
          <a:xfrm>
            <a:off x="6268263" y="2960175"/>
            <a:ext cx="757976" cy="672190"/>
            <a:chOff x="7464925" y="-1654250"/>
            <a:chExt cx="757976" cy="672190"/>
          </a:xfrm>
        </p:grpSpPr>
        <p:sp>
          <p:nvSpPr>
            <p:cNvPr id="1196" name="Google Shape;1196;p44"/>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E9395B3F-01F5-651A-0AF4-CD3D272C49DA}"/>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690A4E38-84D0-5C6E-25A8-1E1C75841F9D}"/>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THREE OBSTACLES AND DISTURBANCES</a:t>
            </a:r>
            <a:br>
              <a:rPr lang="en" sz="2200" dirty="0"/>
            </a:br>
            <a:r>
              <a:rPr lang="en" sz="1400" dirty="0"/>
              <a:t>WITHOUT ESTIMATOR</a:t>
            </a:r>
            <a:endParaRPr sz="2200" dirty="0"/>
          </a:p>
        </p:txBody>
      </p:sp>
      <p:sp>
        <p:nvSpPr>
          <p:cNvPr id="1228" name="Google Shape;1228;p46">
            <a:extLst>
              <a:ext uri="{FF2B5EF4-FFF2-40B4-BE49-F238E27FC236}">
                <a16:creationId xmlns:a16="http://schemas.microsoft.com/office/drawing/2014/main" id="{2B838DAD-B132-AB1B-6B48-0D9E987633C0}"/>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07A2F0B8-9157-61CB-E87A-3EBC1137EDE1}"/>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D25EEBFD-8812-9A94-31C6-AFC4BD001585}"/>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BC678986-B470-CD79-62AA-31C8D09F218B}"/>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6592133F-A857-173A-11CB-E76604040D21}"/>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1435D297-8CEF-44AD-8D45-197359EE2439}"/>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C1DD0D3E-D1B4-5BE2-7BC6-CFEB39050302}"/>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90EB48FC-4C02-D620-4915-BD4D6B3EC10B}"/>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CACDD8BF-14C9-9D16-3D3C-C82D5B79A717}"/>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5DFB4915-C3CD-0B66-1491-3C9B35F8E4D7}"/>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EB5104B6-5DC8-7CF9-163A-B4BFCEA0F914}"/>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96142B93-5113-DF95-4A77-61CC9F21A53B}"/>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9AD8CDC0-2CFE-7B08-EBEB-52295DE161D0}"/>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76513E8D-B6E6-847E-E797-465CD4C92861}"/>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AFB293CD-3F9B-04F9-FDCD-2EBF08275733}"/>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9A73F81A-33AE-D28C-38DC-8D0076759A14}"/>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C1B81B83-DA28-3519-6A31-B1A8593B0B38}"/>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D9E1C65C-EDDF-4297-DF86-056746E4EA67}"/>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4EAC6200-2653-DB0D-B033-66A05973FF8F}"/>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1EE573FA-9D89-F41F-9ED7-A1142BDDAFCA}"/>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5616BEA9-47B1-644A-D772-3AB31C072C01}"/>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D4A2F76E-0362-38AC-C4DB-FDB6FDE1E1A6}"/>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84BA5E92-AC29-E6A7-756C-D5013C185F3E}"/>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BD5FAE99-CB61-72B6-6B26-B2EAD6BB4C9B}"/>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9417E0C0-A5A7-8AE2-7555-AEA99FF7772B}"/>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2CAC213B-5943-947C-8A58-233A626737A5}"/>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16B9132E-65C4-D546-4A22-5F2E37176F55}"/>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86A88E82-2A56-962E-43DD-A13131611253}"/>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C7F35D26-D1DA-C73F-57C6-1609C4D2A59D}"/>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78FA8D54-D827-D372-E209-27B52A53F8D0}"/>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92418022-2911-B9D3-0645-6830F15190F3}"/>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24D05927-94F1-C8A7-7113-6C9FF62D0BEF}"/>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9E926C15-DCF5-0E89-758A-270DC2105344}"/>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E1E46416-586D-9625-2A90-342CC10D6CF4}"/>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49A93C1E-C19C-AEDB-754F-716172AA2AAB}"/>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3B2EB059-087A-EBF3-C4AE-C7E7E317A209}"/>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EC6BF3C0-6329-F104-2683-C5A9D2B642DC}"/>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288FBA35-E5B8-9454-08CA-4BF7269DB932}"/>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E96C3F94-3910-344B-B33D-90DA55D4803E}"/>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B1EE6522-D521-6722-225E-A8B847C3FBF2}"/>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457CE493-C7AF-7784-53F7-42CB6088895F}"/>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C4CF495A-2D4A-34D8-F8CC-F8007AA1B273}"/>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D9551429-52AF-E5EE-12E9-A24A23A18C88}"/>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1BCE5DAF-B42C-1711-46A7-197AD1F229D4}"/>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32B6DCE5-091F-8EBB-9F87-429B2F179641}"/>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BDE4D1C4-854E-7EE8-C2AE-07E255AB9518}"/>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EF1F4C3C-F6C7-D058-0BDE-ED5F00C72896}"/>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4232FF70-5EF6-AA7D-10EC-63708E8FA5B9}"/>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135D9214-B40D-7D1B-058A-0C123BD4947E}"/>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9813651D-4423-C00D-ABF6-B825E58DB00E}"/>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6CB9B70C-DED5-37D3-C79E-1214CCDD3894}"/>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A2A52807-4FEA-3404-FA5C-B486490E482F}"/>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C33F311E-C829-E2F4-276C-1B3E8B526BF4}"/>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0A5938FC-31EA-140F-3F86-FFA64BC209E1}"/>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E80682A1-F38E-FA95-A214-26AF7F7E96B4}"/>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1FDBCDB9-6DFC-23DA-8231-9AB5D27FAB09}"/>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28BBF7CF-1781-D9FE-E9F7-1E83DC930406}"/>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C40F302C-1F5A-D9EB-3070-85F1F2D21213}"/>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34CE70D3-D4B8-7B0E-BF33-205CC377C212}"/>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12D03099-CCA1-DB7C-8A75-D6D2651B1AB4}"/>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19FC607B-FC6F-A08A-1293-2911A92C8FD0}"/>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F5C556CB-B518-FF7D-D439-BCF244BA8EA0}"/>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8BB96E32-B48D-6993-5A5B-69ED5721502C}"/>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2FBF28CB-CEC3-8AD7-E2AE-CEDB8F383FFB}"/>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9E134F40-F021-8D4F-5A6A-ACDDA762A034}"/>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DC5069FD-3943-959A-C82B-EA151726F5FA}"/>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0AF2E942-C51F-28D5-20CD-1D3616CD91E8}"/>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29E75D64-5417-BC98-8E05-86865C269ACD}"/>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56EA97FE-86EB-F124-F67D-AEE6BECEA11A}"/>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648B4040-4BAC-1CA2-64B6-8C1C637B73F7}"/>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C2CD5621-E3EE-9001-2A98-0BCE2D42CEA6}"/>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F9990790-4352-0549-4311-47FA306622FA}"/>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64DDE299-3BF1-8F0E-E43E-08E1250BFBA2}"/>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7D89A1E2-FD53-E6D6-FE5B-6208899BBF8B}"/>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82994C78-41E6-7C4F-F2F1-E4816A56730B}"/>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20C91793-9ED4-ECC4-DDB0-1A2AC7C8A8BB}"/>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3E9FA0A1-6E6B-4AB1-E1CD-93EC7A08204A}"/>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DAE1E921-550F-D221-2CF6-EBF1F3C70FFB}"/>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3B2B4BE2-4672-9C88-51D4-2AB08CBE7180}"/>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4493394B-BC3B-2B18-294C-D2E2535589D9}"/>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BBF6194D-84A4-71F7-AC59-496EB8910A4C}"/>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EFCED45F-82F3-972C-711C-7006334BC17D}"/>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644040BF-F082-3EA6-C3B5-DD9A1AB629D3}"/>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1D4DCBC9-9796-305C-C1F4-06A96CF6E861}"/>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354B03A5-9601-10FC-D1C3-6405ED37C369}"/>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A252C209-9D15-22A5-DE3B-FE470FA67B4E}"/>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8DA9AFF6-E149-DC19-81C2-C73725164B84}"/>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D7675B7F-1374-18A4-7780-2ADCDB8B4A5F}"/>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3B0AEC71-BB3C-50BC-F1E7-0B8D77A5ECFC}"/>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E61D3699-6C5B-0684-E358-DB78BE350B7C}"/>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049972CC-A27F-EEA1-3A20-22763B8502A0}"/>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8C0FE62A-D18E-5E20-3F5B-C871EA1D022A}"/>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4C36B8E2-01BE-D917-3BA6-C4A05772D86A}"/>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0BE329F6-3E5B-CB1A-F5C3-874A8036CB97}"/>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F7728BCD-0A23-33BD-77D6-8902A7553AE3}"/>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14CE2823-9641-9F32-D077-977F96F0C2CD}"/>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6AF0298B-7F0F-2F21-4FAE-AC9E438CC672}"/>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46AD5B6B-D4B7-E632-9992-81F7D478057A}"/>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975E9784-CC36-346C-08ED-87EBF0C0C706}"/>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97DA0EF8-0D90-8200-1B3A-95D18957D933}"/>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EDCF411D-EA7A-96F2-0D8A-D601F5B97199}"/>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3369F829-5EAF-B968-82AB-6CAFEE1CEE55}"/>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A31EB15D-2D4C-E305-F3BA-B92897C80C62}"/>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774745D6-9349-B323-881E-80BCDA0318B7}"/>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8A7C869C-D8E9-43D3-1867-79F9CC3A2C3A}"/>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D6FA6655-7075-EA96-6230-E568D684A727}"/>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2E838C8B-97E2-9273-1720-0ACFCE64C15D}"/>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D9826919-CCAD-7B4A-B83D-52153CEF2B2C}"/>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B4FB416E-1A1A-97F0-DB3F-8C14EB30395C}"/>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743AE568-4B28-71C9-9F4A-8704FAD9F22B}"/>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BA4A121B-203E-4BB5-0D84-74F144546F94}"/>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69D76A8A-7797-67E1-AC9F-D24A8C404A0E}"/>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EA255C39-70E0-B3B9-9CBE-837CC68C3330}"/>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39E8ACEE-4973-2D91-9624-209B423BB9F1}"/>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6ED7DB5E-A2E9-E59D-F1E6-E1AE8577BE95}"/>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E3C527B6-CBBD-2D80-613B-498580781D56}"/>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61DAD63E-DBBD-8027-6246-0F1A06ADDA98}"/>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573795C8-FE21-E4ED-75D1-26412CEA0467}"/>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A95D4F4A-92C9-9E3C-8FB3-04B0C4224AA4}"/>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85AEB4FE-48CC-5BD9-319B-6E65AFD308D7}"/>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5B0F0539-84AF-63D8-338A-42F6FB70F39B}"/>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58FB0348-B715-885B-B5C9-7D40BDC42E7E}"/>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19D2E6CF-91FD-ED13-55B7-D4C177F909BC}"/>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5C43282E-E396-7D1F-C5B6-609F44E81DFC}"/>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921F841E-7011-F728-BD0E-91699073DC7A}"/>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AAC53FCE-7D7F-6D43-CD76-59FD9CCF23B5}"/>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FB454CFC-F93F-72C1-918C-AA1E0E2906EA}"/>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649CC1BB-5B78-3BFE-3A32-8047D1FC28A3}"/>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9A993A15-3D65-C078-8144-A2CE80BAAAFF}"/>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E049B87F-8DC6-7446-A1E0-D94353A7C543}"/>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CD11A366-B412-292B-E8F8-46664796E2F4}"/>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A49ABB69-A96A-EDB5-07AC-4B32D5A85B38}"/>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097B2F6D-6D4A-0C0D-A5D2-CA0BA6DFD276}"/>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04BC71F7-5361-4897-65C7-0085257E643B}"/>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7E55D16C-3754-3EDD-B15E-D3D43F673E1C}"/>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F69F93E1-8FBA-B669-DC5F-9A633CB8076B}"/>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BA52E428-D5B6-DEC5-4DB0-F6B883831803}"/>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43E7C75A-07FA-4831-B644-7C86C9BAA198}"/>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3B69EDA5-BF31-9499-DCE5-36C9C469D4FD}"/>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D03BE48F-600B-9F52-F2C5-CF72CFC04896}"/>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0CD83964-78AD-A6C2-FEB8-D0008862FD6B}"/>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8F2218AF-9DE2-9902-5004-DDC44C9A1E1B}"/>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A04A80CE-E142-969D-80E7-9DA9A2D4F246}"/>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37111B05-03B0-F5AC-0E74-670C30E79BA2}"/>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BD5B5F93-7BB6-A4C7-FF43-48F125AB0C90}"/>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4C710A65-D58D-6F6B-0711-E6FEF2B5869C}"/>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D9D75776-0289-AE1C-2D5A-095EECDA4196}"/>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DBF577FB-3A5D-A250-FCC0-7ECDECD48B24}"/>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23BAF28F-0BCF-615F-C433-CC68985E646C}"/>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4F820E67-7567-FD31-3A9E-3CEB2A954349}"/>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737C9043-477E-2503-C9C3-FF5960BD2339}"/>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4D1EADAF-3F95-EE39-6BCC-4170E3C19680}"/>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BD6A2487-138F-F292-4E9C-D2DF7C2EAC39}"/>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67D8712E-2BDE-19F7-AE82-401E27A83C9E}"/>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FC3FD3AB-6F62-6521-8EB9-3DF78BE316D0}"/>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AA0CC15C-FF45-60E9-4644-B823B0B09C0F}"/>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A3A31945-8779-F555-D055-105CD6BD488A}"/>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667B462F-EEF6-9F58-1EC1-CAC25BFCEF2A}"/>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49591EAC-94F2-B059-CA1D-6F95E146A412}"/>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B7F32962-19EB-56D8-5DA3-FF6814F96B10}"/>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0937020E-F730-B732-A49F-BC6B1A618687}"/>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A57C02C7-0D39-D542-A4F3-67D90F0D5979}"/>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magine 3" descr="Immagine che contiene testo, linea, diagramma, Diagramma&#10;&#10;Il contenuto generato dall'IA potrebbe non essere corretto.">
            <a:extLst>
              <a:ext uri="{FF2B5EF4-FFF2-40B4-BE49-F238E27FC236}">
                <a16:creationId xmlns:a16="http://schemas.microsoft.com/office/drawing/2014/main" id="{65C00FFD-9358-86F1-EACC-EC642A944865}"/>
              </a:ext>
            </a:extLst>
          </p:cNvPr>
          <p:cNvPicPr>
            <a:picLocks noChangeAspect="1"/>
          </p:cNvPicPr>
          <p:nvPr/>
        </p:nvPicPr>
        <p:blipFill>
          <a:blip r:embed="rId3"/>
          <a:srcRect l="1745"/>
          <a:stretch>
            <a:fillRect/>
          </a:stretch>
        </p:blipFill>
        <p:spPr>
          <a:xfrm>
            <a:off x="969382" y="3307961"/>
            <a:ext cx="3995738" cy="1060875"/>
          </a:xfrm>
          <a:prstGeom prst="rect">
            <a:avLst/>
          </a:prstGeom>
        </p:spPr>
      </p:pic>
      <p:pic>
        <p:nvPicPr>
          <p:cNvPr id="3" name="Immagine 2" descr="Immagine che contiene testo, schermata, linea, diagramma&#10;&#10;Il contenuto generato dall'IA potrebbe non essere corretto.">
            <a:extLst>
              <a:ext uri="{FF2B5EF4-FFF2-40B4-BE49-F238E27FC236}">
                <a16:creationId xmlns:a16="http://schemas.microsoft.com/office/drawing/2014/main" id="{36258D7D-527C-51F4-8970-F22AC7C0C1B2}"/>
              </a:ext>
            </a:extLst>
          </p:cNvPr>
          <p:cNvPicPr>
            <a:picLocks noChangeAspect="1"/>
          </p:cNvPicPr>
          <p:nvPr/>
        </p:nvPicPr>
        <p:blipFill>
          <a:blip r:embed="rId4"/>
          <a:stretch>
            <a:fillRect/>
          </a:stretch>
        </p:blipFill>
        <p:spPr>
          <a:xfrm>
            <a:off x="969381" y="1084925"/>
            <a:ext cx="3995738" cy="1981757"/>
          </a:xfrm>
          <a:prstGeom prst="rect">
            <a:avLst/>
          </a:prstGeom>
        </p:spPr>
      </p:pic>
    </p:spTree>
    <p:extLst>
      <p:ext uri="{BB962C8B-B14F-4D97-AF65-F5344CB8AC3E}">
        <p14:creationId xmlns:p14="http://schemas.microsoft.com/office/powerpoint/2010/main" val="2578726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0A251005-B268-CCFE-D82D-4244271B1041}"/>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8CDD4D02-9A72-AD89-1897-94AF59B8761C}"/>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LOCAL MINIMA PROBLEM</a:t>
            </a:r>
            <a:endParaRPr dirty="0"/>
          </a:p>
        </p:txBody>
      </p:sp>
      <p:sp>
        <p:nvSpPr>
          <p:cNvPr id="1228" name="Google Shape;1228;p46">
            <a:extLst>
              <a:ext uri="{FF2B5EF4-FFF2-40B4-BE49-F238E27FC236}">
                <a16:creationId xmlns:a16="http://schemas.microsoft.com/office/drawing/2014/main" id="{170637BA-BB1E-96D6-83B7-8D7A226181FD}"/>
              </a:ext>
            </a:extLst>
          </p:cNvPr>
          <p:cNvSpPr txBox="1">
            <a:spLocks noGrp="1"/>
          </p:cNvSpPr>
          <p:nvPr>
            <p:ph type="subTitle" idx="1"/>
          </p:nvPr>
        </p:nvSpPr>
        <p:spPr>
          <a:xfrm>
            <a:off x="720000" y="1985295"/>
            <a:ext cx="4779100" cy="2877650"/>
          </a:xfrm>
          <a:prstGeom prst="rect">
            <a:avLst/>
          </a:prstGeom>
        </p:spPr>
        <p:txBody>
          <a:bodyPr spcFirstLastPara="1" wrap="square" lIns="91425" tIns="91425" rIns="91425" bIns="91425" anchor="t" anchorCtr="0">
            <a:noAutofit/>
          </a:bodyPr>
          <a:lstStyle/>
          <a:p>
            <a:pPr marL="0" lvl="0" indent="0">
              <a:buSzPts val="1100"/>
              <a:buNone/>
            </a:pPr>
            <a:r>
              <a:rPr lang="en-US" dirty="0"/>
              <a:t>One of the biggest issues of the APF algorithm is the risk of falling into Local Minima. In particular it appear when:</a:t>
            </a:r>
          </a:p>
          <a:p>
            <a:pPr lvl="0">
              <a:buSzPts val="1400"/>
            </a:pPr>
            <a:r>
              <a:rPr lang="en-US" dirty="0"/>
              <a:t>The drone is positioned exactly in front of the obstacle with no offset</a:t>
            </a:r>
          </a:p>
          <a:p>
            <a:pPr lvl="0">
              <a:buSzPts val="1400"/>
            </a:pPr>
            <a:r>
              <a:rPr lang="en-US" dirty="0"/>
              <a:t>NO Reachable Goal</a:t>
            </a:r>
          </a:p>
          <a:p>
            <a:pPr marL="0" indent="0">
              <a:buSzPts val="1100"/>
              <a:buNone/>
            </a:pPr>
            <a:endParaRPr lang="en-US" dirty="0"/>
          </a:p>
        </p:txBody>
      </p:sp>
      <p:sp>
        <p:nvSpPr>
          <p:cNvPr id="1581" name="Google Shape;1581;p46">
            <a:extLst>
              <a:ext uri="{FF2B5EF4-FFF2-40B4-BE49-F238E27FC236}">
                <a16:creationId xmlns:a16="http://schemas.microsoft.com/office/drawing/2014/main" id="{50553697-6483-21B1-0B24-B62B5883B90A}"/>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13E1C75E-77A6-BC4E-4217-C879D70AC88D}"/>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039694DB-C47D-0DF9-5FEC-F920171F4394}"/>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C9A9B663-0D33-22AD-F90A-7E330B1E8B31}"/>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EE01A380-E4F1-52AE-E1CA-D1B51E62C9C3}"/>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C418C091-7E4B-A7E8-8B7D-CB703D757440}"/>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7FE05554-257F-909A-BBD3-B83F5AA5C70D}"/>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6A7E5A03-61C8-FEB9-BC68-1DEE187A32FD}"/>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73F6DF5C-34CC-6CD0-D59B-4B8213B292D9}"/>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D3CD8E62-E27F-BC58-6A95-38407652DC9E}"/>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06B3E721-D99B-3581-DB7F-3A3C0A954EE5}"/>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327AF959-DD68-2485-5D3E-2881F850085F}"/>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EEEF4747-0E32-0C95-6F56-39C1F5FE86EA}"/>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748B1118-822D-C337-B11C-B532CE305FC4}"/>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7E6AFE1A-36B5-4339-DA30-4060741AFDD0}"/>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6BED77E7-7432-6406-BEBB-ABEC978077F6}"/>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226C6A02-FDD5-5AD7-D0AA-0FE5A2B63445}"/>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3C307EAB-314A-57FA-84BE-89632CD76955}"/>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727C6EA2-692B-E3A3-FADB-77D17D82408A}"/>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BE0BB2E9-1462-FD3B-DA90-6984C036E1EE}"/>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B878B592-ABF6-38B6-5C85-495A2EDB866A}"/>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3F30A8D8-8C22-6554-91A1-70B487ABED72}"/>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015B73E0-2E5B-762E-C7BE-1834F44B54E3}"/>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F45CD568-5EDD-9239-07DA-A0E4A4EDA131}"/>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36CF131A-0680-C555-DC84-F7848EBFAAFE}"/>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B941F8C8-ED0B-A59B-C004-2BC9C9DD01D8}"/>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E9422C2D-CFC7-585D-2B8C-B924E992FAB8}"/>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3498AACF-0438-20C8-DE11-AC9340781131}"/>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8824E6F5-7799-8222-75BA-C2C2EA22673F}"/>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CA38EBB9-7A6E-3A77-7B71-17D67E59BB61}"/>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A620EAC1-7785-0254-DC41-A68BB7B428E7}"/>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B01FF374-8BE6-1583-A82B-CF6240484815}"/>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DAC39237-A6BD-FDE1-F2ED-51845629DB18}"/>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9315BF25-2F79-9992-F75D-9A96AA0279FF}"/>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C0A02880-B871-0806-C249-5CDA2CE13930}"/>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4E42D741-028D-1A93-345B-CB63064A7578}"/>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66433C7A-E406-988B-1695-03CCE549E515}"/>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190869A4-BE39-46BB-65E9-43B174C2BFBC}"/>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EDFA175D-04E8-73D5-D6DD-C9432083C2D5}"/>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719140BE-A89A-53DD-E60E-0E9FB963B593}"/>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C5F8CC14-C55D-DDF6-9C39-15089EC09D78}"/>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40130B2F-B21A-DAC5-0AA7-C1547EF8EBB3}"/>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2A0B27F8-CE2B-B9E8-EA99-E6ED9ED27275}"/>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B0977BAA-1779-746D-8A7F-64B346ADC454}"/>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62432A05-BE12-9C33-5A76-B08293546880}"/>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1EA2EBD1-ADE5-4666-9192-82FF405568D9}"/>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4A4F852A-F4A9-12BD-B601-F61E5DA49781}"/>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BFDD9994-8B44-A889-8945-38D7E53DD0F4}"/>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0196A8F5-68BE-7CC2-E391-D136A1521590}"/>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49916E67-71D5-B74C-2D67-3823F9A8F37F}"/>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22A491E5-C345-9DC8-77E9-7B0EDAA8F680}"/>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8D3A7BB1-B66D-6015-0F92-4ED666A3751F}"/>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610C81A6-AC4B-91BB-A47F-41679A7EBAB7}"/>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966B0E1D-61C5-E4BB-9DDB-BBBF095DF906}"/>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A31547BD-14B9-1EE3-7B60-7CDE128EFDAC}"/>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1DCB46F1-3B2B-BADC-DFC9-C39FF7C930E8}"/>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BB214F42-8982-2A5B-9C5E-D25AEAB2DBBE}"/>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7A26FF74-AF9F-C340-A382-F6B22F3F7E74}"/>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F1F9F0E6-0641-50E6-B32D-EB81792CCC23}"/>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C6E839C9-716A-C2DB-8EB7-33726374DE46}"/>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5DF88F0D-4369-EED3-8949-01BA5B7794A0}"/>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DB824436-8BC4-2BC3-7DC0-2F9FB6DF30D4}"/>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A012968C-D089-0031-655B-A1E5984DC513}"/>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2AE33116-C510-474A-E688-BB18E984875A}"/>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06385949-D502-81A3-4503-F620F0020694}"/>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65C665B4-CA12-DB43-EA66-F80609B348FE}"/>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608ED157-A6BF-780F-A15F-7AE641728C68}"/>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1FB721AD-7BEF-AE0C-9CF1-9C051120AB3D}"/>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6B7C9C91-4360-9A47-56EB-68AF47C29645}"/>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87DEAADD-690E-C136-0967-9570CD3BB209}"/>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E79325CB-1084-957B-F180-0D19A83912B9}"/>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7A7E713C-EE8A-A552-72F8-4A406719CC2D}"/>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E5BC56DC-5438-6A1F-2990-2D696A4BB3E0}"/>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6AEBF910-B7F7-3D0B-76B0-F249C5A428CF}"/>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446C3928-DDEE-4234-402D-A3CA5A2AC9E5}"/>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CC03704C-CDBF-B777-7E39-03A575A6A575}"/>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48B55E2F-B3E5-0FE4-C0E9-FB0C275142D9}"/>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0D2F1B78-C0EB-75D3-5DCE-232582B0DF43}"/>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51ED5830-A9DD-1E33-80DF-0DB39D321A72}"/>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5EDA1546-D336-4F40-D8F0-AA3EFEC5DC11}"/>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578A285F-7B0F-553D-118F-AC47A44BC8B4}"/>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98D90A39-CAC9-1A5D-E1BE-D47E646B6B01}"/>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BF3F59CC-70E0-80CF-19AB-B21E4FE8D55A}"/>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98384D81-56EC-031A-821A-6E7A2336F7F2}"/>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14D48412-A072-4509-E12C-2DE836B13466}"/>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27C00506-90E5-B006-8047-11273841EAE9}"/>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5C9D7ED6-8C94-2497-79A3-08927943EF16}"/>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D80A9C90-4945-50FA-32D8-D217D3A64FAA}"/>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AF59EF39-5C2B-65A5-D4B2-172977E9FD1A}"/>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585164FB-389C-B605-6264-1C3C0EBD0E75}"/>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329E20CD-F90B-DC72-B23A-23BC0E707ABA}"/>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5C706B94-5860-746F-B292-A24D44EB7398}"/>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5EE97F0D-2420-93A7-DF19-5FC898A4B000}"/>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9FF8B588-67A0-830A-8D26-EBE6085C9552}"/>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000C8E2C-0B58-1CDA-5964-0AB496E05B94}"/>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8E650D7F-53F6-4769-54AA-938A5DB1BB47}"/>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52200981-1E82-A950-254A-9391CDAB52A8}"/>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39EDA05C-427F-51D3-DC2D-18DCAF599315}"/>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D121361A-9A15-DC3B-5A69-8259DC7E9012}"/>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EDB0D2D7-52AA-4424-9DA8-9CAC847FD526}"/>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6D493A61-D972-9310-4237-716DEFAD868A}"/>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78BF49A0-47DD-82E1-FE30-3CF18DF567F7}"/>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3A08A721-E38E-C1B7-02D7-F869453F78EE}"/>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B5EE883F-5BC9-0495-C44E-C9FBDCD3F2CC}"/>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89E5E6B9-7000-640A-89D0-35531AC589F1}"/>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E924BA3C-015E-7836-A24B-7B27B8FD8B00}"/>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DF77E5E2-3189-6692-7C7E-E213DD7797AF}"/>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BC69C0C3-C793-482F-53F3-BFD91BB6F507}"/>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3DFB7B48-726A-179B-141F-DE55F013792F}"/>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30243F7D-915D-E13D-8E44-8D4086EFCDFF}"/>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19EE55D4-5783-B8C9-CA8D-054CEEC7DEB6}"/>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CA7A52A0-06A9-08DA-0FC9-E716657A915E}"/>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743144AE-3E6B-5438-1678-591AE305D8AA}"/>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F0DA4DCB-9EB8-4DEB-6E09-66FFF9CF5325}"/>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E3C6CA4D-BF31-034A-7A50-B6EAAF9F34E5}"/>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79E1F630-2FD5-AD18-6D82-F5CCBBE73E7F}"/>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51DF3B19-7D0F-9949-B2DF-186919673014}"/>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8EB0E010-FDE0-E5FF-E339-9632FA1DAA6B}"/>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ED5A9B75-5040-8156-CF5C-FBD599C1B9AE}"/>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17731F9B-BBF5-86EF-BB9A-159C26792134}"/>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D27F7198-873A-7A28-DAB0-1007B57A10EF}"/>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1377F1A4-051E-0B0B-264B-07E66CCA255C}"/>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46BE208E-C146-8B18-5CAB-F1172B1B0FA3}"/>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CFAA261D-10E5-A2C3-7237-764BC80BE7E5}"/>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2194ADA0-77C9-BBE6-A7F5-CEE9CB64B11D}"/>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802D8BA4-FF80-73CA-0CC6-347A0D685B75}"/>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546ADF82-4E80-057F-735D-3817DDE8947E}"/>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FC35FDF3-A32E-E5DF-AEBB-9D83D10329DF}"/>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BF7EC297-3323-0ABD-DDA1-CE676A4CCB99}"/>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8E79F401-A61B-FCE4-A7B4-4C0187D2C4CF}"/>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B38A92E5-53B1-72DA-C1D3-1507937E94F6}"/>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B9793570-1F9B-CF9A-0DFA-E5D3933E3F61}"/>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585C10AE-40D6-EA0C-65C5-9066A8FCD7FA}"/>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E27519B3-3AD1-CA30-084C-2977E8A5C5C6}"/>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0E9946B4-5386-F318-9AFB-3C035BDC45AF}"/>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42E35C02-B586-782F-E2E4-992CE940085F}"/>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1FEDEB08-F82D-E283-E7AE-9A19E8CA0489}"/>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806E64B3-E07D-3504-93E5-5AA15D424CB3}"/>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40CA1C4D-D78C-BF7B-E887-C7E92248A08A}"/>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CC8C0441-D68E-1836-289C-6613E03E0D3D}"/>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ABFD14A6-CFBF-9BAD-D108-5F3B8BB4D110}"/>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25154695-BCC9-C6B1-4340-769DCBCE2921}"/>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CE3E5107-7943-D498-42AB-CB2F285B9F5E}"/>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10E8433D-2B11-0E78-E114-1436417770A8}"/>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6C244E37-A623-99B1-2887-9C48C9D97B21}"/>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38C6FE7F-E033-16D5-6673-610F0FF8A1E4}"/>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A17AF2E7-AA68-486A-2FD9-1454839B7BC4}"/>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78800292-0B40-7A21-B766-9C3D59C363BA}"/>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4D9F2533-0059-F718-2CF1-621D835C2A05}"/>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10C75E8E-DFA8-CD9E-60D9-9B30592407D3}"/>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D0707F21-FC2C-6981-C7B3-06CE968CA927}"/>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6D8DD6B8-7272-24DE-F898-D513C5EF9E29}"/>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FA204882-55BE-5577-7DFC-1897FFA599C4}"/>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7AADD489-4977-3807-2D1A-019F66BF7377}"/>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D0FE80D0-A19F-7322-3636-A58492F1EFCB}"/>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E37A2D5B-6670-461B-16E5-5C941F886030}"/>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82B19289-86A1-183D-399E-96ADBF8113A9}"/>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BC34D5DC-AAA4-C4D1-3BD3-4C7BF4ABB006}"/>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12B3B0E8-2373-894A-1AE9-B5A001AA2369}"/>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B6B6C87B-32AF-45D1-033D-0B5B706063CC}"/>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E4137C28-9F93-1CDB-B60D-89BE964F7CC6}"/>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20601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9F614B7C-2B64-5A0A-96F4-3882C0BC5842}"/>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D142F64E-00D9-D590-E8B1-BF301E752E2C}"/>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LOCAL MINIMA PROBLEM</a:t>
            </a:r>
            <a:endParaRPr dirty="0"/>
          </a:p>
        </p:txBody>
      </p:sp>
      <p:sp>
        <p:nvSpPr>
          <p:cNvPr id="1581" name="Google Shape;1581;p46">
            <a:extLst>
              <a:ext uri="{FF2B5EF4-FFF2-40B4-BE49-F238E27FC236}">
                <a16:creationId xmlns:a16="http://schemas.microsoft.com/office/drawing/2014/main" id="{C7069F91-F3FA-255A-AB7C-E57C4AB36A87}"/>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905F59AB-8AEA-A365-810A-65C3855978C3}"/>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1F5DC7AC-BEE9-1600-DCFA-D6B3EB83996D}"/>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1CB7F400-E214-765F-504A-4F62E530A20F}"/>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8AD548AB-8468-4363-55E5-4C7474012EC7}"/>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5F91F3E5-0101-115F-2C88-0459295A1BE1}"/>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134F8283-B435-5E42-0668-431C9C47371F}"/>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51145881-0ABC-CD34-2905-AF2B7381C8DC}"/>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EF9325D0-8FA5-7BD8-05CD-9DE47AFE7A1C}"/>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94CAC0EC-53D0-7093-F208-D1866CF25C50}"/>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0951623E-B37C-8262-9D1F-F6A375883D49}"/>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11837047-6355-AEF3-0D28-E131EDB6850D}"/>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4F070DAC-A8D2-21B4-717B-FA2B99B7D897}"/>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7E1077A7-776B-1D67-7A44-0D122BF74F20}"/>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DEB40D8B-9083-91BE-A407-4FFFA038CD1C}"/>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6079DA3E-C57F-C426-B2F2-9D406FBE7559}"/>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74AADCB0-2006-DE05-9003-E2B361A5CC97}"/>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7F671275-9BFA-DABF-231F-E3B426BB95D5}"/>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112BE057-7077-D337-0796-274CC92A5016}"/>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4E4FDD16-3F93-7DBF-E947-3D85D6D2E61F}"/>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FA41505F-F0A6-9854-8BEB-C4036CF00A60}"/>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FE854934-17BB-70C6-3D74-DB8662785BBF}"/>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3B3D681E-6C51-C957-5129-63FEE814F5BC}"/>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A071A2D9-F357-4076-FCA2-33E33D685164}"/>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E4D7BDFE-2CE5-D157-EC0B-8E00CBC09E32}"/>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78D91860-36CA-80BE-236B-6E85A038BB56}"/>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A0557315-1DE0-E90C-1B2C-8A663039E173}"/>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5C46F74C-57FB-63F9-DAFC-91EFAC6A5F5F}"/>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29048557-EB02-68B0-3DD3-6CBFE825601C}"/>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F63684BB-CF84-2861-DEE2-797EAF6BB925}"/>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62C7D3A8-5F80-133A-7B63-0D9AFA7096FE}"/>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B7A1ED5E-9F4E-2FBA-B8DC-C064E3102F46}"/>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4DA07607-B42A-138E-6AF9-C457B4C45173}"/>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08A4E1DD-95B0-6A76-9992-708291426ED6}"/>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72061B94-C334-9A30-470A-E5AE4260746B}"/>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36758D5F-C687-0B8D-2340-28E692514780}"/>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CF4022EE-EA64-DEB2-B382-CACA874BC212}"/>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19FFED50-276A-D52F-EF92-E73DC256CC26}"/>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34D30538-7630-1D23-8825-8D23BF25822E}"/>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CAA92B73-765F-8AD5-C025-2DA4DBAAE725}"/>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D5DF76D2-AE64-8558-076B-BC1F24BCEBB5}"/>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7DF62076-76D5-049E-B077-250AE4633AB0}"/>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F81151B1-232D-4162-42FB-884ACF4B3193}"/>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A88FA758-5D84-AB29-6F28-376AB342A499}"/>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8A1A83CA-E626-2A47-D171-3AE0F846E1C1}"/>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E7A03DF1-DA52-DF87-A2DE-A8A86D9D3920}"/>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F66D04DC-BF79-EA81-35AE-786127C7126B}"/>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B2C9E027-0DAE-FD5F-B6AE-30B7CB2661BD}"/>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5BDA6FF8-82B2-F7B7-5819-62444536F1E5}"/>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9F3F4DF9-5B30-158D-ADF5-943B41D83475}"/>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CDEABBA5-5C86-40A5-44E5-762264D711C1}"/>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14C35F99-C0AE-226B-22FD-0A3F1CF66596}"/>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E5E0D1FA-7A18-9191-DC63-8D32B524BF01}"/>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90A3685A-E925-0A1F-E92A-E16E78091F24}"/>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7F7B5974-DD0D-CFCF-75FA-A5110FA2505A}"/>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422353DF-C078-47FE-1B6E-4E548B1DAE47}"/>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A08BC0E9-7142-5D9F-AA86-D8DDCF46BBB0}"/>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1925B199-2C20-EDA0-E763-E0CA682A5E0F}"/>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AA37D8A1-6747-5929-CE54-2920DE795B92}"/>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75CEA5A7-8C10-AA50-D75D-7A7A633FD0FB}"/>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12E79D61-202B-304C-7BC5-F30076611836}"/>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D8F5567E-CF44-F6A5-16BD-3051BEAB1B6A}"/>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E6E46018-0CA8-2181-8FC0-A1255FB09C07}"/>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8B29F151-FAA8-1153-547B-5DACBA9E8A47}"/>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E4767C1F-4AEB-402E-E3A4-64209AA507ED}"/>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AF3D8BEF-0B7D-7D5E-4926-29B30BB4D0ED}"/>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FF1B4E4F-3699-495A-6BF2-941DA34A6801}"/>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4ECBDE1C-14B4-76BE-5A81-5F550F7DD2E3}"/>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CCDF9540-3D22-9438-DAFE-04EA4DA7E43A}"/>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E7E3E5D4-89F5-9C63-05A2-BDE7ACDD9F44}"/>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2426B36B-792D-576F-261B-539843CFCEB8}"/>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69029B5D-CC9B-5115-1821-184C22F6DFD1}"/>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9DEB5EFD-8055-EFD2-D579-AA90B657E94E}"/>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B81EFE53-FE50-2DEE-1F2A-F0F9601B3422}"/>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D99A2EB5-4AA4-2E18-BD0A-A0E46F914296}"/>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3EDC8197-9977-ED90-B5FA-5B655183BDBF}"/>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2B6E0068-0E6C-D6B1-CD54-666C77A50837}"/>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CE0465A2-A711-F15A-C647-65BDC55ACD35}"/>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25EAE8B0-3D8A-3865-94BC-4C6094B58BB4}"/>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DB7CCFCD-61C1-4E20-9AB1-0B998EF84E5C}"/>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B65699DD-1E90-5CAC-3890-AC795F8BC59C}"/>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0B25A34D-5790-042E-9D71-4FF18B1FCB10}"/>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A18D8D28-E257-3BB0-538E-828640A7CC2B}"/>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207380F4-10E9-D750-D58B-3D63ACED1A45}"/>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5B6699E7-1919-38A2-EBB5-77F722BD85CB}"/>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2462AEFE-AC78-6656-7F43-2001F3EF8F9C}"/>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95FAA904-44CF-3F3F-411F-00B079F005CC}"/>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6CABFDB0-56A0-4E34-B80B-F6223C95D0DE}"/>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4B06929B-41EB-4B8B-B955-337EE5326C0C}"/>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8B5CD3FD-4314-7A64-AFC1-D900BC601049}"/>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3801DF0D-0D75-1FCA-88CC-2CA2CC850352}"/>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6EA4545F-706B-9423-B806-A4DB7A812A6F}"/>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4E47F4F3-6378-F097-F8F0-5929C858856F}"/>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F6757DA2-A0AB-F33B-D692-701E460B04B9}"/>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B34AB7BB-5F28-C519-006E-D8349EF52994}"/>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7A93EF9A-CC7E-132C-9F19-9503612E9A8B}"/>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BA599702-AEAD-B6C6-F8EA-E35A10E95F38}"/>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5CB48133-B997-6FE9-4C9F-C1C71C69F3D6}"/>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4D7C9EBB-A5BD-D2F2-F737-9DC1DD91D9D0}"/>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33E5BADC-03E3-9026-C8D9-536C53CBC7E5}"/>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7F2DA1B2-37D6-5B7C-D0DE-DFB08C5A7430}"/>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B7C94E03-B087-CCA5-5D66-7F2F5BBB8A2E}"/>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CA258BBC-6E01-BDB0-C04D-046A1E358182}"/>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82CAD96A-1412-747D-DF53-49E7C44B61CA}"/>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EC4092BA-CEE5-8E1D-05BF-CAB84D3D6816}"/>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784039DA-00B3-D8FD-48C4-5D8C06E70D23}"/>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610724FE-097E-FD8C-E987-824A3B2A1129}"/>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E222DDBB-8073-ECE3-A783-B552B8906022}"/>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DD308E0C-7955-A3EA-1660-C5FE2ADDFC06}"/>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D220378F-CAFC-57FD-7C0F-343FD5143159}"/>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3878A07D-0D77-BC13-26E4-0333DB670F86}"/>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B05CED85-F7FB-3170-7333-CCEED9F99675}"/>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0C5B7487-6C85-2EAA-6B23-C5AAC0F4D3B2}"/>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2A891566-8959-3009-8C43-F25A5DF60CCB}"/>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AC8946FC-C64E-E011-076A-5BB9747BAC57}"/>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AD71158A-9435-A81A-A5CD-F98772796908}"/>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D6FACE4D-028B-08E7-5128-471CFE1610A7}"/>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1F8CBCB0-E6FB-D15C-CD12-65DB5D6A9F38}"/>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AE2D5515-3772-AA8F-AC79-ABAE4C4F6C3E}"/>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489D89EE-C791-1CBF-6259-06B7DD16B401}"/>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10412643-B66C-3D16-C43D-C5DE38BDA172}"/>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12F9619A-E62F-CE82-5E02-10BD3E605E55}"/>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C8861B9C-968A-5640-9847-5EB7A1AA47A8}"/>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C5CC3EF7-8C45-6371-C62B-E4B01ABD4F34}"/>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4F03E6DB-4855-8B22-5194-643121B4684B}"/>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0CFB7077-65F2-DE54-3D06-9646E4972596}"/>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9FADC3B2-ADC8-3398-7E20-43F675F2BC9E}"/>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705E2266-491A-AFCE-BA33-8CDD06A58BB3}"/>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BA8DC46E-6BBE-6454-2EB6-A3E2BA3B02F0}"/>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F0294C8D-C5D9-9F64-1D25-656A52331458}"/>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E9D69FC2-EDA7-0BBA-0D62-A6EC4D9A65C4}"/>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FFCC4056-173F-6B8E-ECD3-D9B4EA37903F}"/>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B3871FA4-0B69-24E4-3209-A1BCA70A94E6}"/>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E75FFB8D-9676-7CA8-5D95-A34E907E9CE0}"/>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A4B8E72C-4DCD-3D52-0960-3B71DBAB0076}"/>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EC42D797-870F-A077-F135-A8E230123DBD}"/>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1CFFF43D-D4EE-BCC7-2F50-DA78C67320B3}"/>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63A49E33-013B-9B42-586C-EA93C72A7D98}"/>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02E9D7FA-96FD-701D-9475-978E82788AD6}"/>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F785FCFD-F0BD-C973-55AA-20B99E84AE41}"/>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06380908-C57A-FDF9-DA96-BE94B39E856C}"/>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6CECD32F-8316-7726-68F6-2C82259A4984}"/>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1B989902-77A3-6702-2AE4-1DC2D60F7DF6}"/>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20CD8A2E-342A-AB5B-40EE-283ED873711A}"/>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840EEB8E-0A99-C7CB-85A2-EC477EE601D4}"/>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E253FA36-EA9F-929F-6998-AC255641B1AC}"/>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B2E73DEF-AB1B-445C-F5FC-93BAEC464618}"/>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A23E4118-0AF2-93FF-D4D0-12731A38EE3E}"/>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303AA8D7-AC30-5152-4C6F-585500F2AAC0}"/>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DC528CAF-E3EF-44D5-AE26-93B293BC491F}"/>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21BDC068-6F65-0CF2-703D-7961C32F9561}"/>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99D3F923-5AE9-5DB2-FED4-B9ACB0F1D614}"/>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29830531-61BD-D54F-BBDC-0CE0D027B60B}"/>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7E855D6A-E3D6-8541-9005-83EB89D4C08A}"/>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79472DAA-77AD-6A27-B0DA-CD23B30E3B6D}"/>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13D3F687-ED5E-7404-42D8-4AC4066BB32B}"/>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1755E534-4065-509F-2B9B-D9915CB06C0C}"/>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3981AB80-E479-5DB9-223C-11F0C1032532}"/>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19E1241C-9931-16FB-68F2-F9413E7CAA67}"/>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A15DC6A3-3FE8-5C3D-A97E-47A1B411E821}"/>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ACC65997-4389-2318-F112-846B87FCFDD6}"/>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magine 2" descr="Immagine che contiene testo, diagramma, schermata, linea&#10;&#10;Il contenuto generato dall'IA potrebbe non essere corretto.">
            <a:extLst>
              <a:ext uri="{FF2B5EF4-FFF2-40B4-BE49-F238E27FC236}">
                <a16:creationId xmlns:a16="http://schemas.microsoft.com/office/drawing/2014/main" id="{96E04768-069E-342C-29A6-549F17A3124E}"/>
              </a:ext>
            </a:extLst>
          </p:cNvPr>
          <p:cNvPicPr>
            <a:picLocks noChangeAspect="1"/>
          </p:cNvPicPr>
          <p:nvPr/>
        </p:nvPicPr>
        <p:blipFill>
          <a:blip r:embed="rId3"/>
          <a:srcRect b="71375"/>
          <a:stretch>
            <a:fillRect/>
          </a:stretch>
        </p:blipFill>
        <p:spPr>
          <a:xfrm>
            <a:off x="778531" y="1978348"/>
            <a:ext cx="3463269" cy="823778"/>
          </a:xfrm>
          <a:prstGeom prst="rect">
            <a:avLst/>
          </a:prstGeom>
        </p:spPr>
      </p:pic>
      <p:pic>
        <p:nvPicPr>
          <p:cNvPr id="5" name="Immagine 4" descr="Immagine che contiene linea, diagramma, schermata, Diagramma&#10;&#10;Il contenuto generato dall'IA potrebbe non essere corretto.">
            <a:extLst>
              <a:ext uri="{FF2B5EF4-FFF2-40B4-BE49-F238E27FC236}">
                <a16:creationId xmlns:a16="http://schemas.microsoft.com/office/drawing/2014/main" id="{8297E762-D0C1-6586-F558-5717B23D1CC6}"/>
              </a:ext>
            </a:extLst>
          </p:cNvPr>
          <p:cNvPicPr>
            <a:picLocks noChangeAspect="1"/>
          </p:cNvPicPr>
          <p:nvPr/>
        </p:nvPicPr>
        <p:blipFill>
          <a:blip r:embed="rId4"/>
          <a:stretch>
            <a:fillRect/>
          </a:stretch>
        </p:blipFill>
        <p:spPr>
          <a:xfrm>
            <a:off x="778532" y="1084925"/>
            <a:ext cx="3463268" cy="893423"/>
          </a:xfrm>
          <a:prstGeom prst="rect">
            <a:avLst/>
          </a:prstGeom>
        </p:spPr>
      </p:pic>
      <p:pic>
        <p:nvPicPr>
          <p:cNvPr id="6" name="Immagine 5" descr="Immagine che contiene testo, diagramma, schermata, linea&#10;&#10;Il contenuto generato dall'IA potrebbe non essere corretto.">
            <a:extLst>
              <a:ext uri="{FF2B5EF4-FFF2-40B4-BE49-F238E27FC236}">
                <a16:creationId xmlns:a16="http://schemas.microsoft.com/office/drawing/2014/main" id="{C87F4E96-18A2-E5D1-71BA-A934C054BD59}"/>
              </a:ext>
            </a:extLst>
          </p:cNvPr>
          <p:cNvPicPr>
            <a:picLocks noChangeAspect="1"/>
          </p:cNvPicPr>
          <p:nvPr/>
        </p:nvPicPr>
        <p:blipFill>
          <a:blip r:embed="rId3"/>
          <a:srcRect l="26013" t="40108" r="22933"/>
          <a:stretch>
            <a:fillRect/>
          </a:stretch>
        </p:blipFill>
        <p:spPr>
          <a:xfrm>
            <a:off x="1455754" y="2802126"/>
            <a:ext cx="2108821" cy="2055624"/>
          </a:xfrm>
          <a:prstGeom prst="rect">
            <a:avLst/>
          </a:prstGeom>
        </p:spPr>
      </p:pic>
    </p:spTree>
    <p:extLst>
      <p:ext uri="{BB962C8B-B14F-4D97-AF65-F5344CB8AC3E}">
        <p14:creationId xmlns:p14="http://schemas.microsoft.com/office/powerpoint/2010/main" val="2499904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67">
          <a:extLst>
            <a:ext uri="{FF2B5EF4-FFF2-40B4-BE49-F238E27FC236}">
              <a16:creationId xmlns:a16="http://schemas.microsoft.com/office/drawing/2014/main" id="{7609BB5E-CD3C-9BC1-6D7B-CAFBCE8CF736}"/>
            </a:ext>
          </a:extLst>
        </p:cNvPr>
        <p:cNvGrpSpPr/>
        <p:nvPr/>
      </p:nvGrpSpPr>
      <p:grpSpPr>
        <a:xfrm>
          <a:off x="0" y="0"/>
          <a:ext cx="0" cy="0"/>
          <a:chOff x="0" y="0"/>
          <a:chExt cx="0" cy="0"/>
        </a:xfrm>
      </p:grpSpPr>
      <p:sp>
        <p:nvSpPr>
          <p:cNvPr id="2068" name="Google Shape;2068;p51">
            <a:extLst>
              <a:ext uri="{FF2B5EF4-FFF2-40B4-BE49-F238E27FC236}">
                <a16:creationId xmlns:a16="http://schemas.microsoft.com/office/drawing/2014/main" id="{EC4A1C63-DCE0-4E03-0090-26E0BBF8275F}"/>
              </a:ext>
            </a:extLst>
          </p:cNvPr>
          <p:cNvSpPr txBox="1">
            <a:spLocks noGrp="1"/>
          </p:cNvSpPr>
          <p:nvPr>
            <p:ph type="title"/>
          </p:nvPr>
        </p:nvSpPr>
        <p:spPr>
          <a:xfrm>
            <a:off x="1079725" y="1736313"/>
            <a:ext cx="6987000" cy="16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FLY</a:t>
            </a:r>
            <a:endParaRPr/>
          </a:p>
        </p:txBody>
      </p:sp>
      <p:sp>
        <p:nvSpPr>
          <p:cNvPr id="2069" name="Google Shape;2069;p51">
            <a:extLst>
              <a:ext uri="{FF2B5EF4-FFF2-40B4-BE49-F238E27FC236}">
                <a16:creationId xmlns:a16="http://schemas.microsoft.com/office/drawing/2014/main" id="{DB20ACEF-496D-B8EF-823D-A32E95730569}"/>
              </a:ext>
            </a:extLst>
          </p:cNvPr>
          <p:cNvSpPr/>
          <p:nvPr/>
        </p:nvSpPr>
        <p:spPr>
          <a:xfrm>
            <a:off x="1079725" y="1096213"/>
            <a:ext cx="6987000" cy="364500"/>
          </a:xfrm>
          <a:prstGeom prst="parallelogram">
            <a:avLst>
              <a:gd name="adj" fmla="val 25000"/>
            </a:avLst>
          </a:prstGeom>
          <a:gradFill>
            <a:gsLst>
              <a:gs pos="0">
                <a:schemeClr val="accen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1">
            <a:extLst>
              <a:ext uri="{FF2B5EF4-FFF2-40B4-BE49-F238E27FC236}">
                <a16:creationId xmlns:a16="http://schemas.microsoft.com/office/drawing/2014/main" id="{71143E19-4350-360B-EF33-87A38E35EEB1}"/>
              </a:ext>
            </a:extLst>
          </p:cNvPr>
          <p:cNvSpPr/>
          <p:nvPr/>
        </p:nvSpPr>
        <p:spPr>
          <a:xfrm rot="10800000">
            <a:off x="1082725" y="3682913"/>
            <a:ext cx="6984000" cy="364500"/>
          </a:xfrm>
          <a:prstGeom prst="parallelogram">
            <a:avLst>
              <a:gd name="adj" fmla="val 25000"/>
            </a:avLst>
          </a:prstGeom>
          <a:gradFill>
            <a:gsLst>
              <a:gs pos="0">
                <a:schemeClr val="accen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1" name="Google Shape;2071;p51">
            <a:extLst>
              <a:ext uri="{FF2B5EF4-FFF2-40B4-BE49-F238E27FC236}">
                <a16:creationId xmlns:a16="http://schemas.microsoft.com/office/drawing/2014/main" id="{092DEB1E-7822-8102-3B49-95B03944FF03}"/>
              </a:ext>
            </a:extLst>
          </p:cNvPr>
          <p:cNvGrpSpPr/>
          <p:nvPr/>
        </p:nvGrpSpPr>
        <p:grpSpPr>
          <a:xfrm flipH="1">
            <a:off x="7362719" y="1554626"/>
            <a:ext cx="1309552" cy="3623411"/>
            <a:chOff x="4151450" y="18288"/>
            <a:chExt cx="2094278" cy="5794677"/>
          </a:xfrm>
        </p:grpSpPr>
        <p:grpSp>
          <p:nvGrpSpPr>
            <p:cNvPr id="2072" name="Google Shape;2072;p51">
              <a:extLst>
                <a:ext uri="{FF2B5EF4-FFF2-40B4-BE49-F238E27FC236}">
                  <a16:creationId xmlns:a16="http://schemas.microsoft.com/office/drawing/2014/main" id="{C40DF4AE-0267-B91C-1C6E-BF47D78657FB}"/>
                </a:ext>
              </a:extLst>
            </p:cNvPr>
            <p:cNvGrpSpPr/>
            <p:nvPr/>
          </p:nvGrpSpPr>
          <p:grpSpPr>
            <a:xfrm>
              <a:off x="4151450" y="18288"/>
              <a:ext cx="2094278" cy="5794677"/>
              <a:chOff x="4151450" y="18288"/>
              <a:chExt cx="2094278" cy="5794677"/>
            </a:xfrm>
          </p:grpSpPr>
          <p:sp>
            <p:nvSpPr>
              <p:cNvPr id="2073" name="Google Shape;2073;p51">
                <a:extLst>
                  <a:ext uri="{FF2B5EF4-FFF2-40B4-BE49-F238E27FC236}">
                    <a16:creationId xmlns:a16="http://schemas.microsoft.com/office/drawing/2014/main" id="{2B1AF989-6654-65DA-03C2-681FE88169EE}"/>
                  </a:ext>
                </a:extLst>
              </p:cNvPr>
              <p:cNvSpPr/>
              <p:nvPr/>
            </p:nvSpPr>
            <p:spPr>
              <a:xfrm>
                <a:off x="4781268" y="5147056"/>
                <a:ext cx="746340" cy="398893"/>
              </a:xfrm>
              <a:custGeom>
                <a:avLst/>
                <a:gdLst/>
                <a:ahLst/>
                <a:cxnLst/>
                <a:rect l="l" t="t" r="r" b="b"/>
                <a:pathLst>
                  <a:path w="3888" h="2078" extrusionOk="0">
                    <a:moveTo>
                      <a:pt x="119" y="0"/>
                    </a:moveTo>
                    <a:cubicBezTo>
                      <a:pt x="119" y="0"/>
                      <a:pt x="1" y="297"/>
                      <a:pt x="5" y="408"/>
                    </a:cubicBezTo>
                    <a:cubicBezTo>
                      <a:pt x="8" y="517"/>
                      <a:pt x="10" y="558"/>
                      <a:pt x="10" y="558"/>
                    </a:cubicBezTo>
                    <a:cubicBezTo>
                      <a:pt x="10" y="558"/>
                      <a:pt x="62" y="715"/>
                      <a:pt x="216" y="766"/>
                    </a:cubicBezTo>
                    <a:cubicBezTo>
                      <a:pt x="368" y="817"/>
                      <a:pt x="639" y="960"/>
                      <a:pt x="874" y="991"/>
                    </a:cubicBezTo>
                    <a:cubicBezTo>
                      <a:pt x="1110" y="1021"/>
                      <a:pt x="1216" y="1008"/>
                      <a:pt x="1313" y="1032"/>
                    </a:cubicBezTo>
                    <a:cubicBezTo>
                      <a:pt x="1411" y="1057"/>
                      <a:pt x="1665" y="1275"/>
                      <a:pt x="1699" y="1326"/>
                    </a:cubicBezTo>
                    <a:cubicBezTo>
                      <a:pt x="1731" y="1375"/>
                      <a:pt x="1906" y="1577"/>
                      <a:pt x="2076" y="1695"/>
                    </a:cubicBezTo>
                    <a:cubicBezTo>
                      <a:pt x="2245" y="1814"/>
                      <a:pt x="2943" y="2026"/>
                      <a:pt x="2943" y="2026"/>
                    </a:cubicBezTo>
                    <a:cubicBezTo>
                      <a:pt x="2943" y="2026"/>
                      <a:pt x="3194" y="2077"/>
                      <a:pt x="3369" y="2077"/>
                    </a:cubicBezTo>
                    <a:cubicBezTo>
                      <a:pt x="3388" y="2077"/>
                      <a:pt x="3406" y="2076"/>
                      <a:pt x="3423" y="2075"/>
                    </a:cubicBezTo>
                    <a:cubicBezTo>
                      <a:pt x="3594" y="2063"/>
                      <a:pt x="3772" y="1884"/>
                      <a:pt x="3812" y="1852"/>
                    </a:cubicBezTo>
                    <a:cubicBezTo>
                      <a:pt x="3852" y="1820"/>
                      <a:pt x="3888" y="1534"/>
                      <a:pt x="3888" y="1534"/>
                    </a:cubicBezTo>
                    <a:cubicBezTo>
                      <a:pt x="3888" y="1534"/>
                      <a:pt x="1676" y="434"/>
                      <a:pt x="1333" y="340"/>
                    </a:cubicBezTo>
                    <a:cubicBezTo>
                      <a:pt x="988" y="248"/>
                      <a:pt x="119"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1">
                <a:extLst>
                  <a:ext uri="{FF2B5EF4-FFF2-40B4-BE49-F238E27FC236}">
                    <a16:creationId xmlns:a16="http://schemas.microsoft.com/office/drawing/2014/main" id="{25DBA05A-EFE0-C595-8D28-63216F89FCB3}"/>
                  </a:ext>
                </a:extLst>
              </p:cNvPr>
              <p:cNvSpPr/>
              <p:nvPr/>
            </p:nvSpPr>
            <p:spPr>
              <a:xfrm>
                <a:off x="5280554" y="1635353"/>
                <a:ext cx="833874" cy="860365"/>
              </a:xfrm>
              <a:custGeom>
                <a:avLst/>
                <a:gdLst/>
                <a:ahLst/>
                <a:cxnLst/>
                <a:rect l="l" t="t" r="r" b="b"/>
                <a:pathLst>
                  <a:path w="4344" h="4482" extrusionOk="0">
                    <a:moveTo>
                      <a:pt x="1116" y="0"/>
                    </a:moveTo>
                    <a:cubicBezTo>
                      <a:pt x="1116" y="0"/>
                      <a:pt x="1" y="220"/>
                      <a:pt x="1" y="242"/>
                    </a:cubicBezTo>
                    <a:cubicBezTo>
                      <a:pt x="1" y="262"/>
                      <a:pt x="105" y="1975"/>
                      <a:pt x="162" y="2129"/>
                    </a:cubicBezTo>
                    <a:cubicBezTo>
                      <a:pt x="219" y="2283"/>
                      <a:pt x="731" y="2964"/>
                      <a:pt x="985" y="3138"/>
                    </a:cubicBezTo>
                    <a:cubicBezTo>
                      <a:pt x="1239" y="3312"/>
                      <a:pt x="2560" y="3896"/>
                      <a:pt x="2560" y="3896"/>
                    </a:cubicBezTo>
                    <a:cubicBezTo>
                      <a:pt x="2560" y="3896"/>
                      <a:pt x="2572" y="3892"/>
                      <a:pt x="2583" y="3892"/>
                    </a:cubicBezTo>
                    <a:cubicBezTo>
                      <a:pt x="2597" y="3892"/>
                      <a:pt x="2610" y="3900"/>
                      <a:pt x="2586" y="3936"/>
                    </a:cubicBezTo>
                    <a:cubicBezTo>
                      <a:pt x="2548" y="4000"/>
                      <a:pt x="2705" y="4259"/>
                      <a:pt x="2705" y="4259"/>
                    </a:cubicBezTo>
                    <a:lnTo>
                      <a:pt x="3006" y="4467"/>
                    </a:lnTo>
                    <a:cubicBezTo>
                      <a:pt x="3006" y="4467"/>
                      <a:pt x="3124" y="4482"/>
                      <a:pt x="3288" y="4482"/>
                    </a:cubicBezTo>
                    <a:cubicBezTo>
                      <a:pt x="3384" y="4482"/>
                      <a:pt x="3495" y="4477"/>
                      <a:pt x="3608" y="4461"/>
                    </a:cubicBezTo>
                    <a:cubicBezTo>
                      <a:pt x="3914" y="4419"/>
                      <a:pt x="4231" y="4203"/>
                      <a:pt x="4231" y="4203"/>
                    </a:cubicBezTo>
                    <a:cubicBezTo>
                      <a:pt x="4231" y="4203"/>
                      <a:pt x="4343" y="3687"/>
                      <a:pt x="4311" y="3637"/>
                    </a:cubicBezTo>
                    <a:cubicBezTo>
                      <a:pt x="4277" y="3586"/>
                      <a:pt x="3856" y="3329"/>
                      <a:pt x="3836" y="3320"/>
                    </a:cubicBezTo>
                    <a:cubicBezTo>
                      <a:pt x="3814" y="3309"/>
                      <a:pt x="3482" y="3278"/>
                      <a:pt x="3482" y="3278"/>
                    </a:cubicBezTo>
                    <a:cubicBezTo>
                      <a:pt x="3482" y="3278"/>
                      <a:pt x="3086" y="3166"/>
                      <a:pt x="3017" y="3106"/>
                    </a:cubicBezTo>
                    <a:cubicBezTo>
                      <a:pt x="2950" y="3047"/>
                      <a:pt x="2479" y="2461"/>
                      <a:pt x="2199" y="2081"/>
                    </a:cubicBezTo>
                    <a:cubicBezTo>
                      <a:pt x="1917" y="1703"/>
                      <a:pt x="1451" y="1314"/>
                      <a:pt x="1451" y="1314"/>
                    </a:cubicBezTo>
                    <a:cubicBezTo>
                      <a:pt x="1451" y="1314"/>
                      <a:pt x="1348" y="1177"/>
                      <a:pt x="1328" y="1048"/>
                    </a:cubicBezTo>
                    <a:cubicBezTo>
                      <a:pt x="1310" y="920"/>
                      <a:pt x="1116" y="0"/>
                      <a:pt x="111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1">
                <a:extLst>
                  <a:ext uri="{FF2B5EF4-FFF2-40B4-BE49-F238E27FC236}">
                    <a16:creationId xmlns:a16="http://schemas.microsoft.com/office/drawing/2014/main" id="{81D2A7E7-C9A5-35D5-F5BE-113B8E13539F}"/>
                  </a:ext>
                </a:extLst>
              </p:cNvPr>
              <p:cNvSpPr/>
              <p:nvPr/>
            </p:nvSpPr>
            <p:spPr>
              <a:xfrm>
                <a:off x="5194940" y="1024730"/>
                <a:ext cx="381041" cy="788956"/>
              </a:xfrm>
              <a:custGeom>
                <a:avLst/>
                <a:gdLst/>
                <a:ahLst/>
                <a:cxnLst/>
                <a:rect l="l" t="t" r="r" b="b"/>
                <a:pathLst>
                  <a:path w="1985" h="4110" extrusionOk="0">
                    <a:moveTo>
                      <a:pt x="161" y="0"/>
                    </a:moveTo>
                    <a:lnTo>
                      <a:pt x="50" y="1469"/>
                    </a:lnTo>
                    <a:cubicBezTo>
                      <a:pt x="50" y="1469"/>
                      <a:pt x="1" y="3901"/>
                      <a:pt x="285" y="4047"/>
                    </a:cubicBezTo>
                    <a:cubicBezTo>
                      <a:pt x="366" y="4090"/>
                      <a:pt x="456" y="4109"/>
                      <a:pt x="554" y="4109"/>
                    </a:cubicBezTo>
                    <a:cubicBezTo>
                      <a:pt x="798" y="4109"/>
                      <a:pt x="1097" y="3987"/>
                      <a:pt x="1467" y="3784"/>
                    </a:cubicBezTo>
                    <a:cubicBezTo>
                      <a:pt x="1985" y="3500"/>
                      <a:pt x="1862" y="3161"/>
                      <a:pt x="1803" y="2987"/>
                    </a:cubicBezTo>
                    <a:cubicBezTo>
                      <a:pt x="1747" y="2814"/>
                      <a:pt x="1070" y="631"/>
                      <a:pt x="927" y="356"/>
                    </a:cubicBezTo>
                    <a:cubicBezTo>
                      <a:pt x="784" y="82"/>
                      <a:pt x="161" y="0"/>
                      <a:pt x="16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a:extLst>
                  <a:ext uri="{FF2B5EF4-FFF2-40B4-BE49-F238E27FC236}">
                    <a16:creationId xmlns:a16="http://schemas.microsoft.com/office/drawing/2014/main" id="{5BD5D2AA-9CBA-4CA0-4507-543A72866D42}"/>
                  </a:ext>
                </a:extLst>
              </p:cNvPr>
              <p:cNvSpPr/>
              <p:nvPr/>
            </p:nvSpPr>
            <p:spPr>
              <a:xfrm>
                <a:off x="4406372" y="5339783"/>
                <a:ext cx="661878" cy="473181"/>
              </a:xfrm>
              <a:custGeom>
                <a:avLst/>
                <a:gdLst/>
                <a:ahLst/>
                <a:cxnLst/>
                <a:rect l="l" t="t" r="r" b="b"/>
                <a:pathLst>
                  <a:path w="3448" h="2465" extrusionOk="0">
                    <a:moveTo>
                      <a:pt x="57" y="1"/>
                    </a:moveTo>
                    <a:cubicBezTo>
                      <a:pt x="57" y="1"/>
                      <a:pt x="0" y="374"/>
                      <a:pt x="46" y="570"/>
                    </a:cubicBezTo>
                    <a:cubicBezTo>
                      <a:pt x="46" y="570"/>
                      <a:pt x="360" y="867"/>
                      <a:pt x="431" y="934"/>
                    </a:cubicBezTo>
                    <a:cubicBezTo>
                      <a:pt x="502" y="1000"/>
                      <a:pt x="668" y="1157"/>
                      <a:pt x="729" y="1242"/>
                    </a:cubicBezTo>
                    <a:cubicBezTo>
                      <a:pt x="791" y="1326"/>
                      <a:pt x="891" y="1445"/>
                      <a:pt x="985" y="1594"/>
                    </a:cubicBezTo>
                    <a:cubicBezTo>
                      <a:pt x="1078" y="1742"/>
                      <a:pt x="1138" y="1885"/>
                      <a:pt x="1375" y="2054"/>
                    </a:cubicBezTo>
                    <a:cubicBezTo>
                      <a:pt x="1611" y="2223"/>
                      <a:pt x="1991" y="2420"/>
                      <a:pt x="2504" y="2457"/>
                    </a:cubicBezTo>
                    <a:cubicBezTo>
                      <a:pt x="2582" y="2462"/>
                      <a:pt x="2650" y="2465"/>
                      <a:pt x="2711" y="2465"/>
                    </a:cubicBezTo>
                    <a:cubicBezTo>
                      <a:pt x="3050" y="2465"/>
                      <a:pt x="3137" y="2388"/>
                      <a:pt x="3255" y="2320"/>
                    </a:cubicBezTo>
                    <a:cubicBezTo>
                      <a:pt x="3395" y="2239"/>
                      <a:pt x="3412" y="2142"/>
                      <a:pt x="3412" y="2142"/>
                    </a:cubicBezTo>
                    <a:cubicBezTo>
                      <a:pt x="3412" y="2142"/>
                      <a:pt x="3447" y="2056"/>
                      <a:pt x="3441" y="1914"/>
                    </a:cubicBezTo>
                    <a:cubicBezTo>
                      <a:pt x="3435" y="1773"/>
                      <a:pt x="1617" y="480"/>
                      <a:pt x="1617" y="480"/>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a:extLst>
                  <a:ext uri="{FF2B5EF4-FFF2-40B4-BE49-F238E27FC236}">
                    <a16:creationId xmlns:a16="http://schemas.microsoft.com/office/drawing/2014/main" id="{06CC920C-20EA-4037-422C-C01564ADEDC6}"/>
                  </a:ext>
                </a:extLst>
              </p:cNvPr>
              <p:cNvSpPr/>
              <p:nvPr/>
            </p:nvSpPr>
            <p:spPr>
              <a:xfrm>
                <a:off x="4792018" y="5099642"/>
                <a:ext cx="738278" cy="418857"/>
              </a:xfrm>
              <a:custGeom>
                <a:avLst/>
                <a:gdLst/>
                <a:ahLst/>
                <a:cxnLst/>
                <a:rect l="l" t="t" r="r" b="b"/>
                <a:pathLst>
                  <a:path w="3846" h="2182" extrusionOk="0">
                    <a:moveTo>
                      <a:pt x="891" y="1"/>
                    </a:moveTo>
                    <a:lnTo>
                      <a:pt x="335" y="66"/>
                    </a:lnTo>
                    <a:lnTo>
                      <a:pt x="334" y="67"/>
                    </a:lnTo>
                    <a:cubicBezTo>
                      <a:pt x="334" y="67"/>
                      <a:pt x="333" y="67"/>
                      <a:pt x="332" y="67"/>
                    </a:cubicBezTo>
                    <a:cubicBezTo>
                      <a:pt x="312" y="67"/>
                      <a:pt x="144" y="71"/>
                      <a:pt x="80" y="209"/>
                    </a:cubicBezTo>
                    <a:cubicBezTo>
                      <a:pt x="12" y="356"/>
                      <a:pt x="0" y="515"/>
                      <a:pt x="26" y="593"/>
                    </a:cubicBezTo>
                    <a:cubicBezTo>
                      <a:pt x="54" y="672"/>
                      <a:pt x="706" y="944"/>
                      <a:pt x="863" y="1012"/>
                    </a:cubicBezTo>
                    <a:cubicBezTo>
                      <a:pt x="1021" y="1079"/>
                      <a:pt x="1204" y="1098"/>
                      <a:pt x="1429" y="1233"/>
                    </a:cubicBezTo>
                    <a:cubicBezTo>
                      <a:pt x="1654" y="1367"/>
                      <a:pt x="1758" y="1625"/>
                      <a:pt x="2252" y="1856"/>
                    </a:cubicBezTo>
                    <a:cubicBezTo>
                      <a:pt x="2722" y="2075"/>
                      <a:pt x="2948" y="2181"/>
                      <a:pt x="3272" y="2181"/>
                    </a:cubicBezTo>
                    <a:cubicBezTo>
                      <a:pt x="3287" y="2181"/>
                      <a:pt x="3303" y="2181"/>
                      <a:pt x="3319" y="2181"/>
                    </a:cubicBezTo>
                    <a:cubicBezTo>
                      <a:pt x="3672" y="2170"/>
                      <a:pt x="3824" y="1848"/>
                      <a:pt x="3835" y="1768"/>
                    </a:cubicBezTo>
                    <a:cubicBezTo>
                      <a:pt x="3846" y="1690"/>
                      <a:pt x="3572" y="1184"/>
                      <a:pt x="3263" y="993"/>
                    </a:cubicBezTo>
                    <a:cubicBezTo>
                      <a:pt x="2953" y="802"/>
                      <a:pt x="891"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a:extLst>
                  <a:ext uri="{FF2B5EF4-FFF2-40B4-BE49-F238E27FC236}">
                    <a16:creationId xmlns:a16="http://schemas.microsoft.com/office/drawing/2014/main" id="{60C96238-7554-06F3-3C9C-E12D9ACEC57A}"/>
                  </a:ext>
                </a:extLst>
              </p:cNvPr>
              <p:cNvSpPr/>
              <p:nvPr/>
            </p:nvSpPr>
            <p:spPr>
              <a:xfrm>
                <a:off x="4415202" y="5289681"/>
                <a:ext cx="655735" cy="494489"/>
              </a:xfrm>
              <a:custGeom>
                <a:avLst/>
                <a:gdLst/>
                <a:ahLst/>
                <a:cxnLst/>
                <a:rect l="l" t="t" r="r" b="b"/>
                <a:pathLst>
                  <a:path w="3416" h="2576" extrusionOk="0">
                    <a:moveTo>
                      <a:pt x="968" y="0"/>
                    </a:moveTo>
                    <a:lnTo>
                      <a:pt x="293" y="20"/>
                    </a:lnTo>
                    <a:cubicBezTo>
                      <a:pt x="293" y="20"/>
                      <a:pt x="22" y="102"/>
                      <a:pt x="11" y="262"/>
                    </a:cubicBezTo>
                    <a:cubicBezTo>
                      <a:pt x="0" y="423"/>
                      <a:pt x="148" y="697"/>
                      <a:pt x="399" y="917"/>
                    </a:cubicBezTo>
                    <a:cubicBezTo>
                      <a:pt x="648" y="1137"/>
                      <a:pt x="783" y="1640"/>
                      <a:pt x="1219" y="2024"/>
                    </a:cubicBezTo>
                    <a:cubicBezTo>
                      <a:pt x="1612" y="2372"/>
                      <a:pt x="2010" y="2576"/>
                      <a:pt x="2635" y="2576"/>
                    </a:cubicBezTo>
                    <a:cubicBezTo>
                      <a:pt x="2702" y="2576"/>
                      <a:pt x="2772" y="2574"/>
                      <a:pt x="2844" y="2569"/>
                    </a:cubicBezTo>
                    <a:cubicBezTo>
                      <a:pt x="3377" y="2407"/>
                      <a:pt x="3397" y="2232"/>
                      <a:pt x="3395" y="2175"/>
                    </a:cubicBezTo>
                    <a:cubicBezTo>
                      <a:pt x="3394" y="2118"/>
                      <a:pt x="3415" y="1987"/>
                      <a:pt x="3081" y="1718"/>
                    </a:cubicBezTo>
                    <a:cubicBezTo>
                      <a:pt x="2748" y="1449"/>
                      <a:pt x="968" y="0"/>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1">
                <a:extLst>
                  <a:ext uri="{FF2B5EF4-FFF2-40B4-BE49-F238E27FC236}">
                    <a16:creationId xmlns:a16="http://schemas.microsoft.com/office/drawing/2014/main" id="{5866ACC7-3EDF-8DDC-801B-E658C27CF6D7}"/>
                  </a:ext>
                </a:extLst>
              </p:cNvPr>
              <p:cNvSpPr/>
              <p:nvPr/>
            </p:nvSpPr>
            <p:spPr>
              <a:xfrm>
                <a:off x="4424992" y="5165292"/>
                <a:ext cx="633852" cy="607937"/>
              </a:xfrm>
              <a:custGeom>
                <a:avLst/>
                <a:gdLst/>
                <a:ahLst/>
                <a:cxnLst/>
                <a:rect l="l" t="t" r="r" b="b"/>
                <a:pathLst>
                  <a:path w="3302" h="3167" extrusionOk="0">
                    <a:moveTo>
                      <a:pt x="428" y="0"/>
                    </a:moveTo>
                    <a:cubicBezTo>
                      <a:pt x="428" y="0"/>
                      <a:pt x="154" y="319"/>
                      <a:pt x="109" y="385"/>
                    </a:cubicBezTo>
                    <a:cubicBezTo>
                      <a:pt x="65" y="450"/>
                      <a:pt x="0" y="922"/>
                      <a:pt x="22" y="1059"/>
                    </a:cubicBezTo>
                    <a:cubicBezTo>
                      <a:pt x="42" y="1194"/>
                      <a:pt x="371" y="1476"/>
                      <a:pt x="455" y="1602"/>
                    </a:cubicBezTo>
                    <a:cubicBezTo>
                      <a:pt x="540" y="1728"/>
                      <a:pt x="766" y="2054"/>
                      <a:pt x="963" y="2389"/>
                    </a:cubicBezTo>
                    <a:cubicBezTo>
                      <a:pt x="1097" y="2617"/>
                      <a:pt x="1594" y="2983"/>
                      <a:pt x="2267" y="3129"/>
                    </a:cubicBezTo>
                    <a:cubicBezTo>
                      <a:pt x="2387" y="3155"/>
                      <a:pt x="2494" y="3166"/>
                      <a:pt x="2591" y="3166"/>
                    </a:cubicBezTo>
                    <a:cubicBezTo>
                      <a:pt x="3035" y="3166"/>
                      <a:pt x="3234" y="2929"/>
                      <a:pt x="3258" y="2855"/>
                    </a:cubicBezTo>
                    <a:cubicBezTo>
                      <a:pt x="3286" y="2768"/>
                      <a:pt x="3301" y="2591"/>
                      <a:pt x="3046" y="2195"/>
                    </a:cubicBezTo>
                    <a:cubicBezTo>
                      <a:pt x="2790" y="1800"/>
                      <a:pt x="2500" y="1534"/>
                      <a:pt x="2366" y="1442"/>
                    </a:cubicBezTo>
                    <a:cubicBezTo>
                      <a:pt x="2232" y="1349"/>
                      <a:pt x="1620" y="817"/>
                      <a:pt x="1557" y="696"/>
                    </a:cubicBezTo>
                    <a:cubicBezTo>
                      <a:pt x="1495" y="573"/>
                      <a:pt x="1272" y="70"/>
                      <a:pt x="1272" y="70"/>
                    </a:cubicBezTo>
                    <a:lnTo>
                      <a:pt x="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1">
                <a:extLst>
                  <a:ext uri="{FF2B5EF4-FFF2-40B4-BE49-F238E27FC236}">
                    <a16:creationId xmlns:a16="http://schemas.microsoft.com/office/drawing/2014/main" id="{B6FD40E6-555D-D016-1A54-71D1E59D220B}"/>
                  </a:ext>
                </a:extLst>
              </p:cNvPr>
              <p:cNvSpPr/>
              <p:nvPr/>
            </p:nvSpPr>
            <p:spPr>
              <a:xfrm>
                <a:off x="4775893" y="5007309"/>
                <a:ext cx="748452" cy="499288"/>
              </a:xfrm>
              <a:custGeom>
                <a:avLst/>
                <a:gdLst/>
                <a:ahLst/>
                <a:cxnLst/>
                <a:rect l="l" t="t" r="r" b="b"/>
                <a:pathLst>
                  <a:path w="3899" h="2601" extrusionOk="0">
                    <a:moveTo>
                      <a:pt x="495" y="0"/>
                    </a:moveTo>
                    <a:cubicBezTo>
                      <a:pt x="487" y="0"/>
                      <a:pt x="481" y="1"/>
                      <a:pt x="478" y="4"/>
                    </a:cubicBezTo>
                    <a:cubicBezTo>
                      <a:pt x="419" y="51"/>
                      <a:pt x="1" y="891"/>
                      <a:pt x="244" y="1066"/>
                    </a:cubicBezTo>
                    <a:cubicBezTo>
                      <a:pt x="489" y="1242"/>
                      <a:pt x="1013" y="1416"/>
                      <a:pt x="1090" y="1440"/>
                    </a:cubicBezTo>
                    <a:cubicBezTo>
                      <a:pt x="1167" y="1466"/>
                      <a:pt x="1693" y="1743"/>
                      <a:pt x="1884" y="1916"/>
                    </a:cubicBezTo>
                    <a:cubicBezTo>
                      <a:pt x="2076" y="2089"/>
                      <a:pt x="2434" y="2334"/>
                      <a:pt x="3025" y="2543"/>
                    </a:cubicBezTo>
                    <a:cubicBezTo>
                      <a:pt x="3138" y="2583"/>
                      <a:pt x="3245" y="2601"/>
                      <a:pt x="3342" y="2601"/>
                    </a:cubicBezTo>
                    <a:cubicBezTo>
                      <a:pt x="3664" y="2601"/>
                      <a:pt x="3882" y="2407"/>
                      <a:pt x="3897" y="2216"/>
                    </a:cubicBezTo>
                    <a:cubicBezTo>
                      <a:pt x="3899" y="2200"/>
                      <a:pt x="3899" y="2185"/>
                      <a:pt x="3897" y="2168"/>
                    </a:cubicBezTo>
                    <a:cubicBezTo>
                      <a:pt x="3883" y="1926"/>
                      <a:pt x="3543" y="1574"/>
                      <a:pt x="3440" y="1506"/>
                    </a:cubicBezTo>
                    <a:cubicBezTo>
                      <a:pt x="3331" y="1434"/>
                      <a:pt x="2479" y="953"/>
                      <a:pt x="2479" y="953"/>
                    </a:cubicBezTo>
                    <a:lnTo>
                      <a:pt x="1793" y="388"/>
                    </a:lnTo>
                    <a:cubicBezTo>
                      <a:pt x="1793" y="388"/>
                      <a:pt x="659"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1">
                <a:extLst>
                  <a:ext uri="{FF2B5EF4-FFF2-40B4-BE49-F238E27FC236}">
                    <a16:creationId xmlns:a16="http://schemas.microsoft.com/office/drawing/2014/main" id="{83D76F73-F7B0-CC65-5D7F-4A30841C018D}"/>
                  </a:ext>
                </a:extLst>
              </p:cNvPr>
              <p:cNvSpPr/>
              <p:nvPr/>
            </p:nvSpPr>
            <p:spPr>
              <a:xfrm>
                <a:off x="4827338" y="2812255"/>
                <a:ext cx="608705" cy="2344983"/>
              </a:xfrm>
              <a:custGeom>
                <a:avLst/>
                <a:gdLst/>
                <a:ahLst/>
                <a:cxnLst/>
                <a:rect l="l" t="t" r="r" b="b"/>
                <a:pathLst>
                  <a:path w="3171" h="12216" extrusionOk="0">
                    <a:moveTo>
                      <a:pt x="73" y="11709"/>
                    </a:moveTo>
                    <a:cubicBezTo>
                      <a:pt x="74" y="11722"/>
                      <a:pt x="87" y="11897"/>
                      <a:pt x="261" y="12031"/>
                    </a:cubicBezTo>
                    <a:cubicBezTo>
                      <a:pt x="357" y="12105"/>
                      <a:pt x="504" y="12166"/>
                      <a:pt x="722" y="12178"/>
                    </a:cubicBezTo>
                    <a:cubicBezTo>
                      <a:pt x="1337" y="12215"/>
                      <a:pt x="1543" y="11994"/>
                      <a:pt x="1577" y="11938"/>
                    </a:cubicBezTo>
                    <a:cubicBezTo>
                      <a:pt x="1610" y="11882"/>
                      <a:pt x="2191" y="5881"/>
                      <a:pt x="2191" y="5881"/>
                    </a:cubicBezTo>
                    <a:cubicBezTo>
                      <a:pt x="2191" y="5881"/>
                      <a:pt x="2629" y="3651"/>
                      <a:pt x="2802" y="2878"/>
                    </a:cubicBezTo>
                    <a:cubicBezTo>
                      <a:pt x="2960" y="2177"/>
                      <a:pt x="3171" y="1566"/>
                      <a:pt x="3077" y="642"/>
                    </a:cubicBezTo>
                    <a:cubicBezTo>
                      <a:pt x="3074" y="616"/>
                      <a:pt x="3071" y="588"/>
                      <a:pt x="3068" y="562"/>
                    </a:cubicBezTo>
                    <a:cubicBezTo>
                      <a:pt x="3060" y="497"/>
                      <a:pt x="3051" y="431"/>
                      <a:pt x="3040" y="363"/>
                    </a:cubicBezTo>
                    <a:lnTo>
                      <a:pt x="3040" y="363"/>
                    </a:lnTo>
                    <a:cubicBezTo>
                      <a:pt x="3029" y="294"/>
                      <a:pt x="3009" y="239"/>
                      <a:pt x="2982" y="197"/>
                    </a:cubicBezTo>
                    <a:cubicBezTo>
                      <a:pt x="2969" y="176"/>
                      <a:pt x="2954" y="159"/>
                      <a:pt x="2936" y="145"/>
                    </a:cubicBezTo>
                    <a:cubicBezTo>
                      <a:pt x="2763" y="0"/>
                      <a:pt x="2420" y="179"/>
                      <a:pt x="2051" y="465"/>
                    </a:cubicBezTo>
                    <a:cubicBezTo>
                      <a:pt x="1953" y="543"/>
                      <a:pt x="1853" y="627"/>
                      <a:pt x="1753" y="716"/>
                    </a:cubicBezTo>
                    <a:lnTo>
                      <a:pt x="1753" y="716"/>
                    </a:lnTo>
                    <a:cubicBezTo>
                      <a:pt x="1706" y="757"/>
                      <a:pt x="1659" y="799"/>
                      <a:pt x="1613" y="843"/>
                    </a:cubicBezTo>
                    <a:lnTo>
                      <a:pt x="1611" y="843"/>
                    </a:lnTo>
                    <a:cubicBezTo>
                      <a:pt x="1470" y="976"/>
                      <a:pt x="1331" y="1111"/>
                      <a:pt x="1207" y="1239"/>
                    </a:cubicBezTo>
                    <a:cubicBezTo>
                      <a:pt x="1191" y="1254"/>
                      <a:pt x="1176" y="1271"/>
                      <a:pt x="1160" y="1286"/>
                    </a:cubicBezTo>
                    <a:lnTo>
                      <a:pt x="1159" y="1286"/>
                    </a:lnTo>
                    <a:cubicBezTo>
                      <a:pt x="1125" y="1322"/>
                      <a:pt x="1093" y="1357"/>
                      <a:pt x="1060" y="1389"/>
                    </a:cubicBezTo>
                    <a:lnTo>
                      <a:pt x="1060" y="1389"/>
                    </a:lnTo>
                    <a:cubicBezTo>
                      <a:pt x="962" y="1493"/>
                      <a:pt x="877" y="1585"/>
                      <a:pt x="813" y="1657"/>
                    </a:cubicBezTo>
                    <a:cubicBezTo>
                      <a:pt x="722" y="1756"/>
                      <a:pt x="670" y="1817"/>
                      <a:pt x="670" y="1817"/>
                    </a:cubicBezTo>
                    <a:cubicBezTo>
                      <a:pt x="670" y="1817"/>
                      <a:pt x="151" y="4109"/>
                      <a:pt x="39" y="5520"/>
                    </a:cubicBezTo>
                    <a:cubicBezTo>
                      <a:pt x="13" y="5841"/>
                      <a:pt x="4" y="6221"/>
                      <a:pt x="4" y="6624"/>
                    </a:cubicBezTo>
                    <a:lnTo>
                      <a:pt x="2" y="6626"/>
                    </a:lnTo>
                    <a:cubicBezTo>
                      <a:pt x="1" y="7981"/>
                      <a:pt x="105" y="10079"/>
                      <a:pt x="99" y="10646"/>
                    </a:cubicBezTo>
                    <a:cubicBezTo>
                      <a:pt x="90" y="11382"/>
                      <a:pt x="73" y="11688"/>
                      <a:pt x="73" y="11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1">
                <a:extLst>
                  <a:ext uri="{FF2B5EF4-FFF2-40B4-BE49-F238E27FC236}">
                    <a16:creationId xmlns:a16="http://schemas.microsoft.com/office/drawing/2014/main" id="{8EC13591-A49D-8D1D-55D5-BF992F31EC8E}"/>
                  </a:ext>
                </a:extLst>
              </p:cNvPr>
              <p:cNvSpPr/>
              <p:nvPr/>
            </p:nvSpPr>
            <p:spPr>
              <a:xfrm>
                <a:off x="4813133" y="3129948"/>
                <a:ext cx="382384" cy="1991777"/>
              </a:xfrm>
              <a:custGeom>
                <a:avLst/>
                <a:gdLst/>
                <a:ahLst/>
                <a:cxnLst/>
                <a:rect l="l" t="t" r="r" b="b"/>
                <a:pathLst>
                  <a:path w="1992" h="10376" extrusionOk="0">
                    <a:moveTo>
                      <a:pt x="887" y="1"/>
                    </a:moveTo>
                    <a:cubicBezTo>
                      <a:pt x="796" y="101"/>
                      <a:pt x="744" y="162"/>
                      <a:pt x="744" y="162"/>
                    </a:cubicBezTo>
                    <a:cubicBezTo>
                      <a:pt x="744" y="162"/>
                      <a:pt x="225" y="2454"/>
                      <a:pt x="113" y="3865"/>
                    </a:cubicBezTo>
                    <a:cubicBezTo>
                      <a:pt x="1" y="5274"/>
                      <a:pt x="181" y="8256"/>
                      <a:pt x="173" y="8991"/>
                    </a:cubicBezTo>
                    <a:cubicBezTo>
                      <a:pt x="165" y="9727"/>
                      <a:pt x="147" y="10033"/>
                      <a:pt x="147" y="10054"/>
                    </a:cubicBezTo>
                    <a:cubicBezTo>
                      <a:pt x="148" y="10067"/>
                      <a:pt x="161" y="10242"/>
                      <a:pt x="335" y="10376"/>
                    </a:cubicBezTo>
                    <a:cubicBezTo>
                      <a:pt x="421" y="8727"/>
                      <a:pt x="653" y="4261"/>
                      <a:pt x="653" y="4261"/>
                    </a:cubicBezTo>
                    <a:lnTo>
                      <a:pt x="1190" y="1534"/>
                    </a:lnTo>
                    <a:lnTo>
                      <a:pt x="1991" y="688"/>
                    </a:lnTo>
                    <a:cubicBezTo>
                      <a:pt x="1587" y="357"/>
                      <a:pt x="1219" y="134"/>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1">
                <a:extLst>
                  <a:ext uri="{FF2B5EF4-FFF2-40B4-BE49-F238E27FC236}">
                    <a16:creationId xmlns:a16="http://schemas.microsoft.com/office/drawing/2014/main" id="{838D4417-3A6D-F60A-81F9-5C7D5025FC78}"/>
                  </a:ext>
                </a:extLst>
              </p:cNvPr>
              <p:cNvSpPr/>
              <p:nvPr/>
            </p:nvSpPr>
            <p:spPr>
              <a:xfrm>
                <a:off x="4329780" y="2659647"/>
                <a:ext cx="914689" cy="2738885"/>
              </a:xfrm>
              <a:custGeom>
                <a:avLst/>
                <a:gdLst/>
                <a:ahLst/>
                <a:cxnLst/>
                <a:rect l="l" t="t" r="r" b="b"/>
                <a:pathLst>
                  <a:path w="4765" h="14268" extrusionOk="0">
                    <a:moveTo>
                      <a:pt x="462" y="13260"/>
                    </a:moveTo>
                    <a:cubicBezTo>
                      <a:pt x="462" y="13260"/>
                      <a:pt x="382" y="13559"/>
                      <a:pt x="784" y="13829"/>
                    </a:cubicBezTo>
                    <a:cubicBezTo>
                      <a:pt x="810" y="13849"/>
                      <a:pt x="839" y="13866"/>
                      <a:pt x="871" y="13884"/>
                    </a:cubicBezTo>
                    <a:cubicBezTo>
                      <a:pt x="879" y="13889"/>
                      <a:pt x="884" y="13892"/>
                      <a:pt x="891" y="13895"/>
                    </a:cubicBezTo>
                    <a:cubicBezTo>
                      <a:pt x="937" y="13923"/>
                      <a:pt x="990" y="13947"/>
                      <a:pt x="1050" y="13972"/>
                    </a:cubicBezTo>
                    <a:cubicBezTo>
                      <a:pt x="1748" y="14267"/>
                      <a:pt x="2150" y="13869"/>
                      <a:pt x="2147" y="13772"/>
                    </a:cubicBezTo>
                    <a:cubicBezTo>
                      <a:pt x="2145" y="13676"/>
                      <a:pt x="2285" y="8408"/>
                      <a:pt x="2413" y="8059"/>
                    </a:cubicBezTo>
                    <a:cubicBezTo>
                      <a:pt x="2439" y="7985"/>
                      <a:pt x="2505" y="7750"/>
                      <a:pt x="2594" y="7421"/>
                    </a:cubicBezTo>
                    <a:cubicBezTo>
                      <a:pt x="2928" y="6188"/>
                      <a:pt x="3572" y="3669"/>
                      <a:pt x="3572" y="3669"/>
                    </a:cubicBezTo>
                    <a:cubicBezTo>
                      <a:pt x="3572" y="3669"/>
                      <a:pt x="4312" y="3503"/>
                      <a:pt x="4509" y="3140"/>
                    </a:cubicBezTo>
                    <a:cubicBezTo>
                      <a:pt x="4638" y="2900"/>
                      <a:pt x="4708" y="2292"/>
                      <a:pt x="4740" y="1906"/>
                    </a:cubicBezTo>
                    <a:cubicBezTo>
                      <a:pt x="4741" y="1874"/>
                      <a:pt x="4745" y="1845"/>
                      <a:pt x="4746" y="1815"/>
                    </a:cubicBezTo>
                    <a:cubicBezTo>
                      <a:pt x="4748" y="1805"/>
                      <a:pt x="4749" y="1792"/>
                      <a:pt x="4749" y="1783"/>
                    </a:cubicBezTo>
                    <a:cubicBezTo>
                      <a:pt x="4760" y="1648"/>
                      <a:pt x="4765" y="1558"/>
                      <a:pt x="4765" y="1558"/>
                    </a:cubicBezTo>
                    <a:cubicBezTo>
                      <a:pt x="4763" y="1523"/>
                      <a:pt x="4757" y="1489"/>
                      <a:pt x="4748" y="1454"/>
                    </a:cubicBezTo>
                    <a:cubicBezTo>
                      <a:pt x="4740" y="1429"/>
                      <a:pt x="4729" y="1403"/>
                      <a:pt x="4718" y="1378"/>
                    </a:cubicBezTo>
                    <a:cubicBezTo>
                      <a:pt x="4698" y="1338"/>
                      <a:pt x="4674" y="1298"/>
                      <a:pt x="4643" y="1260"/>
                    </a:cubicBezTo>
                    <a:cubicBezTo>
                      <a:pt x="3934" y="365"/>
                      <a:pt x="322" y="0"/>
                      <a:pt x="151" y="928"/>
                    </a:cubicBezTo>
                    <a:cubicBezTo>
                      <a:pt x="147" y="948"/>
                      <a:pt x="145" y="966"/>
                      <a:pt x="142" y="983"/>
                    </a:cubicBezTo>
                    <a:cubicBezTo>
                      <a:pt x="141" y="988"/>
                      <a:pt x="141" y="994"/>
                      <a:pt x="139" y="999"/>
                    </a:cubicBezTo>
                    <a:cubicBezTo>
                      <a:pt x="136" y="1014"/>
                      <a:pt x="135" y="1029"/>
                      <a:pt x="131" y="1045"/>
                    </a:cubicBezTo>
                    <a:cubicBezTo>
                      <a:pt x="121" y="1109"/>
                      <a:pt x="113" y="1174"/>
                      <a:pt x="107" y="1235"/>
                    </a:cubicBezTo>
                    <a:cubicBezTo>
                      <a:pt x="91" y="1354"/>
                      <a:pt x="84" y="1466"/>
                      <a:pt x="78" y="1578"/>
                    </a:cubicBezTo>
                    <a:cubicBezTo>
                      <a:pt x="75" y="1606"/>
                      <a:pt x="73" y="1632"/>
                      <a:pt x="73" y="1658"/>
                    </a:cubicBezTo>
                    <a:cubicBezTo>
                      <a:pt x="45" y="2371"/>
                      <a:pt x="158" y="2937"/>
                      <a:pt x="161" y="3052"/>
                    </a:cubicBezTo>
                    <a:cubicBezTo>
                      <a:pt x="165" y="3203"/>
                      <a:pt x="490" y="5662"/>
                      <a:pt x="519" y="6599"/>
                    </a:cubicBezTo>
                    <a:cubicBezTo>
                      <a:pt x="548" y="7537"/>
                      <a:pt x="255" y="7817"/>
                      <a:pt x="165" y="8597"/>
                    </a:cubicBezTo>
                    <a:cubicBezTo>
                      <a:pt x="1" y="10039"/>
                      <a:pt x="461" y="13260"/>
                      <a:pt x="461" y="13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1">
                <a:extLst>
                  <a:ext uri="{FF2B5EF4-FFF2-40B4-BE49-F238E27FC236}">
                    <a16:creationId xmlns:a16="http://schemas.microsoft.com/office/drawing/2014/main" id="{FB453C8B-940C-7705-BC13-5ECA56C79F74}"/>
                  </a:ext>
                </a:extLst>
              </p:cNvPr>
              <p:cNvSpPr/>
              <p:nvPr/>
            </p:nvSpPr>
            <p:spPr>
              <a:xfrm>
                <a:off x="4217292" y="923376"/>
                <a:ext cx="1210884" cy="2146305"/>
              </a:xfrm>
              <a:custGeom>
                <a:avLst/>
                <a:gdLst/>
                <a:ahLst/>
                <a:cxnLst/>
                <a:rect l="l" t="t" r="r" b="b"/>
                <a:pathLst>
                  <a:path w="6308" h="11181" extrusionOk="0">
                    <a:moveTo>
                      <a:pt x="2345" y="1"/>
                    </a:moveTo>
                    <a:lnTo>
                      <a:pt x="1962" y="239"/>
                    </a:lnTo>
                    <a:cubicBezTo>
                      <a:pt x="1962" y="239"/>
                      <a:pt x="1430" y="614"/>
                      <a:pt x="1059" y="902"/>
                    </a:cubicBezTo>
                    <a:cubicBezTo>
                      <a:pt x="688" y="1190"/>
                      <a:pt x="274" y="1597"/>
                      <a:pt x="274" y="1597"/>
                    </a:cubicBezTo>
                    <a:lnTo>
                      <a:pt x="1" y="2148"/>
                    </a:lnTo>
                    <a:lnTo>
                      <a:pt x="999" y="4141"/>
                    </a:lnTo>
                    <a:cubicBezTo>
                      <a:pt x="999" y="4141"/>
                      <a:pt x="1001" y="4237"/>
                      <a:pt x="1004" y="4400"/>
                    </a:cubicBezTo>
                    <a:cubicBezTo>
                      <a:pt x="1014" y="5234"/>
                      <a:pt x="1042" y="7813"/>
                      <a:pt x="945" y="8030"/>
                    </a:cubicBezTo>
                    <a:cubicBezTo>
                      <a:pt x="861" y="8218"/>
                      <a:pt x="681" y="9202"/>
                      <a:pt x="676" y="9927"/>
                    </a:cubicBezTo>
                    <a:cubicBezTo>
                      <a:pt x="676" y="9956"/>
                      <a:pt x="676" y="9982"/>
                      <a:pt x="677" y="10010"/>
                    </a:cubicBezTo>
                    <a:cubicBezTo>
                      <a:pt x="677" y="10108"/>
                      <a:pt x="684" y="10199"/>
                      <a:pt x="693" y="10282"/>
                    </a:cubicBezTo>
                    <a:cubicBezTo>
                      <a:pt x="707" y="10403"/>
                      <a:pt x="730" y="10507"/>
                      <a:pt x="764" y="10583"/>
                    </a:cubicBezTo>
                    <a:cubicBezTo>
                      <a:pt x="814" y="10699"/>
                      <a:pt x="905" y="10794"/>
                      <a:pt x="1030" y="10871"/>
                    </a:cubicBezTo>
                    <a:cubicBezTo>
                      <a:pt x="1077" y="10902"/>
                      <a:pt x="1131" y="10930"/>
                      <a:pt x="1190" y="10956"/>
                    </a:cubicBezTo>
                    <a:cubicBezTo>
                      <a:pt x="1274" y="10991"/>
                      <a:pt x="1368" y="11022"/>
                      <a:pt x="1473" y="11050"/>
                    </a:cubicBezTo>
                    <a:cubicBezTo>
                      <a:pt x="1844" y="11144"/>
                      <a:pt x="2336" y="11181"/>
                      <a:pt x="2916" y="11181"/>
                    </a:cubicBezTo>
                    <a:cubicBezTo>
                      <a:pt x="3080" y="11181"/>
                      <a:pt x="3252" y="11178"/>
                      <a:pt x="3429" y="11173"/>
                    </a:cubicBezTo>
                    <a:cubicBezTo>
                      <a:pt x="3755" y="11163"/>
                      <a:pt x="4078" y="11131"/>
                      <a:pt x="4385" y="11079"/>
                    </a:cubicBezTo>
                    <a:cubicBezTo>
                      <a:pt x="4732" y="11020"/>
                      <a:pt x="5057" y="10936"/>
                      <a:pt x="5335" y="10828"/>
                    </a:cubicBezTo>
                    <a:cubicBezTo>
                      <a:pt x="5761" y="10666"/>
                      <a:pt x="6081" y="10454"/>
                      <a:pt x="6218" y="10203"/>
                    </a:cubicBezTo>
                    <a:cubicBezTo>
                      <a:pt x="6258" y="10131"/>
                      <a:pt x="6283" y="10056"/>
                      <a:pt x="6289" y="9977"/>
                    </a:cubicBezTo>
                    <a:cubicBezTo>
                      <a:pt x="6290" y="9962"/>
                      <a:pt x="6292" y="9945"/>
                      <a:pt x="6292" y="9927"/>
                    </a:cubicBezTo>
                    <a:cubicBezTo>
                      <a:pt x="6293" y="9897"/>
                      <a:pt x="6295" y="9867"/>
                      <a:pt x="6297" y="9834"/>
                    </a:cubicBezTo>
                    <a:cubicBezTo>
                      <a:pt x="6307" y="9047"/>
                      <a:pt x="5992" y="7239"/>
                      <a:pt x="5972" y="6606"/>
                    </a:cubicBezTo>
                    <a:cubicBezTo>
                      <a:pt x="5952" y="5930"/>
                      <a:pt x="6109" y="5250"/>
                      <a:pt x="6193" y="4178"/>
                    </a:cubicBezTo>
                    <a:cubicBezTo>
                      <a:pt x="6278" y="3106"/>
                      <a:pt x="5909" y="1202"/>
                      <a:pt x="5875" y="1016"/>
                    </a:cubicBezTo>
                    <a:cubicBezTo>
                      <a:pt x="5843" y="831"/>
                      <a:pt x="5721" y="653"/>
                      <a:pt x="5641" y="582"/>
                    </a:cubicBezTo>
                    <a:cubicBezTo>
                      <a:pt x="5561" y="510"/>
                      <a:pt x="4505" y="244"/>
                      <a:pt x="4505" y="244"/>
                    </a:cubicBez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1">
                <a:extLst>
                  <a:ext uri="{FF2B5EF4-FFF2-40B4-BE49-F238E27FC236}">
                    <a16:creationId xmlns:a16="http://schemas.microsoft.com/office/drawing/2014/main" id="{AB4B7CEA-844A-C4BE-2315-7E01981591AD}"/>
                  </a:ext>
                </a:extLst>
              </p:cNvPr>
              <p:cNvSpPr/>
              <p:nvPr/>
            </p:nvSpPr>
            <p:spPr>
              <a:xfrm>
                <a:off x="4344561" y="2811295"/>
                <a:ext cx="1081503" cy="269128"/>
              </a:xfrm>
              <a:custGeom>
                <a:avLst/>
                <a:gdLst/>
                <a:ahLst/>
                <a:cxnLst/>
                <a:rect l="l" t="t" r="r" b="b"/>
                <a:pathLst>
                  <a:path w="5634" h="1402" extrusionOk="0">
                    <a:moveTo>
                      <a:pt x="5634" y="1"/>
                    </a:moveTo>
                    <a:lnTo>
                      <a:pt x="5634" y="1"/>
                    </a:lnTo>
                    <a:cubicBezTo>
                      <a:pt x="5601" y="30"/>
                      <a:pt x="5541" y="84"/>
                      <a:pt x="5451" y="150"/>
                    </a:cubicBezTo>
                    <a:cubicBezTo>
                      <a:pt x="5286" y="270"/>
                      <a:pt x="5021" y="436"/>
                      <a:pt x="4641" y="590"/>
                    </a:cubicBezTo>
                    <a:cubicBezTo>
                      <a:pt x="4528" y="635"/>
                      <a:pt x="4403" y="678"/>
                      <a:pt x="4268" y="721"/>
                    </a:cubicBezTo>
                    <a:cubicBezTo>
                      <a:pt x="3772" y="873"/>
                      <a:pt x="3134" y="988"/>
                      <a:pt x="2334" y="988"/>
                    </a:cubicBezTo>
                    <a:cubicBezTo>
                      <a:pt x="2020" y="988"/>
                      <a:pt x="1680" y="970"/>
                      <a:pt x="1314" y="930"/>
                    </a:cubicBezTo>
                    <a:cubicBezTo>
                      <a:pt x="397" y="698"/>
                      <a:pt x="218" y="481"/>
                      <a:pt x="65" y="195"/>
                    </a:cubicBezTo>
                    <a:cubicBezTo>
                      <a:pt x="51" y="167"/>
                      <a:pt x="36" y="141"/>
                      <a:pt x="22" y="112"/>
                    </a:cubicBezTo>
                    <a:cubicBezTo>
                      <a:pt x="19" y="105"/>
                      <a:pt x="16" y="99"/>
                      <a:pt x="13" y="93"/>
                    </a:cubicBezTo>
                    <a:cubicBezTo>
                      <a:pt x="13" y="121"/>
                      <a:pt x="13" y="149"/>
                      <a:pt x="13" y="176"/>
                    </a:cubicBezTo>
                    <a:cubicBezTo>
                      <a:pt x="14" y="273"/>
                      <a:pt x="21" y="365"/>
                      <a:pt x="30" y="447"/>
                    </a:cubicBezTo>
                    <a:cubicBezTo>
                      <a:pt x="14" y="564"/>
                      <a:pt x="5" y="678"/>
                      <a:pt x="1" y="788"/>
                    </a:cubicBezTo>
                    <a:cubicBezTo>
                      <a:pt x="94" y="876"/>
                      <a:pt x="213" y="958"/>
                      <a:pt x="367" y="1036"/>
                    </a:cubicBezTo>
                    <a:cubicBezTo>
                      <a:pt x="488" y="1098"/>
                      <a:pt x="634" y="1158"/>
                      <a:pt x="810" y="1215"/>
                    </a:cubicBezTo>
                    <a:cubicBezTo>
                      <a:pt x="933" y="1255"/>
                      <a:pt x="1071" y="1293"/>
                      <a:pt x="1227" y="1333"/>
                    </a:cubicBezTo>
                    <a:lnTo>
                      <a:pt x="1254" y="1338"/>
                    </a:lnTo>
                    <a:cubicBezTo>
                      <a:pt x="1651" y="1382"/>
                      <a:pt x="2019" y="1401"/>
                      <a:pt x="2360" y="1401"/>
                    </a:cubicBezTo>
                    <a:cubicBezTo>
                      <a:pt x="2448" y="1401"/>
                      <a:pt x="2533" y="1400"/>
                      <a:pt x="2617" y="1398"/>
                    </a:cubicBezTo>
                    <a:cubicBezTo>
                      <a:pt x="3008" y="1385"/>
                      <a:pt x="3359" y="1347"/>
                      <a:pt x="3674" y="1291"/>
                    </a:cubicBezTo>
                    <a:lnTo>
                      <a:pt x="3675" y="1291"/>
                    </a:lnTo>
                    <a:cubicBezTo>
                      <a:pt x="4060" y="1224"/>
                      <a:pt x="4389" y="1130"/>
                      <a:pt x="4671" y="1025"/>
                    </a:cubicBezTo>
                    <a:cubicBezTo>
                      <a:pt x="5072" y="878"/>
                      <a:pt x="5372" y="708"/>
                      <a:pt x="5583" y="567"/>
                    </a:cubicBezTo>
                    <a:cubicBezTo>
                      <a:pt x="5575" y="502"/>
                      <a:pt x="5566" y="436"/>
                      <a:pt x="5555" y="368"/>
                    </a:cubicBezTo>
                    <a:cubicBezTo>
                      <a:pt x="5595" y="296"/>
                      <a:pt x="5620" y="221"/>
                      <a:pt x="5626" y="144"/>
                    </a:cubicBezTo>
                    <a:cubicBezTo>
                      <a:pt x="5627" y="127"/>
                      <a:pt x="5627" y="110"/>
                      <a:pt x="5629" y="92"/>
                    </a:cubicBezTo>
                    <a:cubicBezTo>
                      <a:pt x="5630" y="62"/>
                      <a:pt x="5632" y="32"/>
                      <a:pt x="5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1">
                <a:extLst>
                  <a:ext uri="{FF2B5EF4-FFF2-40B4-BE49-F238E27FC236}">
                    <a16:creationId xmlns:a16="http://schemas.microsoft.com/office/drawing/2014/main" id="{73E42EDA-E65A-CDF0-EAC2-2DD88383007C}"/>
                  </a:ext>
                </a:extLst>
              </p:cNvPr>
              <p:cNvSpPr/>
              <p:nvPr/>
            </p:nvSpPr>
            <p:spPr>
              <a:xfrm>
                <a:off x="4343793" y="2828763"/>
                <a:ext cx="1081311" cy="268168"/>
              </a:xfrm>
              <a:custGeom>
                <a:avLst/>
                <a:gdLst/>
                <a:ahLst/>
                <a:cxnLst/>
                <a:rect l="l" t="t" r="r" b="b"/>
                <a:pathLst>
                  <a:path w="5633" h="1397" extrusionOk="0">
                    <a:moveTo>
                      <a:pt x="5633" y="1"/>
                    </a:moveTo>
                    <a:lnTo>
                      <a:pt x="5633" y="1"/>
                    </a:lnTo>
                    <a:cubicBezTo>
                      <a:pt x="5607" y="27"/>
                      <a:pt x="5562" y="64"/>
                      <a:pt x="5501" y="111"/>
                    </a:cubicBezTo>
                    <a:cubicBezTo>
                      <a:pt x="5347" y="231"/>
                      <a:pt x="5076" y="410"/>
                      <a:pt x="4675" y="573"/>
                    </a:cubicBezTo>
                    <a:cubicBezTo>
                      <a:pt x="4515" y="637"/>
                      <a:pt x="4335" y="701"/>
                      <a:pt x="4132" y="757"/>
                    </a:cubicBezTo>
                    <a:cubicBezTo>
                      <a:pt x="3658" y="888"/>
                      <a:pt x="3067" y="982"/>
                      <a:pt x="2345" y="982"/>
                    </a:cubicBezTo>
                    <a:cubicBezTo>
                      <a:pt x="2029" y="982"/>
                      <a:pt x="1688" y="964"/>
                      <a:pt x="1321" y="924"/>
                    </a:cubicBezTo>
                    <a:cubicBezTo>
                      <a:pt x="380" y="687"/>
                      <a:pt x="215" y="462"/>
                      <a:pt x="60" y="164"/>
                    </a:cubicBezTo>
                    <a:cubicBezTo>
                      <a:pt x="49" y="145"/>
                      <a:pt x="40" y="125"/>
                      <a:pt x="29" y="105"/>
                    </a:cubicBezTo>
                    <a:cubicBezTo>
                      <a:pt x="26" y="99"/>
                      <a:pt x="22" y="91"/>
                      <a:pt x="18" y="84"/>
                    </a:cubicBezTo>
                    <a:lnTo>
                      <a:pt x="18" y="84"/>
                    </a:lnTo>
                    <a:cubicBezTo>
                      <a:pt x="20" y="182"/>
                      <a:pt x="25" y="273"/>
                      <a:pt x="34" y="356"/>
                    </a:cubicBezTo>
                    <a:cubicBezTo>
                      <a:pt x="20" y="471"/>
                      <a:pt x="11" y="585"/>
                      <a:pt x="5" y="697"/>
                    </a:cubicBezTo>
                    <a:cubicBezTo>
                      <a:pt x="3" y="724"/>
                      <a:pt x="2" y="751"/>
                      <a:pt x="0" y="777"/>
                    </a:cubicBezTo>
                    <a:cubicBezTo>
                      <a:pt x="223" y="987"/>
                      <a:pt x="574" y="1164"/>
                      <a:pt x="1234" y="1328"/>
                    </a:cubicBezTo>
                    <a:lnTo>
                      <a:pt x="1261" y="1333"/>
                    </a:lnTo>
                    <a:cubicBezTo>
                      <a:pt x="1655" y="1378"/>
                      <a:pt x="2020" y="1397"/>
                      <a:pt x="2358" y="1397"/>
                    </a:cubicBezTo>
                    <a:cubicBezTo>
                      <a:pt x="2449" y="1397"/>
                      <a:pt x="2538" y="1395"/>
                      <a:pt x="2624" y="1393"/>
                    </a:cubicBezTo>
                    <a:cubicBezTo>
                      <a:pt x="2973" y="1382"/>
                      <a:pt x="3290" y="1350"/>
                      <a:pt x="3579" y="1303"/>
                    </a:cubicBezTo>
                    <a:cubicBezTo>
                      <a:pt x="4002" y="1236"/>
                      <a:pt x="4364" y="1136"/>
                      <a:pt x="4667" y="1024"/>
                    </a:cubicBezTo>
                    <a:cubicBezTo>
                      <a:pt x="5079" y="874"/>
                      <a:pt x="5384" y="701"/>
                      <a:pt x="5596" y="556"/>
                    </a:cubicBezTo>
                    <a:cubicBezTo>
                      <a:pt x="5593" y="530"/>
                      <a:pt x="5624" y="130"/>
                      <a:pt x="5630" y="51"/>
                    </a:cubicBezTo>
                    <a:cubicBezTo>
                      <a:pt x="5631" y="36"/>
                      <a:pt x="5633" y="19"/>
                      <a:pt x="5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1">
                <a:extLst>
                  <a:ext uri="{FF2B5EF4-FFF2-40B4-BE49-F238E27FC236}">
                    <a16:creationId xmlns:a16="http://schemas.microsoft.com/office/drawing/2014/main" id="{2FB4AC4D-5BBF-4E76-26EA-150371535645}"/>
                  </a:ext>
                </a:extLst>
              </p:cNvPr>
              <p:cNvSpPr/>
              <p:nvPr/>
            </p:nvSpPr>
            <p:spPr>
              <a:xfrm>
                <a:off x="5447367" y="2391288"/>
                <a:ext cx="798362" cy="281029"/>
              </a:xfrm>
              <a:custGeom>
                <a:avLst/>
                <a:gdLst/>
                <a:ahLst/>
                <a:cxnLst/>
                <a:rect l="l" t="t" r="r" b="b"/>
                <a:pathLst>
                  <a:path w="4159" h="1464" extrusionOk="0">
                    <a:moveTo>
                      <a:pt x="1321" y="1"/>
                    </a:moveTo>
                    <a:cubicBezTo>
                      <a:pt x="1307" y="1"/>
                      <a:pt x="1296" y="3"/>
                      <a:pt x="1290" y="6"/>
                    </a:cubicBezTo>
                    <a:cubicBezTo>
                      <a:pt x="1173" y="77"/>
                      <a:pt x="1262" y="360"/>
                      <a:pt x="1451" y="400"/>
                    </a:cubicBezTo>
                    <a:cubicBezTo>
                      <a:pt x="1641" y="440"/>
                      <a:pt x="2165" y="655"/>
                      <a:pt x="2107" y="695"/>
                    </a:cubicBezTo>
                    <a:cubicBezTo>
                      <a:pt x="2047" y="734"/>
                      <a:pt x="1964" y="760"/>
                      <a:pt x="1856" y="818"/>
                    </a:cubicBezTo>
                    <a:cubicBezTo>
                      <a:pt x="1748" y="875"/>
                      <a:pt x="805" y="884"/>
                      <a:pt x="716" y="924"/>
                    </a:cubicBezTo>
                    <a:cubicBezTo>
                      <a:pt x="627" y="964"/>
                      <a:pt x="645" y="1089"/>
                      <a:pt x="276" y="1169"/>
                    </a:cubicBezTo>
                    <a:cubicBezTo>
                      <a:pt x="98" y="1207"/>
                      <a:pt x="1" y="1300"/>
                      <a:pt x="10" y="1343"/>
                    </a:cubicBezTo>
                    <a:cubicBezTo>
                      <a:pt x="30" y="1441"/>
                      <a:pt x="334" y="1463"/>
                      <a:pt x="553" y="1463"/>
                    </a:cubicBezTo>
                    <a:cubicBezTo>
                      <a:pt x="593" y="1463"/>
                      <a:pt x="630" y="1462"/>
                      <a:pt x="662" y="1461"/>
                    </a:cubicBezTo>
                    <a:cubicBezTo>
                      <a:pt x="904" y="1452"/>
                      <a:pt x="1204" y="1426"/>
                      <a:pt x="1502" y="1395"/>
                    </a:cubicBezTo>
                    <a:cubicBezTo>
                      <a:pt x="2014" y="1341"/>
                      <a:pt x="1953" y="1346"/>
                      <a:pt x="2157" y="1321"/>
                    </a:cubicBezTo>
                    <a:cubicBezTo>
                      <a:pt x="2479" y="1283"/>
                      <a:pt x="3242" y="961"/>
                      <a:pt x="3242" y="961"/>
                    </a:cubicBezTo>
                    <a:cubicBezTo>
                      <a:pt x="3242" y="961"/>
                      <a:pt x="3983" y="628"/>
                      <a:pt x="3974" y="543"/>
                    </a:cubicBezTo>
                    <a:cubicBezTo>
                      <a:pt x="3974" y="538"/>
                      <a:pt x="4159" y="297"/>
                      <a:pt x="3908" y="60"/>
                    </a:cubicBezTo>
                    <a:cubicBezTo>
                      <a:pt x="3895" y="48"/>
                      <a:pt x="3880" y="43"/>
                      <a:pt x="3862" y="43"/>
                    </a:cubicBezTo>
                    <a:cubicBezTo>
                      <a:pt x="3740" y="43"/>
                      <a:pt x="3478" y="263"/>
                      <a:pt x="2948" y="272"/>
                    </a:cubicBezTo>
                    <a:cubicBezTo>
                      <a:pt x="2938" y="272"/>
                      <a:pt x="2928" y="273"/>
                      <a:pt x="2918" y="273"/>
                    </a:cubicBezTo>
                    <a:cubicBezTo>
                      <a:pt x="2350" y="273"/>
                      <a:pt x="1508" y="1"/>
                      <a:pt x="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1">
                <a:extLst>
                  <a:ext uri="{FF2B5EF4-FFF2-40B4-BE49-F238E27FC236}">
                    <a16:creationId xmlns:a16="http://schemas.microsoft.com/office/drawing/2014/main" id="{B58BB28B-9100-4193-E991-5877171EE5B8}"/>
                  </a:ext>
                </a:extLst>
              </p:cNvPr>
              <p:cNvSpPr/>
              <p:nvPr/>
            </p:nvSpPr>
            <p:spPr>
              <a:xfrm>
                <a:off x="5409359" y="2352129"/>
                <a:ext cx="809879" cy="229584"/>
              </a:xfrm>
              <a:custGeom>
                <a:avLst/>
                <a:gdLst/>
                <a:ahLst/>
                <a:cxnLst/>
                <a:rect l="l" t="t" r="r" b="b"/>
                <a:pathLst>
                  <a:path w="4219" h="1196" extrusionOk="0">
                    <a:moveTo>
                      <a:pt x="3094" y="1"/>
                    </a:moveTo>
                    <a:cubicBezTo>
                      <a:pt x="3079" y="1"/>
                      <a:pt x="3064" y="1"/>
                      <a:pt x="3049" y="1"/>
                    </a:cubicBezTo>
                    <a:cubicBezTo>
                      <a:pt x="2438" y="12"/>
                      <a:pt x="1662" y="139"/>
                      <a:pt x="1563" y="175"/>
                    </a:cubicBezTo>
                    <a:cubicBezTo>
                      <a:pt x="1465" y="209"/>
                      <a:pt x="1389" y="264"/>
                      <a:pt x="1579" y="304"/>
                    </a:cubicBezTo>
                    <a:cubicBezTo>
                      <a:pt x="1768" y="344"/>
                      <a:pt x="2268" y="386"/>
                      <a:pt x="2209" y="424"/>
                    </a:cubicBezTo>
                    <a:cubicBezTo>
                      <a:pt x="2149" y="462"/>
                      <a:pt x="2022" y="556"/>
                      <a:pt x="1914" y="613"/>
                    </a:cubicBezTo>
                    <a:cubicBezTo>
                      <a:pt x="1806" y="670"/>
                      <a:pt x="1226" y="721"/>
                      <a:pt x="1137" y="761"/>
                    </a:cubicBezTo>
                    <a:cubicBezTo>
                      <a:pt x="1046" y="801"/>
                      <a:pt x="756" y="838"/>
                      <a:pt x="379" y="898"/>
                    </a:cubicBezTo>
                    <a:cubicBezTo>
                      <a:pt x="0" y="959"/>
                      <a:pt x="371" y="1018"/>
                      <a:pt x="345" y="1050"/>
                    </a:cubicBezTo>
                    <a:cubicBezTo>
                      <a:pt x="320" y="1079"/>
                      <a:pt x="153" y="1196"/>
                      <a:pt x="579" y="1196"/>
                    </a:cubicBezTo>
                    <a:cubicBezTo>
                      <a:pt x="631" y="1196"/>
                      <a:pt x="692" y="1194"/>
                      <a:pt x="763" y="1190"/>
                    </a:cubicBezTo>
                    <a:cubicBezTo>
                      <a:pt x="1419" y="1156"/>
                      <a:pt x="2065" y="1042"/>
                      <a:pt x="2386" y="1004"/>
                    </a:cubicBezTo>
                    <a:cubicBezTo>
                      <a:pt x="2709" y="965"/>
                      <a:pt x="3374" y="685"/>
                      <a:pt x="3374" y="685"/>
                    </a:cubicBezTo>
                    <a:cubicBezTo>
                      <a:pt x="3374" y="685"/>
                      <a:pt x="4218" y="306"/>
                      <a:pt x="4094" y="255"/>
                    </a:cubicBezTo>
                    <a:cubicBezTo>
                      <a:pt x="3972" y="205"/>
                      <a:pt x="3676" y="1"/>
                      <a:pt x="309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1">
                <a:extLst>
                  <a:ext uri="{FF2B5EF4-FFF2-40B4-BE49-F238E27FC236}">
                    <a16:creationId xmlns:a16="http://schemas.microsoft.com/office/drawing/2014/main" id="{33B2C2F1-BBF0-D7E5-159F-16A4FA9C4422}"/>
                  </a:ext>
                </a:extLst>
              </p:cNvPr>
              <p:cNvSpPr/>
              <p:nvPr/>
            </p:nvSpPr>
            <p:spPr>
              <a:xfrm>
                <a:off x="5968344" y="2456746"/>
                <a:ext cx="169309" cy="148385"/>
              </a:xfrm>
              <a:custGeom>
                <a:avLst/>
                <a:gdLst/>
                <a:ahLst/>
                <a:cxnLst/>
                <a:rect l="l" t="t" r="r" b="b"/>
                <a:pathLst>
                  <a:path w="882" h="773" extrusionOk="0">
                    <a:moveTo>
                      <a:pt x="756" y="0"/>
                    </a:moveTo>
                    <a:lnTo>
                      <a:pt x="542" y="68"/>
                    </a:lnTo>
                    <a:lnTo>
                      <a:pt x="3" y="257"/>
                    </a:lnTo>
                    <a:cubicBezTo>
                      <a:pt x="3" y="257"/>
                      <a:pt x="0" y="274"/>
                      <a:pt x="0" y="290"/>
                    </a:cubicBezTo>
                    <a:cubicBezTo>
                      <a:pt x="0" y="305"/>
                      <a:pt x="34" y="305"/>
                      <a:pt x="34" y="305"/>
                    </a:cubicBezTo>
                    <a:cubicBezTo>
                      <a:pt x="34" y="305"/>
                      <a:pt x="88" y="310"/>
                      <a:pt x="110" y="310"/>
                    </a:cubicBezTo>
                    <a:cubicBezTo>
                      <a:pt x="113" y="310"/>
                      <a:pt x="115" y="310"/>
                      <a:pt x="117" y="310"/>
                    </a:cubicBezTo>
                    <a:cubicBezTo>
                      <a:pt x="117" y="310"/>
                      <a:pt x="117" y="310"/>
                      <a:pt x="117" y="310"/>
                    </a:cubicBezTo>
                    <a:cubicBezTo>
                      <a:pt x="132" y="310"/>
                      <a:pt x="173" y="409"/>
                      <a:pt x="180" y="523"/>
                    </a:cubicBezTo>
                    <a:cubicBezTo>
                      <a:pt x="186" y="610"/>
                      <a:pt x="194" y="697"/>
                      <a:pt x="197" y="740"/>
                    </a:cubicBezTo>
                    <a:cubicBezTo>
                      <a:pt x="197" y="742"/>
                      <a:pt x="169" y="760"/>
                      <a:pt x="169" y="762"/>
                    </a:cubicBezTo>
                    <a:cubicBezTo>
                      <a:pt x="169" y="773"/>
                      <a:pt x="200" y="773"/>
                      <a:pt x="200" y="773"/>
                    </a:cubicBezTo>
                    <a:cubicBezTo>
                      <a:pt x="200" y="773"/>
                      <a:pt x="243" y="754"/>
                      <a:pt x="325" y="723"/>
                    </a:cubicBezTo>
                    <a:cubicBezTo>
                      <a:pt x="405" y="694"/>
                      <a:pt x="815" y="510"/>
                      <a:pt x="815" y="510"/>
                    </a:cubicBezTo>
                    <a:cubicBezTo>
                      <a:pt x="815" y="510"/>
                      <a:pt x="882" y="331"/>
                      <a:pt x="855" y="230"/>
                    </a:cubicBezTo>
                    <a:cubicBezTo>
                      <a:pt x="831" y="127"/>
                      <a:pt x="756"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1">
                <a:extLst>
                  <a:ext uri="{FF2B5EF4-FFF2-40B4-BE49-F238E27FC236}">
                    <a16:creationId xmlns:a16="http://schemas.microsoft.com/office/drawing/2014/main" id="{CDFDAE50-1C9A-31BD-C2E8-F10715613241}"/>
                  </a:ext>
                </a:extLst>
              </p:cNvPr>
              <p:cNvSpPr/>
              <p:nvPr/>
            </p:nvSpPr>
            <p:spPr>
              <a:xfrm>
                <a:off x="5965081" y="2456170"/>
                <a:ext cx="148769" cy="54133"/>
              </a:xfrm>
              <a:custGeom>
                <a:avLst/>
                <a:gdLst/>
                <a:ahLst/>
                <a:cxnLst/>
                <a:rect l="l" t="t" r="r" b="b"/>
                <a:pathLst>
                  <a:path w="775" h="282" extrusionOk="0">
                    <a:moveTo>
                      <a:pt x="686" y="0"/>
                    </a:moveTo>
                    <a:cubicBezTo>
                      <a:pt x="620" y="0"/>
                      <a:pt x="537" y="17"/>
                      <a:pt x="497" y="36"/>
                    </a:cubicBezTo>
                    <a:cubicBezTo>
                      <a:pt x="374" y="94"/>
                      <a:pt x="279" y="137"/>
                      <a:pt x="279" y="137"/>
                    </a:cubicBezTo>
                    <a:cubicBezTo>
                      <a:pt x="279" y="137"/>
                      <a:pt x="185" y="180"/>
                      <a:pt x="48" y="240"/>
                    </a:cubicBezTo>
                    <a:cubicBezTo>
                      <a:pt x="0" y="259"/>
                      <a:pt x="14" y="279"/>
                      <a:pt x="80" y="280"/>
                    </a:cubicBezTo>
                    <a:lnTo>
                      <a:pt x="82" y="280"/>
                    </a:lnTo>
                    <a:lnTo>
                      <a:pt x="159" y="282"/>
                    </a:lnTo>
                    <a:cubicBezTo>
                      <a:pt x="342" y="205"/>
                      <a:pt x="479" y="143"/>
                      <a:pt x="479" y="143"/>
                    </a:cubicBezTo>
                    <a:cubicBezTo>
                      <a:pt x="479" y="143"/>
                      <a:pt x="617" y="80"/>
                      <a:pt x="774" y="3"/>
                    </a:cubicBezTo>
                    <a:lnTo>
                      <a:pt x="696" y="0"/>
                    </a:lnTo>
                    <a:lnTo>
                      <a:pt x="694" y="0"/>
                    </a:lnTo>
                    <a:cubicBezTo>
                      <a:pt x="691" y="0"/>
                      <a:pt x="688"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a:extLst>
                  <a:ext uri="{FF2B5EF4-FFF2-40B4-BE49-F238E27FC236}">
                    <a16:creationId xmlns:a16="http://schemas.microsoft.com/office/drawing/2014/main" id="{E0C6BEF0-A9EA-A761-777B-54434F2C6033}"/>
                  </a:ext>
                </a:extLst>
              </p:cNvPr>
              <p:cNvSpPr/>
              <p:nvPr/>
            </p:nvSpPr>
            <p:spPr>
              <a:xfrm>
                <a:off x="5655258" y="2480549"/>
                <a:ext cx="255307" cy="70641"/>
              </a:xfrm>
              <a:custGeom>
                <a:avLst/>
                <a:gdLst/>
                <a:ahLst/>
                <a:cxnLst/>
                <a:rect l="l" t="t" r="r" b="b"/>
                <a:pathLst>
                  <a:path w="1330" h="368" extrusionOk="0">
                    <a:moveTo>
                      <a:pt x="941" y="1"/>
                    </a:moveTo>
                    <a:cubicBezTo>
                      <a:pt x="675" y="1"/>
                      <a:pt x="339" y="75"/>
                      <a:pt x="175" y="170"/>
                    </a:cubicBezTo>
                    <a:cubicBezTo>
                      <a:pt x="1" y="272"/>
                      <a:pt x="79" y="361"/>
                      <a:pt x="351" y="367"/>
                    </a:cubicBezTo>
                    <a:cubicBezTo>
                      <a:pt x="364" y="368"/>
                      <a:pt x="377" y="368"/>
                      <a:pt x="390" y="368"/>
                    </a:cubicBezTo>
                    <a:cubicBezTo>
                      <a:pt x="656" y="368"/>
                      <a:pt x="990" y="295"/>
                      <a:pt x="1156" y="198"/>
                    </a:cubicBezTo>
                    <a:cubicBezTo>
                      <a:pt x="1330" y="96"/>
                      <a:pt x="1250" y="9"/>
                      <a:pt x="979" y="1"/>
                    </a:cubicBezTo>
                    <a:cubicBezTo>
                      <a:pt x="967" y="1"/>
                      <a:pt x="954" y="1"/>
                      <a:pt x="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a:extLst>
                  <a:ext uri="{FF2B5EF4-FFF2-40B4-BE49-F238E27FC236}">
                    <a16:creationId xmlns:a16="http://schemas.microsoft.com/office/drawing/2014/main" id="{EF51A38D-EE75-6A96-1272-D42B8FA14C5E}"/>
                  </a:ext>
                </a:extLst>
              </p:cNvPr>
              <p:cNvSpPr/>
              <p:nvPr/>
            </p:nvSpPr>
            <p:spPr>
              <a:xfrm>
                <a:off x="5694802" y="2491491"/>
                <a:ext cx="176027" cy="48758"/>
              </a:xfrm>
              <a:custGeom>
                <a:avLst/>
                <a:gdLst/>
                <a:ahLst/>
                <a:cxnLst/>
                <a:rect l="l" t="t" r="r" b="b"/>
                <a:pathLst>
                  <a:path w="917" h="254" extrusionOk="0">
                    <a:moveTo>
                      <a:pt x="651" y="1"/>
                    </a:moveTo>
                    <a:cubicBezTo>
                      <a:pt x="468" y="1"/>
                      <a:pt x="234" y="52"/>
                      <a:pt x="121" y="118"/>
                    </a:cubicBezTo>
                    <a:cubicBezTo>
                      <a:pt x="1" y="187"/>
                      <a:pt x="56" y="249"/>
                      <a:pt x="242" y="253"/>
                    </a:cubicBezTo>
                    <a:cubicBezTo>
                      <a:pt x="252" y="254"/>
                      <a:pt x="263" y="254"/>
                      <a:pt x="273" y="254"/>
                    </a:cubicBezTo>
                    <a:cubicBezTo>
                      <a:pt x="456" y="254"/>
                      <a:pt x="684" y="203"/>
                      <a:pt x="798" y="136"/>
                    </a:cubicBezTo>
                    <a:cubicBezTo>
                      <a:pt x="916" y="67"/>
                      <a:pt x="862" y="6"/>
                      <a:pt x="675" y="1"/>
                    </a:cubicBezTo>
                    <a:cubicBezTo>
                      <a:pt x="667" y="1"/>
                      <a:pt x="65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a:extLst>
                  <a:ext uri="{FF2B5EF4-FFF2-40B4-BE49-F238E27FC236}">
                    <a16:creationId xmlns:a16="http://schemas.microsoft.com/office/drawing/2014/main" id="{718C43DC-1596-ACFE-CAB7-3A3348BDA7A4}"/>
                  </a:ext>
                </a:extLst>
              </p:cNvPr>
              <p:cNvSpPr/>
              <p:nvPr/>
            </p:nvSpPr>
            <p:spPr>
              <a:xfrm>
                <a:off x="5955867" y="2468840"/>
                <a:ext cx="33209" cy="8830"/>
              </a:xfrm>
              <a:custGeom>
                <a:avLst/>
                <a:gdLst/>
                <a:ahLst/>
                <a:cxnLst/>
                <a:rect l="l" t="t" r="r" b="b"/>
                <a:pathLst>
                  <a:path w="173" h="46" extrusionOk="0">
                    <a:moveTo>
                      <a:pt x="136" y="0"/>
                    </a:moveTo>
                    <a:cubicBezTo>
                      <a:pt x="133" y="0"/>
                      <a:pt x="131" y="0"/>
                      <a:pt x="128" y="1"/>
                    </a:cubicBezTo>
                    <a:cubicBezTo>
                      <a:pt x="93" y="2"/>
                      <a:pt x="45" y="13"/>
                      <a:pt x="22" y="25"/>
                    </a:cubicBezTo>
                    <a:cubicBezTo>
                      <a:pt x="1" y="37"/>
                      <a:pt x="7" y="45"/>
                      <a:pt x="38" y="45"/>
                    </a:cubicBezTo>
                    <a:cubicBezTo>
                      <a:pt x="40" y="45"/>
                      <a:pt x="43" y="45"/>
                      <a:pt x="45" y="45"/>
                    </a:cubicBezTo>
                    <a:cubicBezTo>
                      <a:pt x="81" y="44"/>
                      <a:pt x="127" y="33"/>
                      <a:pt x="151" y="21"/>
                    </a:cubicBezTo>
                    <a:cubicBezTo>
                      <a:pt x="173" y="9"/>
                      <a:pt x="165"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a:extLst>
                  <a:ext uri="{FF2B5EF4-FFF2-40B4-BE49-F238E27FC236}">
                    <a16:creationId xmlns:a16="http://schemas.microsoft.com/office/drawing/2014/main" id="{1BD3B20C-13F9-DE34-5554-64857F38F69D}"/>
                  </a:ext>
                </a:extLst>
              </p:cNvPr>
              <p:cNvSpPr/>
              <p:nvPr/>
            </p:nvSpPr>
            <p:spPr>
              <a:xfrm>
                <a:off x="5937247" y="2375356"/>
                <a:ext cx="244749" cy="47030"/>
              </a:xfrm>
              <a:custGeom>
                <a:avLst/>
                <a:gdLst/>
                <a:ahLst/>
                <a:cxnLst/>
                <a:rect l="l" t="t" r="r" b="b"/>
                <a:pathLst>
                  <a:path w="1275" h="245" extrusionOk="0">
                    <a:moveTo>
                      <a:pt x="786" y="0"/>
                    </a:moveTo>
                    <a:cubicBezTo>
                      <a:pt x="565" y="0"/>
                      <a:pt x="320" y="31"/>
                      <a:pt x="179" y="81"/>
                    </a:cubicBezTo>
                    <a:cubicBezTo>
                      <a:pt x="1" y="145"/>
                      <a:pt x="59" y="214"/>
                      <a:pt x="311" y="237"/>
                    </a:cubicBezTo>
                    <a:cubicBezTo>
                      <a:pt x="365" y="242"/>
                      <a:pt x="424" y="244"/>
                      <a:pt x="484" y="244"/>
                    </a:cubicBezTo>
                    <a:cubicBezTo>
                      <a:pt x="706" y="244"/>
                      <a:pt x="953" y="213"/>
                      <a:pt x="1094" y="163"/>
                    </a:cubicBezTo>
                    <a:cubicBezTo>
                      <a:pt x="1274" y="100"/>
                      <a:pt x="1214" y="29"/>
                      <a:pt x="962" y="8"/>
                    </a:cubicBezTo>
                    <a:cubicBezTo>
                      <a:pt x="907" y="3"/>
                      <a:pt x="847" y="0"/>
                      <a:pt x="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a:extLst>
                  <a:ext uri="{FF2B5EF4-FFF2-40B4-BE49-F238E27FC236}">
                    <a16:creationId xmlns:a16="http://schemas.microsoft.com/office/drawing/2014/main" id="{C64D9273-5DC0-268F-9F74-93B29715E3AC}"/>
                  </a:ext>
                </a:extLst>
              </p:cNvPr>
              <p:cNvSpPr/>
              <p:nvPr/>
            </p:nvSpPr>
            <p:spPr>
              <a:xfrm>
                <a:off x="5975063" y="2382458"/>
                <a:ext cx="168733" cy="32633"/>
              </a:xfrm>
              <a:custGeom>
                <a:avLst/>
                <a:gdLst/>
                <a:ahLst/>
                <a:cxnLst/>
                <a:rect l="l" t="t" r="r" b="b"/>
                <a:pathLst>
                  <a:path w="879" h="170" extrusionOk="0">
                    <a:moveTo>
                      <a:pt x="540" y="0"/>
                    </a:moveTo>
                    <a:cubicBezTo>
                      <a:pt x="388" y="0"/>
                      <a:pt x="221" y="22"/>
                      <a:pt x="125" y="57"/>
                    </a:cubicBezTo>
                    <a:cubicBezTo>
                      <a:pt x="1" y="100"/>
                      <a:pt x="42" y="149"/>
                      <a:pt x="216" y="164"/>
                    </a:cubicBezTo>
                    <a:cubicBezTo>
                      <a:pt x="253" y="168"/>
                      <a:pt x="292" y="169"/>
                      <a:pt x="333" y="169"/>
                    </a:cubicBezTo>
                    <a:cubicBezTo>
                      <a:pt x="486" y="169"/>
                      <a:pt x="658" y="148"/>
                      <a:pt x="756" y="114"/>
                    </a:cubicBezTo>
                    <a:cubicBezTo>
                      <a:pt x="879" y="69"/>
                      <a:pt x="839" y="21"/>
                      <a:pt x="665" y="6"/>
                    </a:cubicBezTo>
                    <a:cubicBezTo>
                      <a:pt x="626" y="2"/>
                      <a:pt x="58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a:extLst>
                  <a:ext uri="{FF2B5EF4-FFF2-40B4-BE49-F238E27FC236}">
                    <a16:creationId xmlns:a16="http://schemas.microsoft.com/office/drawing/2014/main" id="{E09F19C0-19DF-888E-37DB-52BADD1A7B9E}"/>
                  </a:ext>
                </a:extLst>
              </p:cNvPr>
              <p:cNvSpPr/>
              <p:nvPr/>
            </p:nvSpPr>
            <p:spPr>
              <a:xfrm>
                <a:off x="4199824" y="1745729"/>
                <a:ext cx="1536064" cy="1043495"/>
              </a:xfrm>
              <a:custGeom>
                <a:avLst/>
                <a:gdLst/>
                <a:ahLst/>
                <a:cxnLst/>
                <a:rect l="l" t="t" r="r" b="b"/>
                <a:pathLst>
                  <a:path w="8002" h="5436" extrusionOk="0">
                    <a:moveTo>
                      <a:pt x="598" y="1"/>
                    </a:moveTo>
                    <a:cubicBezTo>
                      <a:pt x="416" y="1"/>
                      <a:pt x="1" y="118"/>
                      <a:pt x="50" y="1197"/>
                    </a:cubicBezTo>
                    <a:cubicBezTo>
                      <a:pt x="113" y="2577"/>
                      <a:pt x="524" y="3454"/>
                      <a:pt x="705" y="3837"/>
                    </a:cubicBezTo>
                    <a:cubicBezTo>
                      <a:pt x="888" y="4218"/>
                      <a:pt x="1002" y="4395"/>
                      <a:pt x="2410" y="4564"/>
                    </a:cubicBezTo>
                    <a:cubicBezTo>
                      <a:pt x="3816" y="4734"/>
                      <a:pt x="5618" y="4797"/>
                      <a:pt x="5712" y="4820"/>
                    </a:cubicBezTo>
                    <a:cubicBezTo>
                      <a:pt x="5806" y="4843"/>
                      <a:pt x="5983" y="5029"/>
                      <a:pt x="6057" y="5084"/>
                    </a:cubicBezTo>
                    <a:cubicBezTo>
                      <a:pt x="6129" y="5137"/>
                      <a:pt x="6630" y="5435"/>
                      <a:pt x="6738" y="5435"/>
                    </a:cubicBezTo>
                    <a:cubicBezTo>
                      <a:pt x="6740" y="5435"/>
                      <a:pt x="6742" y="5435"/>
                      <a:pt x="6744" y="5435"/>
                    </a:cubicBezTo>
                    <a:cubicBezTo>
                      <a:pt x="6837" y="5421"/>
                      <a:pt x="6972" y="5267"/>
                      <a:pt x="6972" y="5267"/>
                    </a:cubicBezTo>
                    <a:cubicBezTo>
                      <a:pt x="6972" y="5267"/>
                      <a:pt x="7040" y="5260"/>
                      <a:pt x="7101" y="5232"/>
                    </a:cubicBezTo>
                    <a:cubicBezTo>
                      <a:pt x="7161" y="5204"/>
                      <a:pt x="7386" y="5069"/>
                      <a:pt x="7386" y="5069"/>
                    </a:cubicBezTo>
                    <a:cubicBezTo>
                      <a:pt x="7386" y="5069"/>
                      <a:pt x="7449" y="5087"/>
                      <a:pt x="7530" y="5087"/>
                    </a:cubicBezTo>
                    <a:cubicBezTo>
                      <a:pt x="7578" y="5087"/>
                      <a:pt x="7633" y="5080"/>
                      <a:pt x="7684" y="5060"/>
                    </a:cubicBezTo>
                    <a:cubicBezTo>
                      <a:pt x="7823" y="5003"/>
                      <a:pt x="8001" y="4755"/>
                      <a:pt x="8001" y="4755"/>
                    </a:cubicBezTo>
                    <a:lnTo>
                      <a:pt x="8001" y="4755"/>
                    </a:lnTo>
                    <a:lnTo>
                      <a:pt x="7780" y="4761"/>
                    </a:lnTo>
                    <a:lnTo>
                      <a:pt x="7567" y="4614"/>
                    </a:lnTo>
                    <a:cubicBezTo>
                      <a:pt x="7567" y="4614"/>
                      <a:pt x="7815" y="4558"/>
                      <a:pt x="7824" y="4532"/>
                    </a:cubicBezTo>
                    <a:cubicBezTo>
                      <a:pt x="7833" y="4507"/>
                      <a:pt x="7906" y="4347"/>
                      <a:pt x="7825" y="4347"/>
                    </a:cubicBezTo>
                    <a:cubicBezTo>
                      <a:pt x="7823" y="4347"/>
                      <a:pt x="7821" y="4347"/>
                      <a:pt x="7818" y="4347"/>
                    </a:cubicBezTo>
                    <a:cubicBezTo>
                      <a:pt x="7812" y="4348"/>
                      <a:pt x="7806" y="4348"/>
                      <a:pt x="7800" y="4348"/>
                    </a:cubicBezTo>
                    <a:cubicBezTo>
                      <a:pt x="7704" y="4348"/>
                      <a:pt x="7547" y="4298"/>
                      <a:pt x="7547" y="4298"/>
                    </a:cubicBezTo>
                    <a:cubicBezTo>
                      <a:pt x="7547" y="4298"/>
                      <a:pt x="7003" y="3906"/>
                      <a:pt x="6929" y="3861"/>
                    </a:cubicBezTo>
                    <a:cubicBezTo>
                      <a:pt x="6855" y="3818"/>
                      <a:pt x="6337" y="3788"/>
                      <a:pt x="6337" y="3788"/>
                    </a:cubicBezTo>
                    <a:cubicBezTo>
                      <a:pt x="6329" y="3787"/>
                      <a:pt x="6320" y="3787"/>
                      <a:pt x="6310" y="3787"/>
                    </a:cubicBezTo>
                    <a:cubicBezTo>
                      <a:pt x="6123" y="3787"/>
                      <a:pt x="5637" y="3814"/>
                      <a:pt x="5588" y="3815"/>
                    </a:cubicBezTo>
                    <a:cubicBezTo>
                      <a:pt x="5587" y="3815"/>
                      <a:pt x="5586" y="3815"/>
                      <a:pt x="5585" y="3815"/>
                    </a:cubicBezTo>
                    <a:cubicBezTo>
                      <a:pt x="5522" y="3815"/>
                      <a:pt x="5051" y="3766"/>
                      <a:pt x="4168" y="3549"/>
                    </a:cubicBezTo>
                    <a:cubicBezTo>
                      <a:pt x="3271" y="3328"/>
                      <a:pt x="2002" y="2769"/>
                      <a:pt x="2002" y="2769"/>
                    </a:cubicBezTo>
                    <a:cubicBezTo>
                      <a:pt x="2002" y="2769"/>
                      <a:pt x="1999" y="2788"/>
                      <a:pt x="1993" y="2788"/>
                    </a:cubicBezTo>
                    <a:cubicBezTo>
                      <a:pt x="1985" y="2788"/>
                      <a:pt x="1973" y="2764"/>
                      <a:pt x="1953" y="2660"/>
                    </a:cubicBezTo>
                    <a:cubicBezTo>
                      <a:pt x="1916" y="2465"/>
                      <a:pt x="1958" y="1791"/>
                      <a:pt x="1910" y="1276"/>
                    </a:cubicBezTo>
                    <a:cubicBezTo>
                      <a:pt x="1864" y="759"/>
                      <a:pt x="681" y="10"/>
                      <a:pt x="681" y="10"/>
                    </a:cubicBezTo>
                    <a:cubicBezTo>
                      <a:pt x="681" y="10"/>
                      <a:pt x="648" y="1"/>
                      <a:pt x="598"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a:extLst>
                  <a:ext uri="{FF2B5EF4-FFF2-40B4-BE49-F238E27FC236}">
                    <a16:creationId xmlns:a16="http://schemas.microsoft.com/office/drawing/2014/main" id="{0F3B9C11-B0EF-F77B-C816-43022871234F}"/>
                  </a:ext>
                </a:extLst>
              </p:cNvPr>
              <p:cNvSpPr/>
              <p:nvPr/>
            </p:nvSpPr>
            <p:spPr>
              <a:xfrm>
                <a:off x="5683668" y="2615881"/>
                <a:ext cx="18236" cy="7678"/>
              </a:xfrm>
              <a:custGeom>
                <a:avLst/>
                <a:gdLst/>
                <a:ahLst/>
                <a:cxnLst/>
                <a:rect l="l" t="t" r="r" b="b"/>
                <a:pathLst>
                  <a:path w="95" h="40" extrusionOk="0">
                    <a:moveTo>
                      <a:pt x="94" y="1"/>
                    </a:moveTo>
                    <a:cubicBezTo>
                      <a:pt x="94" y="1"/>
                      <a:pt x="57" y="22"/>
                      <a:pt x="0" y="39"/>
                    </a:cubicBezTo>
                    <a:cubicBezTo>
                      <a:pt x="48" y="25"/>
                      <a:pt x="90" y="10"/>
                      <a:pt x="94"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a:extLst>
                  <a:ext uri="{FF2B5EF4-FFF2-40B4-BE49-F238E27FC236}">
                    <a16:creationId xmlns:a16="http://schemas.microsoft.com/office/drawing/2014/main" id="{D49C8A5A-ED3C-7795-811C-DD1BAA0D4151}"/>
                  </a:ext>
                </a:extLst>
              </p:cNvPr>
              <p:cNvSpPr/>
              <p:nvPr/>
            </p:nvSpPr>
            <p:spPr>
              <a:xfrm>
                <a:off x="5861039" y="2232538"/>
                <a:ext cx="2304" cy="1728"/>
              </a:xfrm>
              <a:custGeom>
                <a:avLst/>
                <a:gdLst/>
                <a:ahLst/>
                <a:cxnLst/>
                <a:rect l="l" t="t" r="r" b="b"/>
                <a:pathLst>
                  <a:path w="12" h="9" extrusionOk="0">
                    <a:moveTo>
                      <a:pt x="1" y="1"/>
                    </a:moveTo>
                    <a:lnTo>
                      <a:pt x="1" y="1"/>
                    </a:lnTo>
                    <a:cubicBezTo>
                      <a:pt x="4" y="3"/>
                      <a:pt x="7" y="6"/>
                      <a:pt x="12" y="9"/>
                    </a:cubicBezTo>
                    <a:cubicBezTo>
                      <a:pt x="9" y="6"/>
                      <a:pt x="5" y="3"/>
                      <a:pt x="1"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a:extLst>
                  <a:ext uri="{FF2B5EF4-FFF2-40B4-BE49-F238E27FC236}">
                    <a16:creationId xmlns:a16="http://schemas.microsoft.com/office/drawing/2014/main" id="{FD3C6868-4B3D-B410-C046-B25DB47620AA}"/>
                  </a:ext>
                </a:extLst>
              </p:cNvPr>
              <p:cNvSpPr/>
              <p:nvPr/>
            </p:nvSpPr>
            <p:spPr>
              <a:xfrm>
                <a:off x="5933215" y="2260180"/>
                <a:ext cx="192" cy="192"/>
              </a:xfrm>
              <a:custGeom>
                <a:avLst/>
                <a:gdLst/>
                <a:ahLst/>
                <a:cxnLst/>
                <a:rect l="l" t="t" r="r" b="b"/>
                <a:pathLst>
                  <a:path w="1" h="1" extrusionOk="0">
                    <a:moveTo>
                      <a:pt x="0" y="0"/>
                    </a:moveTo>
                    <a:lnTo>
                      <a:pt x="0" y="0"/>
                    </a:ln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a:extLst>
                  <a:ext uri="{FF2B5EF4-FFF2-40B4-BE49-F238E27FC236}">
                    <a16:creationId xmlns:a16="http://schemas.microsoft.com/office/drawing/2014/main" id="{1FA0863B-C185-FCD4-C1CC-47EB61FF2BFC}"/>
                  </a:ext>
                </a:extLst>
              </p:cNvPr>
              <p:cNvSpPr/>
              <p:nvPr/>
            </p:nvSpPr>
            <p:spPr>
              <a:xfrm>
                <a:off x="4151450" y="1229935"/>
                <a:ext cx="456481" cy="804504"/>
              </a:xfrm>
              <a:custGeom>
                <a:avLst/>
                <a:gdLst/>
                <a:ahLst/>
                <a:cxnLst/>
                <a:rect l="l" t="t" r="r" b="b"/>
                <a:pathLst>
                  <a:path w="2378" h="4191" extrusionOk="0">
                    <a:moveTo>
                      <a:pt x="617" y="0"/>
                    </a:moveTo>
                    <a:cubicBezTo>
                      <a:pt x="617" y="0"/>
                      <a:pt x="267" y="209"/>
                      <a:pt x="134" y="585"/>
                    </a:cubicBezTo>
                    <a:cubicBezTo>
                      <a:pt x="1" y="962"/>
                      <a:pt x="33" y="2006"/>
                      <a:pt x="45" y="2429"/>
                    </a:cubicBezTo>
                    <a:cubicBezTo>
                      <a:pt x="59" y="2854"/>
                      <a:pt x="185" y="3935"/>
                      <a:pt x="185" y="3935"/>
                    </a:cubicBezTo>
                    <a:lnTo>
                      <a:pt x="305" y="3993"/>
                    </a:lnTo>
                    <a:lnTo>
                      <a:pt x="301" y="3860"/>
                    </a:lnTo>
                    <a:cubicBezTo>
                      <a:pt x="301" y="3860"/>
                      <a:pt x="341" y="3781"/>
                      <a:pt x="641" y="3781"/>
                    </a:cubicBezTo>
                    <a:cubicBezTo>
                      <a:pt x="672" y="3781"/>
                      <a:pt x="706" y="3782"/>
                      <a:pt x="744" y="3784"/>
                    </a:cubicBezTo>
                    <a:cubicBezTo>
                      <a:pt x="1137" y="3803"/>
                      <a:pt x="1871" y="3920"/>
                      <a:pt x="2016" y="3941"/>
                    </a:cubicBezTo>
                    <a:cubicBezTo>
                      <a:pt x="2162" y="3963"/>
                      <a:pt x="2171" y="4081"/>
                      <a:pt x="2171" y="4081"/>
                    </a:cubicBezTo>
                    <a:lnTo>
                      <a:pt x="2174" y="4190"/>
                    </a:lnTo>
                    <a:cubicBezTo>
                      <a:pt x="2174" y="4190"/>
                      <a:pt x="2259" y="4104"/>
                      <a:pt x="2268" y="4032"/>
                    </a:cubicBezTo>
                    <a:cubicBezTo>
                      <a:pt x="2276" y="3960"/>
                      <a:pt x="2377" y="3012"/>
                      <a:pt x="2205" y="1997"/>
                    </a:cubicBezTo>
                    <a:cubicBezTo>
                      <a:pt x="2033" y="982"/>
                      <a:pt x="1290" y="242"/>
                      <a:pt x="61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a:extLst>
                  <a:ext uri="{FF2B5EF4-FFF2-40B4-BE49-F238E27FC236}">
                    <a16:creationId xmlns:a16="http://schemas.microsoft.com/office/drawing/2014/main" id="{194E7E27-D12B-BCA5-3E05-1A10A5C64062}"/>
                  </a:ext>
                </a:extLst>
              </p:cNvPr>
              <p:cNvSpPr/>
              <p:nvPr/>
            </p:nvSpPr>
            <p:spPr>
              <a:xfrm>
                <a:off x="5038494" y="2933573"/>
                <a:ext cx="195607" cy="156063"/>
              </a:xfrm>
              <a:custGeom>
                <a:avLst/>
                <a:gdLst/>
                <a:ahLst/>
                <a:cxnLst/>
                <a:rect l="l" t="t" r="r" b="b"/>
                <a:pathLst>
                  <a:path w="1019" h="813" extrusionOk="0">
                    <a:moveTo>
                      <a:pt x="749" y="166"/>
                    </a:moveTo>
                    <a:cubicBezTo>
                      <a:pt x="776" y="166"/>
                      <a:pt x="800" y="173"/>
                      <a:pt x="817" y="187"/>
                    </a:cubicBezTo>
                    <a:cubicBezTo>
                      <a:pt x="834" y="199"/>
                      <a:pt x="843" y="219"/>
                      <a:pt x="845" y="244"/>
                    </a:cubicBezTo>
                    <a:lnTo>
                      <a:pt x="850" y="388"/>
                    </a:lnTo>
                    <a:cubicBezTo>
                      <a:pt x="851" y="459"/>
                      <a:pt x="779" y="538"/>
                      <a:pt x="694" y="558"/>
                    </a:cubicBezTo>
                    <a:lnTo>
                      <a:pt x="693" y="558"/>
                    </a:lnTo>
                    <a:lnTo>
                      <a:pt x="308" y="644"/>
                    </a:lnTo>
                    <a:cubicBezTo>
                      <a:pt x="296" y="646"/>
                      <a:pt x="283" y="647"/>
                      <a:pt x="272" y="647"/>
                    </a:cubicBezTo>
                    <a:cubicBezTo>
                      <a:pt x="245" y="647"/>
                      <a:pt x="221" y="641"/>
                      <a:pt x="203" y="627"/>
                    </a:cubicBezTo>
                    <a:cubicBezTo>
                      <a:pt x="185" y="613"/>
                      <a:pt x="176" y="594"/>
                      <a:pt x="176" y="570"/>
                    </a:cubicBezTo>
                    <a:lnTo>
                      <a:pt x="171" y="425"/>
                    </a:lnTo>
                    <a:cubicBezTo>
                      <a:pt x="168" y="354"/>
                      <a:pt x="242" y="276"/>
                      <a:pt x="327" y="256"/>
                    </a:cubicBezTo>
                    <a:lnTo>
                      <a:pt x="713" y="170"/>
                    </a:lnTo>
                    <a:cubicBezTo>
                      <a:pt x="725" y="167"/>
                      <a:pt x="738" y="166"/>
                      <a:pt x="749" y="166"/>
                    </a:cubicBezTo>
                    <a:close/>
                    <a:moveTo>
                      <a:pt x="750" y="0"/>
                    </a:moveTo>
                    <a:cubicBezTo>
                      <a:pt x="726" y="0"/>
                      <a:pt x="702" y="3"/>
                      <a:pt x="677" y="8"/>
                    </a:cubicBezTo>
                    <a:lnTo>
                      <a:pt x="291" y="95"/>
                    </a:lnTo>
                    <a:cubicBezTo>
                      <a:pt x="127" y="131"/>
                      <a:pt x="0" y="279"/>
                      <a:pt x="5" y="431"/>
                    </a:cubicBezTo>
                    <a:lnTo>
                      <a:pt x="10" y="576"/>
                    </a:lnTo>
                    <a:cubicBezTo>
                      <a:pt x="13" y="648"/>
                      <a:pt x="45" y="714"/>
                      <a:pt x="102" y="757"/>
                    </a:cubicBezTo>
                    <a:cubicBezTo>
                      <a:pt x="148" y="794"/>
                      <a:pt x="207" y="813"/>
                      <a:pt x="271" y="813"/>
                    </a:cubicBezTo>
                    <a:cubicBezTo>
                      <a:pt x="294" y="813"/>
                      <a:pt x="319" y="810"/>
                      <a:pt x="343" y="804"/>
                    </a:cubicBezTo>
                    <a:lnTo>
                      <a:pt x="730" y="717"/>
                    </a:lnTo>
                    <a:cubicBezTo>
                      <a:pt x="894" y="681"/>
                      <a:pt x="1019" y="533"/>
                      <a:pt x="1014" y="382"/>
                    </a:cubicBezTo>
                    <a:lnTo>
                      <a:pt x="1009" y="238"/>
                    </a:lnTo>
                    <a:cubicBezTo>
                      <a:pt x="1008" y="164"/>
                      <a:pt x="976" y="99"/>
                      <a:pt x="919" y="55"/>
                    </a:cubicBezTo>
                    <a:cubicBezTo>
                      <a:pt x="872" y="19"/>
                      <a:pt x="813"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a:extLst>
                  <a:ext uri="{FF2B5EF4-FFF2-40B4-BE49-F238E27FC236}">
                    <a16:creationId xmlns:a16="http://schemas.microsoft.com/office/drawing/2014/main" id="{921485D7-F4A6-30BD-C327-23F6DD497D80}"/>
                  </a:ext>
                </a:extLst>
              </p:cNvPr>
              <p:cNvSpPr/>
              <p:nvPr/>
            </p:nvSpPr>
            <p:spPr>
              <a:xfrm>
                <a:off x="5301862" y="2893838"/>
                <a:ext cx="44727" cy="127078"/>
              </a:xfrm>
              <a:custGeom>
                <a:avLst/>
                <a:gdLst/>
                <a:ahLst/>
                <a:cxnLst/>
                <a:rect l="l" t="t" r="r" b="b"/>
                <a:pathLst>
                  <a:path w="233" h="662" extrusionOk="0">
                    <a:moveTo>
                      <a:pt x="164" y="0"/>
                    </a:moveTo>
                    <a:lnTo>
                      <a:pt x="1" y="25"/>
                    </a:lnTo>
                    <a:cubicBezTo>
                      <a:pt x="17" y="142"/>
                      <a:pt x="54" y="474"/>
                      <a:pt x="5" y="605"/>
                    </a:cubicBezTo>
                    <a:lnTo>
                      <a:pt x="160" y="661"/>
                    </a:lnTo>
                    <a:cubicBezTo>
                      <a:pt x="233" y="468"/>
                      <a:pt x="171" y="48"/>
                      <a:pt x="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a:extLst>
                  <a:ext uri="{FF2B5EF4-FFF2-40B4-BE49-F238E27FC236}">
                    <a16:creationId xmlns:a16="http://schemas.microsoft.com/office/drawing/2014/main" id="{F0866785-C4FA-376A-5F98-B102A311C5AF}"/>
                  </a:ext>
                </a:extLst>
              </p:cNvPr>
              <p:cNvSpPr/>
              <p:nvPr/>
            </p:nvSpPr>
            <p:spPr>
              <a:xfrm>
                <a:off x="4885886" y="3000567"/>
                <a:ext cx="44727" cy="127461"/>
              </a:xfrm>
              <a:custGeom>
                <a:avLst/>
                <a:gdLst/>
                <a:ahLst/>
                <a:cxnLst/>
                <a:rect l="l" t="t" r="r" b="b"/>
                <a:pathLst>
                  <a:path w="233" h="664" extrusionOk="0">
                    <a:moveTo>
                      <a:pt x="163" y="1"/>
                    </a:moveTo>
                    <a:lnTo>
                      <a:pt x="0" y="27"/>
                    </a:lnTo>
                    <a:cubicBezTo>
                      <a:pt x="19" y="144"/>
                      <a:pt x="54" y="475"/>
                      <a:pt x="6" y="605"/>
                    </a:cubicBezTo>
                    <a:lnTo>
                      <a:pt x="160" y="664"/>
                    </a:lnTo>
                    <a:cubicBezTo>
                      <a:pt x="232" y="468"/>
                      <a:pt x="171" y="49"/>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a:extLst>
                  <a:ext uri="{FF2B5EF4-FFF2-40B4-BE49-F238E27FC236}">
                    <a16:creationId xmlns:a16="http://schemas.microsoft.com/office/drawing/2014/main" id="{79909B65-55AC-53ED-3740-A7EA5D98A9C9}"/>
                  </a:ext>
                </a:extLst>
              </p:cNvPr>
              <p:cNvSpPr/>
              <p:nvPr/>
            </p:nvSpPr>
            <p:spPr>
              <a:xfrm>
                <a:off x="4462616" y="2964095"/>
                <a:ext cx="45495" cy="126886"/>
              </a:xfrm>
              <a:custGeom>
                <a:avLst/>
                <a:gdLst/>
                <a:ahLst/>
                <a:cxnLst/>
                <a:rect l="l" t="t" r="r" b="b"/>
                <a:pathLst>
                  <a:path w="237" h="661" extrusionOk="0">
                    <a:moveTo>
                      <a:pt x="42" y="0"/>
                    </a:moveTo>
                    <a:cubicBezTo>
                      <a:pt x="38" y="48"/>
                      <a:pt x="1" y="469"/>
                      <a:pt x="86" y="660"/>
                    </a:cubicBezTo>
                    <a:lnTo>
                      <a:pt x="236" y="594"/>
                    </a:lnTo>
                    <a:cubicBezTo>
                      <a:pt x="181" y="465"/>
                      <a:pt x="196" y="132"/>
                      <a:pt x="207" y="14"/>
                    </a:cubicBezTo>
                    <a:lnTo>
                      <a:pt x="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a:extLst>
                  <a:ext uri="{FF2B5EF4-FFF2-40B4-BE49-F238E27FC236}">
                    <a16:creationId xmlns:a16="http://schemas.microsoft.com/office/drawing/2014/main" id="{5511F221-BBC8-DE81-7BDE-CD17074AA480}"/>
                  </a:ext>
                </a:extLst>
              </p:cNvPr>
              <p:cNvSpPr/>
              <p:nvPr/>
            </p:nvSpPr>
            <p:spPr>
              <a:xfrm>
                <a:off x="4594108" y="489548"/>
                <a:ext cx="501591" cy="734247"/>
              </a:xfrm>
              <a:custGeom>
                <a:avLst/>
                <a:gdLst/>
                <a:ahLst/>
                <a:cxnLst/>
                <a:rect l="l" t="t" r="r" b="b"/>
                <a:pathLst>
                  <a:path w="2613" h="3825" extrusionOk="0">
                    <a:moveTo>
                      <a:pt x="2" y="2610"/>
                    </a:moveTo>
                    <a:cubicBezTo>
                      <a:pt x="5" y="2673"/>
                      <a:pt x="716" y="3616"/>
                      <a:pt x="1563" y="3783"/>
                    </a:cubicBezTo>
                    <a:cubicBezTo>
                      <a:pt x="1746" y="3819"/>
                      <a:pt x="1894" y="3825"/>
                      <a:pt x="2015" y="3810"/>
                    </a:cubicBezTo>
                    <a:cubicBezTo>
                      <a:pt x="2452" y="3757"/>
                      <a:pt x="2517" y="3431"/>
                      <a:pt x="2485" y="3265"/>
                    </a:cubicBezTo>
                    <a:cubicBezTo>
                      <a:pt x="2443" y="3053"/>
                      <a:pt x="2331" y="3214"/>
                      <a:pt x="2323" y="2725"/>
                    </a:cubicBezTo>
                    <a:cubicBezTo>
                      <a:pt x="2320" y="2508"/>
                      <a:pt x="2383" y="2185"/>
                      <a:pt x="2448" y="1871"/>
                    </a:cubicBezTo>
                    <a:cubicBezTo>
                      <a:pt x="2529" y="1478"/>
                      <a:pt x="2612" y="1099"/>
                      <a:pt x="2565" y="965"/>
                    </a:cubicBezTo>
                    <a:cubicBezTo>
                      <a:pt x="2483" y="727"/>
                      <a:pt x="514" y="1"/>
                      <a:pt x="514" y="1"/>
                    </a:cubicBezTo>
                    <a:cubicBezTo>
                      <a:pt x="514" y="1"/>
                      <a:pt x="354" y="593"/>
                      <a:pt x="391" y="1108"/>
                    </a:cubicBezTo>
                    <a:cubicBezTo>
                      <a:pt x="427" y="1625"/>
                      <a:pt x="322" y="2242"/>
                      <a:pt x="223" y="2396"/>
                    </a:cubicBezTo>
                    <a:cubicBezTo>
                      <a:pt x="125" y="2551"/>
                      <a:pt x="0" y="2548"/>
                      <a:pt x="2" y="261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a:extLst>
                  <a:ext uri="{FF2B5EF4-FFF2-40B4-BE49-F238E27FC236}">
                    <a16:creationId xmlns:a16="http://schemas.microsoft.com/office/drawing/2014/main" id="{C178EF48-8F22-CB08-BDB0-88B61B08D2F3}"/>
                  </a:ext>
                </a:extLst>
              </p:cNvPr>
              <p:cNvSpPr/>
              <p:nvPr/>
            </p:nvSpPr>
            <p:spPr>
              <a:xfrm>
                <a:off x="4867266" y="848703"/>
                <a:ext cx="210004" cy="372210"/>
              </a:xfrm>
              <a:custGeom>
                <a:avLst/>
                <a:gdLst/>
                <a:ahLst/>
                <a:cxnLst/>
                <a:rect l="l" t="t" r="r" b="b"/>
                <a:pathLst>
                  <a:path w="1094" h="1939" extrusionOk="0">
                    <a:moveTo>
                      <a:pt x="617" y="1466"/>
                    </a:moveTo>
                    <a:cubicBezTo>
                      <a:pt x="634" y="1545"/>
                      <a:pt x="609" y="1791"/>
                      <a:pt x="592" y="1939"/>
                    </a:cubicBezTo>
                    <a:cubicBezTo>
                      <a:pt x="1029" y="1886"/>
                      <a:pt x="1094" y="1560"/>
                      <a:pt x="1062" y="1393"/>
                    </a:cubicBezTo>
                    <a:cubicBezTo>
                      <a:pt x="1020" y="1182"/>
                      <a:pt x="908" y="1343"/>
                      <a:pt x="900" y="854"/>
                    </a:cubicBezTo>
                    <a:cubicBezTo>
                      <a:pt x="897" y="637"/>
                      <a:pt x="960" y="314"/>
                      <a:pt x="1025" y="0"/>
                    </a:cubicBezTo>
                    <a:cubicBezTo>
                      <a:pt x="597" y="37"/>
                      <a:pt x="162" y="276"/>
                      <a:pt x="0" y="482"/>
                    </a:cubicBezTo>
                    <a:cubicBezTo>
                      <a:pt x="0" y="482"/>
                      <a:pt x="483" y="937"/>
                      <a:pt x="542" y="979"/>
                    </a:cubicBezTo>
                    <a:cubicBezTo>
                      <a:pt x="600" y="1019"/>
                      <a:pt x="592" y="1354"/>
                      <a:pt x="617" y="1466"/>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a:extLst>
                  <a:ext uri="{FF2B5EF4-FFF2-40B4-BE49-F238E27FC236}">
                    <a16:creationId xmlns:a16="http://schemas.microsoft.com/office/drawing/2014/main" id="{58AAF18E-2637-B89F-AFAA-3039C78053D6}"/>
                  </a:ext>
                </a:extLst>
              </p:cNvPr>
              <p:cNvSpPr/>
              <p:nvPr/>
            </p:nvSpPr>
            <p:spPr>
              <a:xfrm>
                <a:off x="4644593" y="134039"/>
                <a:ext cx="632892" cy="880329"/>
              </a:xfrm>
              <a:custGeom>
                <a:avLst/>
                <a:gdLst/>
                <a:ahLst/>
                <a:cxnLst/>
                <a:rect l="l" t="t" r="r" b="b"/>
                <a:pathLst>
                  <a:path w="3297" h="4586" extrusionOk="0">
                    <a:moveTo>
                      <a:pt x="2643" y="1"/>
                    </a:moveTo>
                    <a:cubicBezTo>
                      <a:pt x="2625" y="1"/>
                      <a:pt x="1980" y="3"/>
                      <a:pt x="1436" y="204"/>
                    </a:cubicBezTo>
                    <a:cubicBezTo>
                      <a:pt x="1105" y="326"/>
                      <a:pt x="656" y="669"/>
                      <a:pt x="348" y="995"/>
                    </a:cubicBezTo>
                    <a:cubicBezTo>
                      <a:pt x="142" y="1213"/>
                      <a:pt x="0" y="1425"/>
                      <a:pt x="2" y="1558"/>
                    </a:cubicBezTo>
                    <a:cubicBezTo>
                      <a:pt x="4" y="1768"/>
                      <a:pt x="179" y="2171"/>
                      <a:pt x="319" y="2467"/>
                    </a:cubicBezTo>
                    <a:cubicBezTo>
                      <a:pt x="400" y="2634"/>
                      <a:pt x="470" y="2765"/>
                      <a:pt x="488" y="2804"/>
                    </a:cubicBezTo>
                    <a:cubicBezTo>
                      <a:pt x="510" y="2853"/>
                      <a:pt x="534" y="2956"/>
                      <a:pt x="565" y="3090"/>
                    </a:cubicBezTo>
                    <a:cubicBezTo>
                      <a:pt x="605" y="3254"/>
                      <a:pt x="653" y="3465"/>
                      <a:pt x="728" y="3688"/>
                    </a:cubicBezTo>
                    <a:cubicBezTo>
                      <a:pt x="865" y="4090"/>
                      <a:pt x="1456" y="4443"/>
                      <a:pt x="1540" y="4517"/>
                    </a:cubicBezTo>
                    <a:cubicBezTo>
                      <a:pt x="1578" y="4549"/>
                      <a:pt x="1802" y="4585"/>
                      <a:pt x="2045" y="4585"/>
                    </a:cubicBezTo>
                    <a:cubicBezTo>
                      <a:pt x="2350" y="4585"/>
                      <a:pt x="2687" y="4529"/>
                      <a:pt x="2734" y="4340"/>
                    </a:cubicBezTo>
                    <a:cubicBezTo>
                      <a:pt x="2789" y="4122"/>
                      <a:pt x="2954" y="3485"/>
                      <a:pt x="3071" y="3017"/>
                    </a:cubicBezTo>
                    <a:cubicBezTo>
                      <a:pt x="3135" y="2756"/>
                      <a:pt x="3188" y="2545"/>
                      <a:pt x="3195" y="2494"/>
                    </a:cubicBezTo>
                    <a:cubicBezTo>
                      <a:pt x="3220" y="2348"/>
                      <a:pt x="3297" y="1531"/>
                      <a:pt x="3232" y="996"/>
                    </a:cubicBezTo>
                    <a:lnTo>
                      <a:pt x="3232" y="993"/>
                    </a:lnTo>
                    <a:cubicBezTo>
                      <a:pt x="3231" y="979"/>
                      <a:pt x="3228" y="965"/>
                      <a:pt x="3225" y="952"/>
                    </a:cubicBezTo>
                    <a:cubicBezTo>
                      <a:pt x="3138" y="435"/>
                      <a:pt x="2643" y="1"/>
                      <a:pt x="2643"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a:extLst>
                  <a:ext uri="{FF2B5EF4-FFF2-40B4-BE49-F238E27FC236}">
                    <a16:creationId xmlns:a16="http://schemas.microsoft.com/office/drawing/2014/main" id="{7DA9AEFF-7465-0FEF-C6CE-F2E96ADBF959}"/>
                  </a:ext>
                </a:extLst>
              </p:cNvPr>
              <p:cNvSpPr/>
              <p:nvPr/>
            </p:nvSpPr>
            <p:spPr>
              <a:xfrm>
                <a:off x="4547654" y="31341"/>
                <a:ext cx="742309" cy="729256"/>
              </a:xfrm>
              <a:custGeom>
                <a:avLst/>
                <a:gdLst/>
                <a:ahLst/>
                <a:cxnLst/>
                <a:rect l="l" t="t" r="r" b="b"/>
                <a:pathLst>
                  <a:path w="3867" h="3799" extrusionOk="0">
                    <a:moveTo>
                      <a:pt x="2074" y="0"/>
                    </a:moveTo>
                    <a:cubicBezTo>
                      <a:pt x="1262" y="0"/>
                      <a:pt x="396" y="512"/>
                      <a:pt x="170" y="1034"/>
                    </a:cubicBezTo>
                    <a:cubicBezTo>
                      <a:pt x="82" y="1240"/>
                      <a:pt x="38" y="1487"/>
                      <a:pt x="26" y="1740"/>
                    </a:cubicBezTo>
                    <a:cubicBezTo>
                      <a:pt x="1" y="2183"/>
                      <a:pt x="69" y="2649"/>
                      <a:pt x="139" y="2954"/>
                    </a:cubicBezTo>
                    <a:lnTo>
                      <a:pt x="141" y="2954"/>
                    </a:lnTo>
                    <a:cubicBezTo>
                      <a:pt x="199" y="3205"/>
                      <a:pt x="335" y="3425"/>
                      <a:pt x="449" y="3577"/>
                    </a:cubicBezTo>
                    <a:cubicBezTo>
                      <a:pt x="553" y="3714"/>
                      <a:pt x="639" y="3799"/>
                      <a:pt x="639" y="3799"/>
                    </a:cubicBezTo>
                    <a:cubicBezTo>
                      <a:pt x="639" y="3799"/>
                      <a:pt x="669" y="3728"/>
                      <a:pt x="698" y="3639"/>
                    </a:cubicBezTo>
                    <a:cubicBezTo>
                      <a:pt x="722" y="3563"/>
                      <a:pt x="745" y="3474"/>
                      <a:pt x="747" y="3409"/>
                    </a:cubicBezTo>
                    <a:cubicBezTo>
                      <a:pt x="748" y="3323"/>
                      <a:pt x="787" y="3140"/>
                      <a:pt x="824" y="3002"/>
                    </a:cubicBezTo>
                    <a:cubicBezTo>
                      <a:pt x="847" y="2917"/>
                      <a:pt x="868" y="2848"/>
                      <a:pt x="881" y="2833"/>
                    </a:cubicBezTo>
                    <a:cubicBezTo>
                      <a:pt x="915" y="2791"/>
                      <a:pt x="919" y="2722"/>
                      <a:pt x="919" y="2722"/>
                    </a:cubicBezTo>
                    <a:cubicBezTo>
                      <a:pt x="919" y="2722"/>
                      <a:pt x="964" y="2706"/>
                      <a:pt x="1021" y="2706"/>
                    </a:cubicBezTo>
                    <a:cubicBezTo>
                      <a:pt x="1090" y="2706"/>
                      <a:pt x="1177" y="2729"/>
                      <a:pt x="1225" y="2829"/>
                    </a:cubicBezTo>
                    <a:cubicBezTo>
                      <a:pt x="1264" y="2906"/>
                      <a:pt x="1285" y="2992"/>
                      <a:pt x="1302" y="3077"/>
                    </a:cubicBezTo>
                    <a:cubicBezTo>
                      <a:pt x="1310" y="3120"/>
                      <a:pt x="1305" y="3222"/>
                      <a:pt x="1336" y="3249"/>
                    </a:cubicBezTo>
                    <a:cubicBezTo>
                      <a:pt x="1344" y="3257"/>
                      <a:pt x="1355" y="3263"/>
                      <a:pt x="1364" y="3266"/>
                    </a:cubicBezTo>
                    <a:cubicBezTo>
                      <a:pt x="1405" y="3285"/>
                      <a:pt x="1447" y="3305"/>
                      <a:pt x="1490" y="3323"/>
                    </a:cubicBezTo>
                    <a:cubicBezTo>
                      <a:pt x="1500" y="3328"/>
                      <a:pt x="1511" y="3332"/>
                      <a:pt x="1522" y="3332"/>
                    </a:cubicBezTo>
                    <a:cubicBezTo>
                      <a:pt x="1526" y="3332"/>
                      <a:pt x="1530" y="3331"/>
                      <a:pt x="1535" y="3329"/>
                    </a:cubicBezTo>
                    <a:cubicBezTo>
                      <a:pt x="1550" y="3323"/>
                      <a:pt x="1593" y="3028"/>
                      <a:pt x="1608" y="2988"/>
                    </a:cubicBezTo>
                    <a:cubicBezTo>
                      <a:pt x="1656" y="2859"/>
                      <a:pt x="1728" y="2736"/>
                      <a:pt x="1834" y="2645"/>
                    </a:cubicBezTo>
                    <a:cubicBezTo>
                      <a:pt x="2034" y="2473"/>
                      <a:pt x="2096" y="2196"/>
                      <a:pt x="2098" y="2037"/>
                    </a:cubicBezTo>
                    <a:cubicBezTo>
                      <a:pt x="2101" y="1879"/>
                      <a:pt x="2078" y="1396"/>
                      <a:pt x="2078" y="1396"/>
                    </a:cubicBezTo>
                    <a:cubicBezTo>
                      <a:pt x="2078" y="1396"/>
                      <a:pt x="2090" y="1377"/>
                      <a:pt x="2130" y="1365"/>
                    </a:cubicBezTo>
                    <a:cubicBezTo>
                      <a:pt x="2150" y="1358"/>
                      <a:pt x="2178" y="1353"/>
                      <a:pt x="2216" y="1353"/>
                    </a:cubicBezTo>
                    <a:cubicBezTo>
                      <a:pt x="2246" y="1353"/>
                      <a:pt x="2283" y="1356"/>
                      <a:pt x="2327" y="1365"/>
                    </a:cubicBezTo>
                    <a:lnTo>
                      <a:pt x="2328" y="1365"/>
                    </a:lnTo>
                    <a:cubicBezTo>
                      <a:pt x="2356" y="1370"/>
                      <a:pt x="2384" y="1376"/>
                      <a:pt x="2416" y="1385"/>
                    </a:cubicBezTo>
                    <a:cubicBezTo>
                      <a:pt x="2690" y="1465"/>
                      <a:pt x="2833" y="1624"/>
                      <a:pt x="3225" y="1624"/>
                    </a:cubicBezTo>
                    <a:cubicBezTo>
                      <a:pt x="3231" y="1624"/>
                      <a:pt x="3236" y="1624"/>
                      <a:pt x="3242" y="1623"/>
                    </a:cubicBezTo>
                    <a:cubicBezTo>
                      <a:pt x="3550" y="1619"/>
                      <a:pt x="3636" y="1607"/>
                      <a:pt x="3702" y="1524"/>
                    </a:cubicBezTo>
                    <a:lnTo>
                      <a:pt x="3703" y="1524"/>
                    </a:lnTo>
                    <a:cubicBezTo>
                      <a:pt x="3711" y="1513"/>
                      <a:pt x="3719" y="1500"/>
                      <a:pt x="3730" y="1487"/>
                    </a:cubicBezTo>
                    <a:cubicBezTo>
                      <a:pt x="3740" y="1468"/>
                      <a:pt x="3753" y="1447"/>
                      <a:pt x="3766" y="1420"/>
                    </a:cubicBezTo>
                    <a:cubicBezTo>
                      <a:pt x="3866" y="1247"/>
                      <a:pt x="3674" y="930"/>
                      <a:pt x="3605" y="813"/>
                    </a:cubicBezTo>
                    <a:cubicBezTo>
                      <a:pt x="3476" y="590"/>
                      <a:pt x="3142" y="108"/>
                      <a:pt x="2277" y="11"/>
                    </a:cubicBezTo>
                    <a:cubicBezTo>
                      <a:pt x="2210" y="4"/>
                      <a:pt x="2143" y="0"/>
                      <a:pt x="2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a:extLst>
                  <a:ext uri="{FF2B5EF4-FFF2-40B4-BE49-F238E27FC236}">
                    <a16:creationId xmlns:a16="http://schemas.microsoft.com/office/drawing/2014/main" id="{10F93663-0264-5992-D5F6-CD602BD11272}"/>
                  </a:ext>
                </a:extLst>
              </p:cNvPr>
              <p:cNvSpPr/>
              <p:nvPr/>
            </p:nvSpPr>
            <p:spPr>
              <a:xfrm>
                <a:off x="4631540" y="500489"/>
                <a:ext cx="142626" cy="246861"/>
              </a:xfrm>
              <a:custGeom>
                <a:avLst/>
                <a:gdLst/>
                <a:ahLst/>
                <a:cxnLst/>
                <a:rect l="l" t="t" r="r" b="b"/>
                <a:pathLst>
                  <a:path w="743" h="1286" extrusionOk="0">
                    <a:moveTo>
                      <a:pt x="98" y="582"/>
                    </a:moveTo>
                    <a:cubicBezTo>
                      <a:pt x="98" y="582"/>
                      <a:pt x="1" y="233"/>
                      <a:pt x="195" y="116"/>
                    </a:cubicBezTo>
                    <a:cubicBezTo>
                      <a:pt x="387" y="1"/>
                      <a:pt x="570" y="130"/>
                      <a:pt x="656" y="333"/>
                    </a:cubicBezTo>
                    <a:cubicBezTo>
                      <a:pt x="742" y="538"/>
                      <a:pt x="727" y="1098"/>
                      <a:pt x="638" y="1191"/>
                    </a:cubicBezTo>
                    <a:cubicBezTo>
                      <a:pt x="547" y="1285"/>
                      <a:pt x="381" y="1222"/>
                      <a:pt x="322" y="1151"/>
                    </a:cubicBezTo>
                    <a:cubicBezTo>
                      <a:pt x="265" y="1081"/>
                      <a:pt x="119" y="704"/>
                      <a:pt x="99" y="582"/>
                    </a:cubicBezTo>
                    <a:close/>
                  </a:path>
                </a:pathLst>
              </a:custGeom>
              <a:solidFill>
                <a:srgbClr val="FEC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a:extLst>
                  <a:ext uri="{FF2B5EF4-FFF2-40B4-BE49-F238E27FC236}">
                    <a16:creationId xmlns:a16="http://schemas.microsoft.com/office/drawing/2014/main" id="{4F955E1C-06A5-4A53-77F2-49D3EB67692C}"/>
                  </a:ext>
                </a:extLst>
              </p:cNvPr>
              <p:cNvSpPr/>
              <p:nvPr/>
            </p:nvSpPr>
            <p:spPr>
              <a:xfrm>
                <a:off x="4656687" y="531779"/>
                <a:ext cx="95596" cy="162590"/>
              </a:xfrm>
              <a:custGeom>
                <a:avLst/>
                <a:gdLst/>
                <a:ahLst/>
                <a:cxnLst/>
                <a:rect l="l" t="t" r="r" b="b"/>
                <a:pathLst>
                  <a:path w="498" h="847" extrusionOk="0">
                    <a:moveTo>
                      <a:pt x="1" y="279"/>
                    </a:moveTo>
                    <a:cubicBezTo>
                      <a:pt x="1" y="279"/>
                      <a:pt x="8" y="69"/>
                      <a:pt x="99" y="42"/>
                    </a:cubicBezTo>
                    <a:cubicBezTo>
                      <a:pt x="190" y="16"/>
                      <a:pt x="327" y="1"/>
                      <a:pt x="393" y="133"/>
                    </a:cubicBezTo>
                    <a:cubicBezTo>
                      <a:pt x="459" y="266"/>
                      <a:pt x="494" y="385"/>
                      <a:pt x="496" y="544"/>
                    </a:cubicBezTo>
                    <a:cubicBezTo>
                      <a:pt x="497" y="702"/>
                      <a:pt x="467" y="835"/>
                      <a:pt x="380" y="841"/>
                    </a:cubicBezTo>
                    <a:cubicBezTo>
                      <a:pt x="294" y="847"/>
                      <a:pt x="128" y="707"/>
                      <a:pt x="1" y="281"/>
                    </a:cubicBezTo>
                    <a:close/>
                  </a:path>
                </a:pathLst>
              </a:custGeom>
              <a:solidFill>
                <a:srgbClr val="F7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a:extLst>
                  <a:ext uri="{FF2B5EF4-FFF2-40B4-BE49-F238E27FC236}">
                    <a16:creationId xmlns:a16="http://schemas.microsoft.com/office/drawing/2014/main" id="{8C88D66B-0204-1811-A49D-418E3917DC9A}"/>
                  </a:ext>
                </a:extLst>
              </p:cNvPr>
              <p:cNvSpPr/>
              <p:nvPr/>
            </p:nvSpPr>
            <p:spPr>
              <a:xfrm>
                <a:off x="4527690" y="347882"/>
                <a:ext cx="172572" cy="367603"/>
              </a:xfrm>
              <a:custGeom>
                <a:avLst/>
                <a:gdLst/>
                <a:ahLst/>
                <a:cxnLst/>
                <a:rect l="l" t="t" r="r" b="b"/>
                <a:pathLst>
                  <a:path w="899" h="1915" extrusionOk="0">
                    <a:moveTo>
                      <a:pt x="133" y="1"/>
                    </a:moveTo>
                    <a:lnTo>
                      <a:pt x="0" y="247"/>
                    </a:lnTo>
                    <a:lnTo>
                      <a:pt x="0" y="274"/>
                    </a:lnTo>
                    <a:lnTo>
                      <a:pt x="40" y="900"/>
                    </a:lnTo>
                    <a:lnTo>
                      <a:pt x="223" y="1733"/>
                    </a:lnTo>
                    <a:cubicBezTo>
                      <a:pt x="223" y="1733"/>
                      <a:pt x="466" y="1848"/>
                      <a:pt x="705" y="1914"/>
                    </a:cubicBezTo>
                    <a:cubicBezTo>
                      <a:pt x="706" y="1914"/>
                      <a:pt x="707" y="1915"/>
                      <a:pt x="708" y="1915"/>
                    </a:cubicBezTo>
                    <a:cubicBezTo>
                      <a:pt x="777" y="1915"/>
                      <a:pt x="531" y="1080"/>
                      <a:pt x="638" y="1080"/>
                    </a:cubicBezTo>
                    <a:cubicBezTo>
                      <a:pt x="640" y="1080"/>
                      <a:pt x="641" y="1080"/>
                      <a:pt x="643" y="1080"/>
                    </a:cubicBezTo>
                    <a:cubicBezTo>
                      <a:pt x="719" y="1097"/>
                      <a:pt x="805" y="1116"/>
                      <a:pt x="899" y="1136"/>
                    </a:cubicBezTo>
                    <a:cubicBezTo>
                      <a:pt x="891" y="931"/>
                      <a:pt x="880" y="727"/>
                      <a:pt x="866" y="522"/>
                    </a:cubicBezTo>
                    <a:cubicBezTo>
                      <a:pt x="453" y="390"/>
                      <a:pt x="131" y="254"/>
                      <a:pt x="131" y="254"/>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a:extLst>
                  <a:ext uri="{FF2B5EF4-FFF2-40B4-BE49-F238E27FC236}">
                    <a16:creationId xmlns:a16="http://schemas.microsoft.com/office/drawing/2014/main" id="{DE072EEA-A18A-627C-8333-666C2525B33D}"/>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solidFill>
                <a:srgbClr val="7ED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a:extLst>
                  <a:ext uri="{FF2B5EF4-FFF2-40B4-BE49-F238E27FC236}">
                    <a16:creationId xmlns:a16="http://schemas.microsoft.com/office/drawing/2014/main" id="{8095339F-6FB6-8B0D-0CB4-7E67130D4805}"/>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a:extLst>
                  <a:ext uri="{FF2B5EF4-FFF2-40B4-BE49-F238E27FC236}">
                    <a16:creationId xmlns:a16="http://schemas.microsoft.com/office/drawing/2014/main" id="{763F1273-1D43-FC6D-8616-22D322F16C92}"/>
                  </a:ext>
                </a:extLst>
              </p:cNvPr>
              <p:cNvSpPr/>
              <p:nvPr/>
            </p:nvSpPr>
            <p:spPr>
              <a:xfrm>
                <a:off x="5804219" y="2212766"/>
                <a:ext cx="329979" cy="186777"/>
              </a:xfrm>
              <a:custGeom>
                <a:avLst/>
                <a:gdLst/>
                <a:ahLst/>
                <a:cxnLst/>
                <a:rect l="l" t="t" r="r" b="b"/>
                <a:pathLst>
                  <a:path w="1719" h="973" extrusionOk="0">
                    <a:moveTo>
                      <a:pt x="335" y="0"/>
                    </a:moveTo>
                    <a:cubicBezTo>
                      <a:pt x="326" y="0"/>
                      <a:pt x="318" y="1"/>
                      <a:pt x="311" y="2"/>
                    </a:cubicBezTo>
                    <a:cubicBezTo>
                      <a:pt x="177" y="29"/>
                      <a:pt x="17" y="159"/>
                      <a:pt x="18" y="212"/>
                    </a:cubicBezTo>
                    <a:cubicBezTo>
                      <a:pt x="18" y="262"/>
                      <a:pt x="0" y="532"/>
                      <a:pt x="52" y="593"/>
                    </a:cubicBezTo>
                    <a:cubicBezTo>
                      <a:pt x="105" y="655"/>
                      <a:pt x="326" y="767"/>
                      <a:pt x="383" y="767"/>
                    </a:cubicBezTo>
                    <a:cubicBezTo>
                      <a:pt x="440" y="767"/>
                      <a:pt x="706" y="738"/>
                      <a:pt x="706" y="738"/>
                    </a:cubicBezTo>
                    <a:lnTo>
                      <a:pt x="951" y="712"/>
                    </a:lnTo>
                    <a:cubicBezTo>
                      <a:pt x="951" y="712"/>
                      <a:pt x="1197" y="930"/>
                      <a:pt x="1277" y="950"/>
                    </a:cubicBezTo>
                    <a:cubicBezTo>
                      <a:pt x="1322" y="961"/>
                      <a:pt x="1399" y="973"/>
                      <a:pt x="1469" y="973"/>
                    </a:cubicBezTo>
                    <a:cubicBezTo>
                      <a:pt x="1522" y="973"/>
                      <a:pt x="1571" y="966"/>
                      <a:pt x="1595" y="947"/>
                    </a:cubicBezTo>
                    <a:cubicBezTo>
                      <a:pt x="1652" y="905"/>
                      <a:pt x="1718" y="848"/>
                      <a:pt x="1718" y="802"/>
                    </a:cubicBezTo>
                    <a:cubicBezTo>
                      <a:pt x="1718" y="755"/>
                      <a:pt x="1687" y="679"/>
                      <a:pt x="1631" y="679"/>
                    </a:cubicBezTo>
                    <a:cubicBezTo>
                      <a:pt x="1630" y="679"/>
                      <a:pt x="1630" y="679"/>
                      <a:pt x="1629" y="679"/>
                    </a:cubicBezTo>
                    <a:cubicBezTo>
                      <a:pt x="1572" y="679"/>
                      <a:pt x="1460" y="681"/>
                      <a:pt x="1460" y="681"/>
                    </a:cubicBezTo>
                    <a:cubicBezTo>
                      <a:pt x="1460" y="681"/>
                      <a:pt x="1207" y="315"/>
                      <a:pt x="1166" y="295"/>
                    </a:cubicBezTo>
                    <a:cubicBezTo>
                      <a:pt x="1124" y="275"/>
                      <a:pt x="948" y="224"/>
                      <a:pt x="948" y="224"/>
                    </a:cubicBezTo>
                    <a:cubicBezTo>
                      <a:pt x="948" y="224"/>
                      <a:pt x="496" y="0"/>
                      <a:pt x="33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a:extLst>
                  <a:ext uri="{FF2B5EF4-FFF2-40B4-BE49-F238E27FC236}">
                    <a16:creationId xmlns:a16="http://schemas.microsoft.com/office/drawing/2014/main" id="{5EB74B85-D9BD-BFE7-42AE-18E159AFD30C}"/>
                  </a:ext>
                </a:extLst>
              </p:cNvPr>
              <p:cNvSpPr/>
              <p:nvPr/>
            </p:nvSpPr>
            <p:spPr>
              <a:xfrm>
                <a:off x="4525962" y="18288"/>
                <a:ext cx="785884" cy="506774"/>
              </a:xfrm>
              <a:custGeom>
                <a:avLst/>
                <a:gdLst/>
                <a:ahLst/>
                <a:cxnLst/>
                <a:rect l="l" t="t" r="r" b="b"/>
                <a:pathLst>
                  <a:path w="4094" h="2640" extrusionOk="0">
                    <a:moveTo>
                      <a:pt x="1892" y="1"/>
                    </a:moveTo>
                    <a:cubicBezTo>
                      <a:pt x="496" y="1"/>
                      <a:pt x="102" y="1057"/>
                      <a:pt x="20" y="1590"/>
                    </a:cubicBezTo>
                    <a:cubicBezTo>
                      <a:pt x="6" y="1676"/>
                      <a:pt x="0" y="1747"/>
                      <a:pt x="0" y="1798"/>
                    </a:cubicBezTo>
                    <a:cubicBezTo>
                      <a:pt x="0" y="1902"/>
                      <a:pt x="3" y="2005"/>
                      <a:pt x="9" y="2101"/>
                    </a:cubicBezTo>
                    <a:cubicBezTo>
                      <a:pt x="22" y="2387"/>
                      <a:pt x="49" y="2617"/>
                      <a:pt x="49" y="2617"/>
                    </a:cubicBezTo>
                    <a:lnTo>
                      <a:pt x="1137" y="2639"/>
                    </a:lnTo>
                    <a:lnTo>
                      <a:pt x="937" y="2402"/>
                    </a:lnTo>
                    <a:lnTo>
                      <a:pt x="806" y="2247"/>
                    </a:lnTo>
                    <a:lnTo>
                      <a:pt x="806" y="2247"/>
                    </a:lnTo>
                    <a:cubicBezTo>
                      <a:pt x="846" y="2262"/>
                      <a:pt x="1502" y="2511"/>
                      <a:pt x="2518" y="2511"/>
                    </a:cubicBezTo>
                    <a:cubicBezTo>
                      <a:pt x="2770" y="2511"/>
                      <a:pt x="3043" y="2495"/>
                      <a:pt x="3335" y="2458"/>
                    </a:cubicBezTo>
                    <a:cubicBezTo>
                      <a:pt x="3983" y="2373"/>
                      <a:pt x="4073" y="2279"/>
                      <a:pt x="4087" y="2253"/>
                    </a:cubicBezTo>
                    <a:lnTo>
                      <a:pt x="4087" y="2251"/>
                    </a:lnTo>
                    <a:cubicBezTo>
                      <a:pt x="4092" y="2188"/>
                      <a:pt x="4093" y="2068"/>
                      <a:pt x="4081" y="1921"/>
                    </a:cubicBezTo>
                    <a:cubicBezTo>
                      <a:pt x="4035" y="1324"/>
                      <a:pt x="3752" y="224"/>
                      <a:pt x="2312" y="30"/>
                    </a:cubicBezTo>
                    <a:cubicBezTo>
                      <a:pt x="2163" y="10"/>
                      <a:pt x="202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a:extLst>
                  <a:ext uri="{FF2B5EF4-FFF2-40B4-BE49-F238E27FC236}">
                    <a16:creationId xmlns:a16="http://schemas.microsoft.com/office/drawing/2014/main" id="{8CAE0BF8-FD14-5693-BB7B-09044E9E5551}"/>
                  </a:ext>
                </a:extLst>
              </p:cNvPr>
              <p:cNvSpPr/>
              <p:nvPr/>
            </p:nvSpPr>
            <p:spPr>
              <a:xfrm>
                <a:off x="4808526" y="18479"/>
                <a:ext cx="503511" cy="470110"/>
              </a:xfrm>
              <a:custGeom>
                <a:avLst/>
                <a:gdLst/>
                <a:ahLst/>
                <a:cxnLst/>
                <a:rect l="l" t="t" r="r" b="b"/>
                <a:pathLst>
                  <a:path w="2623" h="2449" extrusionOk="0">
                    <a:moveTo>
                      <a:pt x="427" y="1"/>
                    </a:moveTo>
                    <a:cubicBezTo>
                      <a:pt x="273" y="1"/>
                      <a:pt x="131" y="13"/>
                      <a:pt x="0" y="37"/>
                    </a:cubicBezTo>
                    <a:cubicBezTo>
                      <a:pt x="37" y="34"/>
                      <a:pt x="122" y="25"/>
                      <a:pt x="240" y="25"/>
                    </a:cubicBezTo>
                    <a:cubicBezTo>
                      <a:pt x="629" y="25"/>
                      <a:pt x="1374" y="126"/>
                      <a:pt x="1921" y="906"/>
                    </a:cubicBezTo>
                    <a:lnTo>
                      <a:pt x="1921" y="904"/>
                    </a:lnTo>
                    <a:lnTo>
                      <a:pt x="1921" y="904"/>
                    </a:lnTo>
                    <a:cubicBezTo>
                      <a:pt x="2240" y="1358"/>
                      <a:pt x="2411" y="2305"/>
                      <a:pt x="2018" y="2434"/>
                    </a:cubicBezTo>
                    <a:lnTo>
                      <a:pt x="2018" y="2434"/>
                    </a:lnTo>
                    <a:cubicBezTo>
                      <a:pt x="2526" y="2357"/>
                      <a:pt x="2602" y="2275"/>
                      <a:pt x="2615" y="2252"/>
                    </a:cubicBezTo>
                    <a:lnTo>
                      <a:pt x="2615" y="2250"/>
                    </a:lnTo>
                    <a:cubicBezTo>
                      <a:pt x="2620" y="2187"/>
                      <a:pt x="2623" y="2069"/>
                      <a:pt x="2611" y="1920"/>
                    </a:cubicBezTo>
                    <a:cubicBezTo>
                      <a:pt x="2564" y="1323"/>
                      <a:pt x="2281" y="223"/>
                      <a:pt x="840" y="29"/>
                    </a:cubicBezTo>
                    <a:cubicBezTo>
                      <a:pt x="694" y="10"/>
                      <a:pt x="556" y="1"/>
                      <a:pt x="427" y="1"/>
                    </a:cubicBezTo>
                    <a:close/>
                    <a:moveTo>
                      <a:pt x="2018" y="2434"/>
                    </a:moveTo>
                    <a:cubicBezTo>
                      <a:pt x="1986" y="2439"/>
                      <a:pt x="1952" y="2444"/>
                      <a:pt x="1917" y="2449"/>
                    </a:cubicBezTo>
                    <a:cubicBezTo>
                      <a:pt x="1918" y="2449"/>
                      <a:pt x="1920" y="2449"/>
                      <a:pt x="1921" y="2449"/>
                    </a:cubicBezTo>
                    <a:cubicBezTo>
                      <a:pt x="1957" y="2449"/>
                      <a:pt x="1989" y="2444"/>
                      <a:pt x="2018" y="2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a:extLst>
                  <a:ext uri="{FF2B5EF4-FFF2-40B4-BE49-F238E27FC236}">
                    <a16:creationId xmlns:a16="http://schemas.microsoft.com/office/drawing/2014/main" id="{414D95CA-216C-2F98-6106-7E88D04CF4B3}"/>
                  </a:ext>
                </a:extLst>
              </p:cNvPr>
              <p:cNvSpPr/>
              <p:nvPr/>
            </p:nvSpPr>
            <p:spPr>
              <a:xfrm>
                <a:off x="4556868" y="449428"/>
                <a:ext cx="251852" cy="273543"/>
              </a:xfrm>
              <a:custGeom>
                <a:avLst/>
                <a:gdLst/>
                <a:ahLst/>
                <a:cxnLst/>
                <a:rect l="l" t="t" r="r" b="b"/>
                <a:pathLst>
                  <a:path w="1312" h="1425" extrusionOk="0">
                    <a:moveTo>
                      <a:pt x="566" y="0"/>
                    </a:moveTo>
                    <a:cubicBezTo>
                      <a:pt x="354" y="0"/>
                      <a:pt x="169" y="144"/>
                      <a:pt x="99" y="393"/>
                    </a:cubicBezTo>
                    <a:cubicBezTo>
                      <a:pt x="1" y="745"/>
                      <a:pt x="170" y="1173"/>
                      <a:pt x="477" y="1350"/>
                    </a:cubicBezTo>
                    <a:cubicBezTo>
                      <a:pt x="567" y="1401"/>
                      <a:pt x="658" y="1425"/>
                      <a:pt x="745" y="1425"/>
                    </a:cubicBezTo>
                    <a:cubicBezTo>
                      <a:pt x="957" y="1425"/>
                      <a:pt x="1143" y="1281"/>
                      <a:pt x="1213" y="1031"/>
                    </a:cubicBezTo>
                    <a:cubicBezTo>
                      <a:pt x="1311" y="681"/>
                      <a:pt x="1142" y="252"/>
                      <a:pt x="834" y="76"/>
                    </a:cubicBezTo>
                    <a:cubicBezTo>
                      <a:pt x="745" y="25"/>
                      <a:pt x="653"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a:extLst>
                  <a:ext uri="{FF2B5EF4-FFF2-40B4-BE49-F238E27FC236}">
                    <a16:creationId xmlns:a16="http://schemas.microsoft.com/office/drawing/2014/main" id="{1ACA2D1B-27E9-6D34-64C4-333196EA71B4}"/>
                  </a:ext>
                </a:extLst>
              </p:cNvPr>
              <p:cNvSpPr/>
              <p:nvPr/>
            </p:nvSpPr>
            <p:spPr>
              <a:xfrm>
                <a:off x="4589309" y="484941"/>
                <a:ext cx="186585" cy="202518"/>
              </a:xfrm>
              <a:custGeom>
                <a:avLst/>
                <a:gdLst/>
                <a:ahLst/>
                <a:cxnLst/>
                <a:rect l="l" t="t" r="r" b="b"/>
                <a:pathLst>
                  <a:path w="972" h="1055" extrusionOk="0">
                    <a:moveTo>
                      <a:pt x="421" y="0"/>
                    </a:moveTo>
                    <a:cubicBezTo>
                      <a:pt x="264" y="0"/>
                      <a:pt x="126" y="107"/>
                      <a:pt x="75" y="291"/>
                    </a:cubicBezTo>
                    <a:cubicBezTo>
                      <a:pt x="1" y="551"/>
                      <a:pt x="127" y="868"/>
                      <a:pt x="355" y="999"/>
                    </a:cubicBezTo>
                    <a:cubicBezTo>
                      <a:pt x="421" y="1037"/>
                      <a:pt x="489" y="1055"/>
                      <a:pt x="554" y="1055"/>
                    </a:cubicBezTo>
                    <a:cubicBezTo>
                      <a:pt x="710" y="1055"/>
                      <a:pt x="848" y="948"/>
                      <a:pt x="899" y="763"/>
                    </a:cubicBezTo>
                    <a:cubicBezTo>
                      <a:pt x="971" y="503"/>
                      <a:pt x="847" y="186"/>
                      <a:pt x="619" y="56"/>
                    </a:cubicBezTo>
                    <a:cubicBezTo>
                      <a:pt x="553" y="18"/>
                      <a:pt x="485"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a:extLst>
                  <a:ext uri="{FF2B5EF4-FFF2-40B4-BE49-F238E27FC236}">
                    <a16:creationId xmlns:a16="http://schemas.microsoft.com/office/drawing/2014/main" id="{BA38643A-E9AC-6CC2-048F-63C0D6BDB85D}"/>
                  </a:ext>
                </a:extLst>
              </p:cNvPr>
              <p:cNvSpPr/>
              <p:nvPr/>
            </p:nvSpPr>
            <p:spPr>
              <a:xfrm>
                <a:off x="4607929" y="504904"/>
                <a:ext cx="149729" cy="162782"/>
              </a:xfrm>
              <a:custGeom>
                <a:avLst/>
                <a:gdLst/>
                <a:ahLst/>
                <a:cxnLst/>
                <a:rect l="l" t="t" r="r" b="b"/>
                <a:pathLst>
                  <a:path w="780" h="848" extrusionOk="0">
                    <a:moveTo>
                      <a:pt x="336" y="0"/>
                    </a:moveTo>
                    <a:cubicBezTo>
                      <a:pt x="210" y="0"/>
                      <a:pt x="101" y="85"/>
                      <a:pt x="59" y="233"/>
                    </a:cubicBezTo>
                    <a:cubicBezTo>
                      <a:pt x="1" y="442"/>
                      <a:pt x="101" y="698"/>
                      <a:pt x="284" y="802"/>
                    </a:cubicBezTo>
                    <a:cubicBezTo>
                      <a:pt x="337" y="833"/>
                      <a:pt x="391" y="847"/>
                      <a:pt x="443" y="847"/>
                    </a:cubicBezTo>
                    <a:cubicBezTo>
                      <a:pt x="569" y="847"/>
                      <a:pt x="679" y="762"/>
                      <a:pt x="721" y="613"/>
                    </a:cubicBezTo>
                    <a:cubicBezTo>
                      <a:pt x="779" y="404"/>
                      <a:pt x="679" y="150"/>
                      <a:pt x="496" y="46"/>
                    </a:cubicBezTo>
                    <a:cubicBezTo>
                      <a:pt x="442" y="15"/>
                      <a:pt x="388"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a:extLst>
                  <a:ext uri="{FF2B5EF4-FFF2-40B4-BE49-F238E27FC236}">
                    <a16:creationId xmlns:a16="http://schemas.microsoft.com/office/drawing/2014/main" id="{FFBBAEC2-CD9F-086C-B8C8-B35D1EC8538E}"/>
                  </a:ext>
                </a:extLst>
              </p:cNvPr>
              <p:cNvSpPr/>
              <p:nvPr/>
            </p:nvSpPr>
            <p:spPr>
              <a:xfrm>
                <a:off x="4699302" y="38635"/>
                <a:ext cx="285253" cy="135332"/>
              </a:xfrm>
              <a:custGeom>
                <a:avLst/>
                <a:gdLst/>
                <a:ahLst/>
                <a:cxnLst/>
                <a:rect l="l" t="t" r="r" b="b"/>
                <a:pathLst>
                  <a:path w="1486" h="705" extrusionOk="0">
                    <a:moveTo>
                      <a:pt x="863" y="1"/>
                    </a:moveTo>
                    <a:cubicBezTo>
                      <a:pt x="812" y="1"/>
                      <a:pt x="761" y="3"/>
                      <a:pt x="708" y="9"/>
                    </a:cubicBezTo>
                    <a:cubicBezTo>
                      <a:pt x="308" y="49"/>
                      <a:pt x="0" y="235"/>
                      <a:pt x="18" y="426"/>
                    </a:cubicBezTo>
                    <a:cubicBezTo>
                      <a:pt x="36" y="592"/>
                      <a:pt x="294" y="704"/>
                      <a:pt x="625" y="704"/>
                    </a:cubicBezTo>
                    <a:cubicBezTo>
                      <a:pt x="674" y="704"/>
                      <a:pt x="725" y="702"/>
                      <a:pt x="777" y="696"/>
                    </a:cubicBezTo>
                    <a:cubicBezTo>
                      <a:pt x="1177" y="656"/>
                      <a:pt x="1486" y="469"/>
                      <a:pt x="1466" y="280"/>
                    </a:cubicBezTo>
                    <a:cubicBezTo>
                      <a:pt x="1450" y="114"/>
                      <a:pt x="1192"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a:extLst>
                  <a:ext uri="{FF2B5EF4-FFF2-40B4-BE49-F238E27FC236}">
                    <a16:creationId xmlns:a16="http://schemas.microsoft.com/office/drawing/2014/main" id="{41C70EB6-141C-3B5D-7D4D-7CE57284722B}"/>
                  </a:ext>
                </a:extLst>
              </p:cNvPr>
              <p:cNvSpPr/>
              <p:nvPr/>
            </p:nvSpPr>
            <p:spPr>
              <a:xfrm>
                <a:off x="4508686" y="327150"/>
                <a:ext cx="819669" cy="188313"/>
              </a:xfrm>
              <a:custGeom>
                <a:avLst/>
                <a:gdLst/>
                <a:ahLst/>
                <a:cxnLst/>
                <a:rect l="l" t="t" r="r" b="b"/>
                <a:pathLst>
                  <a:path w="4270" h="981" extrusionOk="0">
                    <a:moveTo>
                      <a:pt x="107" y="1"/>
                    </a:moveTo>
                    <a:lnTo>
                      <a:pt x="32" y="84"/>
                    </a:lnTo>
                    <a:lnTo>
                      <a:pt x="1" y="447"/>
                    </a:lnTo>
                    <a:cubicBezTo>
                      <a:pt x="1" y="447"/>
                      <a:pt x="1277" y="980"/>
                      <a:pt x="2537" y="980"/>
                    </a:cubicBezTo>
                    <a:cubicBezTo>
                      <a:pt x="2598" y="980"/>
                      <a:pt x="2659" y="979"/>
                      <a:pt x="2720" y="976"/>
                    </a:cubicBezTo>
                    <a:cubicBezTo>
                      <a:pt x="4037" y="918"/>
                      <a:pt x="4269" y="698"/>
                      <a:pt x="4269" y="698"/>
                    </a:cubicBezTo>
                    <a:lnTo>
                      <a:pt x="4269" y="327"/>
                    </a:lnTo>
                    <a:lnTo>
                      <a:pt x="4163" y="219"/>
                    </a:lnTo>
                    <a:cubicBezTo>
                      <a:pt x="3684" y="396"/>
                      <a:pt x="3165" y="460"/>
                      <a:pt x="2663" y="460"/>
                    </a:cubicBezTo>
                    <a:cubicBezTo>
                      <a:pt x="1322" y="460"/>
                      <a:pt x="107"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a:extLst>
                  <a:ext uri="{FF2B5EF4-FFF2-40B4-BE49-F238E27FC236}">
                    <a16:creationId xmlns:a16="http://schemas.microsoft.com/office/drawing/2014/main" id="{FF230160-FF0F-5C9E-5246-10535E1FB1D2}"/>
                  </a:ext>
                </a:extLst>
              </p:cNvPr>
              <p:cNvSpPr/>
              <p:nvPr/>
            </p:nvSpPr>
            <p:spPr>
              <a:xfrm>
                <a:off x="4744412" y="369189"/>
                <a:ext cx="583558" cy="146274"/>
              </a:xfrm>
              <a:custGeom>
                <a:avLst/>
                <a:gdLst/>
                <a:ahLst/>
                <a:cxnLst/>
                <a:rect l="l" t="t" r="r" b="b"/>
                <a:pathLst>
                  <a:path w="3040" h="762" extrusionOk="0">
                    <a:moveTo>
                      <a:pt x="2935" y="0"/>
                    </a:moveTo>
                    <a:cubicBezTo>
                      <a:pt x="2456" y="176"/>
                      <a:pt x="1938" y="241"/>
                      <a:pt x="1436" y="241"/>
                    </a:cubicBezTo>
                    <a:cubicBezTo>
                      <a:pt x="991" y="241"/>
                      <a:pt x="560" y="190"/>
                      <a:pt x="182" y="122"/>
                    </a:cubicBezTo>
                    <a:lnTo>
                      <a:pt x="27" y="139"/>
                    </a:lnTo>
                    <a:lnTo>
                      <a:pt x="0" y="603"/>
                    </a:lnTo>
                    <a:cubicBezTo>
                      <a:pt x="397" y="692"/>
                      <a:pt x="851" y="761"/>
                      <a:pt x="1303" y="761"/>
                    </a:cubicBezTo>
                    <a:cubicBezTo>
                      <a:pt x="1366" y="761"/>
                      <a:pt x="1429" y="760"/>
                      <a:pt x="1492" y="757"/>
                    </a:cubicBezTo>
                    <a:cubicBezTo>
                      <a:pt x="2809" y="699"/>
                      <a:pt x="3040" y="480"/>
                      <a:pt x="3040" y="480"/>
                    </a:cubicBezTo>
                    <a:lnTo>
                      <a:pt x="3040" y="108"/>
                    </a:lnTo>
                    <a:lnTo>
                      <a:pt x="2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a:extLst>
                  <a:ext uri="{FF2B5EF4-FFF2-40B4-BE49-F238E27FC236}">
                    <a16:creationId xmlns:a16="http://schemas.microsoft.com/office/drawing/2014/main" id="{60A3DA19-3778-F30B-CF63-E2FB8659543F}"/>
                  </a:ext>
                </a:extLst>
              </p:cNvPr>
              <p:cNvSpPr/>
              <p:nvPr/>
            </p:nvSpPr>
            <p:spPr>
              <a:xfrm>
                <a:off x="4514637" y="327150"/>
                <a:ext cx="812759" cy="115944"/>
              </a:xfrm>
              <a:custGeom>
                <a:avLst/>
                <a:gdLst/>
                <a:ahLst/>
                <a:cxnLst/>
                <a:rect l="l" t="t" r="r" b="b"/>
                <a:pathLst>
                  <a:path w="4234" h="604" extrusionOk="0">
                    <a:moveTo>
                      <a:pt x="76" y="1"/>
                    </a:moveTo>
                    <a:lnTo>
                      <a:pt x="1" y="82"/>
                    </a:lnTo>
                    <a:cubicBezTo>
                      <a:pt x="204" y="164"/>
                      <a:pt x="1361" y="603"/>
                      <a:pt x="2505" y="603"/>
                    </a:cubicBezTo>
                    <a:cubicBezTo>
                      <a:pt x="2566" y="603"/>
                      <a:pt x="2628" y="602"/>
                      <a:pt x="2689" y="599"/>
                    </a:cubicBezTo>
                    <a:cubicBezTo>
                      <a:pt x="3918" y="544"/>
                      <a:pt x="4201" y="350"/>
                      <a:pt x="4234" y="324"/>
                    </a:cubicBezTo>
                    <a:lnTo>
                      <a:pt x="4132" y="219"/>
                    </a:lnTo>
                    <a:lnTo>
                      <a:pt x="4132" y="218"/>
                    </a:lnTo>
                    <a:cubicBezTo>
                      <a:pt x="3652" y="395"/>
                      <a:pt x="3132" y="459"/>
                      <a:pt x="2630" y="459"/>
                    </a:cubicBezTo>
                    <a:cubicBezTo>
                      <a:pt x="1290" y="459"/>
                      <a:pt x="76" y="1"/>
                      <a:pt x="76" y="1"/>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51">
              <a:extLst>
                <a:ext uri="{FF2B5EF4-FFF2-40B4-BE49-F238E27FC236}">
                  <a16:creationId xmlns:a16="http://schemas.microsoft.com/office/drawing/2014/main" id="{29557ABC-AA59-FCA7-43DF-6F7EEDDDB3A7}"/>
                </a:ext>
              </a:extLst>
            </p:cNvPr>
            <p:cNvSpPr/>
            <p:nvPr/>
          </p:nvSpPr>
          <p:spPr>
            <a:xfrm>
              <a:off x="6027083" y="2250582"/>
              <a:ext cx="160862" cy="350135"/>
            </a:xfrm>
            <a:custGeom>
              <a:avLst/>
              <a:gdLst/>
              <a:ahLst/>
              <a:cxnLst/>
              <a:rect l="l" t="t" r="r" b="b"/>
              <a:pathLst>
                <a:path w="838" h="1824" extrusionOk="0">
                  <a:moveTo>
                    <a:pt x="805" y="0"/>
                  </a:moveTo>
                  <a:cubicBezTo>
                    <a:pt x="790" y="0"/>
                    <a:pt x="776" y="10"/>
                    <a:pt x="773" y="27"/>
                  </a:cubicBezTo>
                  <a:lnTo>
                    <a:pt x="674" y="555"/>
                  </a:lnTo>
                  <a:lnTo>
                    <a:pt x="656" y="591"/>
                  </a:lnTo>
                  <a:lnTo>
                    <a:pt x="503" y="1457"/>
                  </a:lnTo>
                  <a:lnTo>
                    <a:pt x="410" y="1427"/>
                  </a:lnTo>
                  <a:cubicBezTo>
                    <a:pt x="406" y="1425"/>
                    <a:pt x="403" y="1425"/>
                    <a:pt x="400" y="1425"/>
                  </a:cubicBezTo>
                  <a:cubicBezTo>
                    <a:pt x="394" y="1427"/>
                    <a:pt x="386" y="1430"/>
                    <a:pt x="380" y="1436"/>
                  </a:cubicBezTo>
                  <a:cubicBezTo>
                    <a:pt x="379" y="1436"/>
                    <a:pt x="377" y="1438"/>
                    <a:pt x="377" y="1439"/>
                  </a:cubicBezTo>
                  <a:cubicBezTo>
                    <a:pt x="368" y="1448"/>
                    <a:pt x="362" y="1459"/>
                    <a:pt x="357" y="1471"/>
                  </a:cubicBezTo>
                  <a:cubicBezTo>
                    <a:pt x="354" y="1477"/>
                    <a:pt x="353" y="1484"/>
                    <a:pt x="351" y="1491"/>
                  </a:cubicBezTo>
                  <a:cubicBezTo>
                    <a:pt x="350" y="1501"/>
                    <a:pt x="350" y="1510"/>
                    <a:pt x="351" y="1519"/>
                  </a:cubicBezTo>
                  <a:cubicBezTo>
                    <a:pt x="354" y="1533"/>
                    <a:pt x="362" y="1542"/>
                    <a:pt x="371" y="1545"/>
                  </a:cubicBezTo>
                  <a:lnTo>
                    <a:pt x="491" y="1585"/>
                  </a:lnTo>
                  <a:cubicBezTo>
                    <a:pt x="496" y="1604"/>
                    <a:pt x="503" y="1621"/>
                    <a:pt x="520" y="1631"/>
                  </a:cubicBezTo>
                  <a:cubicBezTo>
                    <a:pt x="533" y="1640"/>
                    <a:pt x="547" y="1644"/>
                    <a:pt x="561" y="1644"/>
                  </a:cubicBezTo>
                  <a:cubicBezTo>
                    <a:pt x="598" y="1644"/>
                    <a:pt x="633" y="1617"/>
                    <a:pt x="637" y="1577"/>
                  </a:cubicBezTo>
                  <a:lnTo>
                    <a:pt x="774" y="608"/>
                  </a:lnTo>
                  <a:lnTo>
                    <a:pt x="768" y="561"/>
                  </a:lnTo>
                  <a:lnTo>
                    <a:pt x="836" y="36"/>
                  </a:lnTo>
                  <a:cubicBezTo>
                    <a:pt x="837" y="25"/>
                    <a:pt x="831" y="13"/>
                    <a:pt x="822" y="5"/>
                  </a:cubicBezTo>
                  <a:cubicBezTo>
                    <a:pt x="816" y="2"/>
                    <a:pt x="811" y="0"/>
                    <a:pt x="805" y="0"/>
                  </a:cubicBezTo>
                  <a:close/>
                  <a:moveTo>
                    <a:pt x="454" y="180"/>
                  </a:moveTo>
                  <a:cubicBezTo>
                    <a:pt x="440" y="180"/>
                    <a:pt x="427" y="190"/>
                    <a:pt x="423" y="205"/>
                  </a:cubicBezTo>
                  <a:lnTo>
                    <a:pt x="325" y="735"/>
                  </a:lnTo>
                  <a:lnTo>
                    <a:pt x="305" y="771"/>
                  </a:lnTo>
                  <a:lnTo>
                    <a:pt x="154" y="1637"/>
                  </a:lnTo>
                  <a:lnTo>
                    <a:pt x="60" y="1605"/>
                  </a:lnTo>
                  <a:lnTo>
                    <a:pt x="50" y="1605"/>
                  </a:lnTo>
                  <a:cubicBezTo>
                    <a:pt x="43" y="1605"/>
                    <a:pt x="37" y="1608"/>
                    <a:pt x="31" y="1614"/>
                  </a:cubicBezTo>
                  <a:cubicBezTo>
                    <a:pt x="30" y="1616"/>
                    <a:pt x="28" y="1617"/>
                    <a:pt x="26" y="1619"/>
                  </a:cubicBezTo>
                  <a:cubicBezTo>
                    <a:pt x="19" y="1627"/>
                    <a:pt x="11" y="1637"/>
                    <a:pt x="7" y="1650"/>
                  </a:cubicBezTo>
                  <a:cubicBezTo>
                    <a:pt x="5" y="1656"/>
                    <a:pt x="3" y="1664"/>
                    <a:pt x="2" y="1670"/>
                  </a:cubicBezTo>
                  <a:cubicBezTo>
                    <a:pt x="0" y="1679"/>
                    <a:pt x="0" y="1690"/>
                    <a:pt x="2" y="1697"/>
                  </a:cubicBezTo>
                  <a:cubicBezTo>
                    <a:pt x="5" y="1713"/>
                    <a:pt x="11" y="1722"/>
                    <a:pt x="20" y="1725"/>
                  </a:cubicBezTo>
                  <a:lnTo>
                    <a:pt x="140" y="1765"/>
                  </a:lnTo>
                  <a:cubicBezTo>
                    <a:pt x="145" y="1784"/>
                    <a:pt x="154" y="1799"/>
                    <a:pt x="170" y="1810"/>
                  </a:cubicBezTo>
                  <a:cubicBezTo>
                    <a:pt x="183" y="1819"/>
                    <a:pt x="198" y="1823"/>
                    <a:pt x="212" y="1823"/>
                  </a:cubicBezTo>
                  <a:cubicBezTo>
                    <a:pt x="249" y="1823"/>
                    <a:pt x="282" y="1797"/>
                    <a:pt x="288" y="1756"/>
                  </a:cubicBezTo>
                  <a:lnTo>
                    <a:pt x="423" y="787"/>
                  </a:lnTo>
                  <a:lnTo>
                    <a:pt x="419" y="741"/>
                  </a:lnTo>
                  <a:lnTo>
                    <a:pt x="485" y="216"/>
                  </a:lnTo>
                  <a:cubicBezTo>
                    <a:pt x="486" y="204"/>
                    <a:pt x="482" y="192"/>
                    <a:pt x="471" y="185"/>
                  </a:cubicBezTo>
                  <a:cubicBezTo>
                    <a:pt x="466" y="182"/>
                    <a:pt x="460" y="180"/>
                    <a:pt x="454"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51">
            <a:extLst>
              <a:ext uri="{FF2B5EF4-FFF2-40B4-BE49-F238E27FC236}">
                <a16:creationId xmlns:a16="http://schemas.microsoft.com/office/drawing/2014/main" id="{29070163-7BD6-1E4A-40C8-43931C9CECD8}"/>
              </a:ext>
            </a:extLst>
          </p:cNvPr>
          <p:cNvGrpSpPr/>
          <p:nvPr/>
        </p:nvGrpSpPr>
        <p:grpSpPr>
          <a:xfrm>
            <a:off x="1786393" y="168573"/>
            <a:ext cx="1706776" cy="1487950"/>
            <a:chOff x="2232600" y="4049963"/>
            <a:chExt cx="2584849" cy="2253446"/>
          </a:xfrm>
        </p:grpSpPr>
        <p:sp>
          <p:nvSpPr>
            <p:cNvPr id="2126" name="Google Shape;2126;p51">
              <a:extLst>
                <a:ext uri="{FF2B5EF4-FFF2-40B4-BE49-F238E27FC236}">
                  <a16:creationId xmlns:a16="http://schemas.microsoft.com/office/drawing/2014/main" id="{18E72BAE-BD74-B8D9-733C-C196E3EAEC5B}"/>
                </a:ext>
              </a:extLst>
            </p:cNvPr>
            <p:cNvSpPr/>
            <p:nvPr/>
          </p:nvSpPr>
          <p:spPr>
            <a:xfrm>
              <a:off x="2232600" y="4049963"/>
              <a:ext cx="586500" cy="757388"/>
            </a:xfrm>
            <a:custGeom>
              <a:avLst/>
              <a:gdLst/>
              <a:ahLst/>
              <a:cxnLst/>
              <a:rect l="l" t="t" r="r" b="b"/>
              <a:pathLst>
                <a:path w="11065" h="14289" extrusionOk="0">
                  <a:moveTo>
                    <a:pt x="3059" y="0"/>
                  </a:moveTo>
                  <a:cubicBezTo>
                    <a:pt x="1245" y="0"/>
                    <a:pt x="0" y="1447"/>
                    <a:pt x="0" y="3950"/>
                  </a:cubicBezTo>
                  <a:cubicBezTo>
                    <a:pt x="0" y="7481"/>
                    <a:pt x="2475" y="11766"/>
                    <a:pt x="5531" y="13532"/>
                  </a:cubicBezTo>
                  <a:cubicBezTo>
                    <a:pt x="6421" y="14045"/>
                    <a:pt x="7261" y="14288"/>
                    <a:pt x="8005" y="14288"/>
                  </a:cubicBezTo>
                  <a:cubicBezTo>
                    <a:pt x="9820" y="14288"/>
                    <a:pt x="11064" y="12842"/>
                    <a:pt x="11064" y="10339"/>
                  </a:cubicBezTo>
                  <a:cubicBezTo>
                    <a:pt x="11064" y="6807"/>
                    <a:pt x="8589" y="2521"/>
                    <a:pt x="5531" y="757"/>
                  </a:cubicBezTo>
                  <a:cubicBezTo>
                    <a:pt x="4642" y="244"/>
                    <a:pt x="3803" y="0"/>
                    <a:pt x="3059"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7" name="Google Shape;2127;p51">
              <a:extLst>
                <a:ext uri="{FF2B5EF4-FFF2-40B4-BE49-F238E27FC236}">
                  <a16:creationId xmlns:a16="http://schemas.microsoft.com/office/drawing/2014/main" id="{4F105A65-1AD1-6C21-8DD7-957FF3CFA348}"/>
                </a:ext>
              </a:extLst>
            </p:cNvPr>
            <p:cNvGrpSpPr/>
            <p:nvPr/>
          </p:nvGrpSpPr>
          <p:grpSpPr>
            <a:xfrm>
              <a:off x="3280027" y="4685987"/>
              <a:ext cx="1537422" cy="810564"/>
              <a:chOff x="3357500" y="1620888"/>
              <a:chExt cx="867375" cy="457300"/>
            </a:xfrm>
          </p:grpSpPr>
          <p:sp>
            <p:nvSpPr>
              <p:cNvPr id="2128" name="Google Shape;2128;p51">
                <a:extLst>
                  <a:ext uri="{FF2B5EF4-FFF2-40B4-BE49-F238E27FC236}">
                    <a16:creationId xmlns:a16="http://schemas.microsoft.com/office/drawing/2014/main" id="{3D19B700-5CAD-7A68-A50E-BAFD5C8F325D}"/>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a:extLst>
                  <a:ext uri="{FF2B5EF4-FFF2-40B4-BE49-F238E27FC236}">
                    <a16:creationId xmlns:a16="http://schemas.microsoft.com/office/drawing/2014/main" id="{EFEA2DA3-E60A-FF88-E737-8E20CA535F99}"/>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a:extLst>
                  <a:ext uri="{FF2B5EF4-FFF2-40B4-BE49-F238E27FC236}">
                    <a16:creationId xmlns:a16="http://schemas.microsoft.com/office/drawing/2014/main" id="{60C5FA27-FDC5-C59C-5D40-34B3DC265D1D}"/>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a:extLst>
                  <a:ext uri="{FF2B5EF4-FFF2-40B4-BE49-F238E27FC236}">
                    <a16:creationId xmlns:a16="http://schemas.microsoft.com/office/drawing/2014/main" id="{E5FB7493-253D-76D7-9297-D8BBC1ABB2D2}"/>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2" name="Google Shape;2132;p51">
              <a:extLst>
                <a:ext uri="{FF2B5EF4-FFF2-40B4-BE49-F238E27FC236}">
                  <a16:creationId xmlns:a16="http://schemas.microsoft.com/office/drawing/2014/main" id="{3D3CBA3B-EB24-48E7-88B9-78AB29734C50}"/>
                </a:ext>
              </a:extLst>
            </p:cNvPr>
            <p:cNvSpPr/>
            <p:nvPr/>
          </p:nvSpPr>
          <p:spPr>
            <a:xfrm>
              <a:off x="4036081" y="5619587"/>
              <a:ext cx="659329" cy="388633"/>
            </a:xfrm>
            <a:custGeom>
              <a:avLst/>
              <a:gdLst/>
              <a:ahLst/>
              <a:cxnLst/>
              <a:rect l="l" t="t" r="r" b="b"/>
              <a:pathLst>
                <a:path w="12439" h="7332" extrusionOk="0">
                  <a:moveTo>
                    <a:pt x="252" y="1"/>
                  </a:moveTo>
                  <a:cubicBezTo>
                    <a:pt x="176" y="1"/>
                    <a:pt x="101" y="40"/>
                    <a:pt x="60" y="112"/>
                  </a:cubicBezTo>
                  <a:cubicBezTo>
                    <a:pt x="0" y="216"/>
                    <a:pt x="36" y="351"/>
                    <a:pt x="140" y="411"/>
                  </a:cubicBezTo>
                  <a:lnTo>
                    <a:pt x="12077" y="7303"/>
                  </a:lnTo>
                  <a:cubicBezTo>
                    <a:pt x="12111" y="7323"/>
                    <a:pt x="12149" y="7332"/>
                    <a:pt x="12186" y="7332"/>
                  </a:cubicBezTo>
                  <a:cubicBezTo>
                    <a:pt x="12263" y="7332"/>
                    <a:pt x="12337" y="7292"/>
                    <a:pt x="12377" y="7221"/>
                  </a:cubicBezTo>
                  <a:cubicBezTo>
                    <a:pt x="12438" y="7117"/>
                    <a:pt x="12403" y="6981"/>
                    <a:pt x="12297" y="6921"/>
                  </a:cubicBezTo>
                  <a:lnTo>
                    <a:pt x="362" y="30"/>
                  </a:lnTo>
                  <a:cubicBezTo>
                    <a:pt x="327" y="10"/>
                    <a:pt x="290" y="1"/>
                    <a:pt x="252" y="1"/>
                  </a:cubicBezTo>
                  <a:close/>
                </a:path>
              </a:pathLst>
            </a:custGeom>
            <a:solidFill>
              <a:srgbClr val="1E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a:extLst>
                <a:ext uri="{FF2B5EF4-FFF2-40B4-BE49-F238E27FC236}">
                  <a16:creationId xmlns:a16="http://schemas.microsoft.com/office/drawing/2014/main" id="{246F740C-8A56-EC6E-462A-7BA26769F544}"/>
                </a:ext>
              </a:extLst>
            </p:cNvPr>
            <p:cNvSpPr/>
            <p:nvPr/>
          </p:nvSpPr>
          <p:spPr>
            <a:xfrm>
              <a:off x="2472764" y="4254295"/>
              <a:ext cx="243293" cy="283100"/>
            </a:xfrm>
            <a:custGeom>
              <a:avLst/>
              <a:gdLst/>
              <a:ahLst/>
              <a:cxnLst/>
              <a:rect l="l" t="t" r="r" b="b"/>
              <a:pathLst>
                <a:path w="4590" h="5341" extrusionOk="0">
                  <a:moveTo>
                    <a:pt x="2033" y="0"/>
                  </a:moveTo>
                  <a:cubicBezTo>
                    <a:pt x="1857" y="0"/>
                    <a:pt x="1698" y="43"/>
                    <a:pt x="1562" y="125"/>
                  </a:cubicBezTo>
                  <a:lnTo>
                    <a:pt x="1" y="1026"/>
                  </a:lnTo>
                  <a:lnTo>
                    <a:pt x="2522" y="5341"/>
                  </a:lnTo>
                  <a:lnTo>
                    <a:pt x="4083" y="4439"/>
                  </a:lnTo>
                  <a:cubicBezTo>
                    <a:pt x="4397" y="4253"/>
                    <a:pt x="4589" y="3859"/>
                    <a:pt x="4589" y="3303"/>
                  </a:cubicBezTo>
                  <a:cubicBezTo>
                    <a:pt x="4589" y="2175"/>
                    <a:pt x="3798" y="806"/>
                    <a:pt x="2823" y="242"/>
                  </a:cubicBezTo>
                  <a:cubicBezTo>
                    <a:pt x="2539" y="78"/>
                    <a:pt x="2271"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a:extLst>
                <a:ext uri="{FF2B5EF4-FFF2-40B4-BE49-F238E27FC236}">
                  <a16:creationId xmlns:a16="http://schemas.microsoft.com/office/drawing/2014/main" id="{8B009F09-A2C7-A68F-B023-FDF68F588105}"/>
                </a:ext>
              </a:extLst>
            </p:cNvPr>
            <p:cNvSpPr/>
            <p:nvPr/>
          </p:nvSpPr>
          <p:spPr>
            <a:xfrm>
              <a:off x="2445943" y="4302052"/>
              <a:ext cx="187320" cy="241968"/>
            </a:xfrm>
            <a:custGeom>
              <a:avLst/>
              <a:gdLst/>
              <a:ahLst/>
              <a:cxnLst/>
              <a:rect l="l" t="t" r="r" b="b"/>
              <a:pathLst>
                <a:path w="3534" h="4565" extrusionOk="0">
                  <a:moveTo>
                    <a:pt x="979" y="1"/>
                  </a:moveTo>
                  <a:cubicBezTo>
                    <a:pt x="399" y="1"/>
                    <a:pt x="0" y="463"/>
                    <a:pt x="0" y="1263"/>
                  </a:cubicBezTo>
                  <a:cubicBezTo>
                    <a:pt x="0" y="2389"/>
                    <a:pt x="791" y="3760"/>
                    <a:pt x="1768" y="4323"/>
                  </a:cubicBezTo>
                  <a:cubicBezTo>
                    <a:pt x="2052" y="4487"/>
                    <a:pt x="2320" y="4565"/>
                    <a:pt x="2557" y="4565"/>
                  </a:cubicBezTo>
                  <a:cubicBezTo>
                    <a:pt x="3136" y="4565"/>
                    <a:pt x="3534" y="4102"/>
                    <a:pt x="3534" y="3303"/>
                  </a:cubicBezTo>
                  <a:cubicBezTo>
                    <a:pt x="3534" y="2177"/>
                    <a:pt x="2743" y="806"/>
                    <a:pt x="1768" y="242"/>
                  </a:cubicBezTo>
                  <a:cubicBezTo>
                    <a:pt x="1484" y="78"/>
                    <a:pt x="1216" y="1"/>
                    <a:pt x="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a:extLst>
                <a:ext uri="{FF2B5EF4-FFF2-40B4-BE49-F238E27FC236}">
                  <a16:creationId xmlns:a16="http://schemas.microsoft.com/office/drawing/2014/main" id="{156BDDD0-2AA0-CE80-82D1-CCAD5F76269C}"/>
                </a:ext>
              </a:extLst>
            </p:cNvPr>
            <p:cNvSpPr/>
            <p:nvPr/>
          </p:nvSpPr>
          <p:spPr>
            <a:xfrm>
              <a:off x="3524851" y="5169313"/>
              <a:ext cx="1015629" cy="1134095"/>
            </a:xfrm>
            <a:custGeom>
              <a:avLst/>
              <a:gdLst/>
              <a:ahLst/>
              <a:cxnLst/>
              <a:rect l="l" t="t" r="r" b="b"/>
              <a:pathLst>
                <a:path w="19161" h="21396" extrusionOk="0">
                  <a:moveTo>
                    <a:pt x="8424" y="11258"/>
                  </a:moveTo>
                  <a:lnTo>
                    <a:pt x="10417" y="12411"/>
                  </a:lnTo>
                  <a:lnTo>
                    <a:pt x="9099" y="14489"/>
                  </a:lnTo>
                  <a:lnTo>
                    <a:pt x="9099" y="14490"/>
                  </a:lnTo>
                  <a:lnTo>
                    <a:pt x="7106" y="13338"/>
                  </a:lnTo>
                  <a:lnTo>
                    <a:pt x="8424" y="11258"/>
                  </a:lnTo>
                  <a:close/>
                  <a:moveTo>
                    <a:pt x="6987" y="13524"/>
                  </a:moveTo>
                  <a:lnTo>
                    <a:pt x="8982" y="14675"/>
                  </a:lnTo>
                  <a:lnTo>
                    <a:pt x="7998" y="16227"/>
                  </a:lnTo>
                  <a:cubicBezTo>
                    <a:pt x="7755" y="16611"/>
                    <a:pt x="7621" y="17016"/>
                    <a:pt x="7621" y="17370"/>
                  </a:cubicBezTo>
                  <a:lnTo>
                    <a:pt x="7621" y="18283"/>
                  </a:lnTo>
                  <a:lnTo>
                    <a:pt x="5686" y="17167"/>
                  </a:lnTo>
                  <a:lnTo>
                    <a:pt x="5686" y="15998"/>
                  </a:lnTo>
                  <a:cubicBezTo>
                    <a:pt x="5686" y="15730"/>
                    <a:pt x="5798" y="15401"/>
                    <a:pt x="5993" y="15092"/>
                  </a:cubicBezTo>
                  <a:lnTo>
                    <a:pt x="6987" y="13524"/>
                  </a:lnTo>
                  <a:close/>
                  <a:moveTo>
                    <a:pt x="1853" y="0"/>
                  </a:moveTo>
                  <a:lnTo>
                    <a:pt x="1853" y="1852"/>
                  </a:lnTo>
                  <a:cubicBezTo>
                    <a:pt x="1853" y="4157"/>
                    <a:pt x="2589" y="6432"/>
                    <a:pt x="4078" y="8190"/>
                  </a:cubicBezTo>
                  <a:cubicBezTo>
                    <a:pt x="4635" y="8848"/>
                    <a:pt x="5315" y="9465"/>
                    <a:pt x="6141" y="9942"/>
                  </a:cubicBezTo>
                  <a:lnTo>
                    <a:pt x="8042" y="11038"/>
                  </a:lnTo>
                  <a:lnTo>
                    <a:pt x="5621" y="14856"/>
                  </a:lnTo>
                  <a:cubicBezTo>
                    <a:pt x="5378" y="15238"/>
                    <a:pt x="5246" y="15644"/>
                    <a:pt x="5246" y="15998"/>
                  </a:cubicBezTo>
                  <a:lnTo>
                    <a:pt x="5246" y="16913"/>
                  </a:lnTo>
                  <a:lnTo>
                    <a:pt x="362" y="14093"/>
                  </a:lnTo>
                  <a:cubicBezTo>
                    <a:pt x="328" y="14074"/>
                    <a:pt x="290" y="14064"/>
                    <a:pt x="252" y="14064"/>
                  </a:cubicBezTo>
                  <a:cubicBezTo>
                    <a:pt x="176" y="14064"/>
                    <a:pt x="102" y="14103"/>
                    <a:pt x="61" y="14173"/>
                  </a:cubicBezTo>
                  <a:cubicBezTo>
                    <a:pt x="1" y="14279"/>
                    <a:pt x="36" y="14415"/>
                    <a:pt x="142" y="14475"/>
                  </a:cubicBezTo>
                  <a:lnTo>
                    <a:pt x="12077" y="21366"/>
                  </a:lnTo>
                  <a:cubicBezTo>
                    <a:pt x="12111" y="21386"/>
                    <a:pt x="12149" y="21395"/>
                    <a:pt x="12186" y="21395"/>
                  </a:cubicBezTo>
                  <a:cubicBezTo>
                    <a:pt x="12263" y="21395"/>
                    <a:pt x="12337" y="21355"/>
                    <a:pt x="12379" y="21284"/>
                  </a:cubicBezTo>
                  <a:cubicBezTo>
                    <a:pt x="12439" y="21180"/>
                    <a:pt x="12403" y="21044"/>
                    <a:pt x="12297" y="20984"/>
                  </a:cubicBezTo>
                  <a:lnTo>
                    <a:pt x="8062" y="18539"/>
                  </a:lnTo>
                  <a:lnTo>
                    <a:pt x="8062" y="17370"/>
                  </a:lnTo>
                  <a:cubicBezTo>
                    <a:pt x="8062" y="17102"/>
                    <a:pt x="8175" y="16773"/>
                    <a:pt x="8370" y="16464"/>
                  </a:cubicBezTo>
                  <a:lnTo>
                    <a:pt x="10799" y="12630"/>
                  </a:lnTo>
                  <a:lnTo>
                    <a:pt x="15432" y="15305"/>
                  </a:lnTo>
                  <a:cubicBezTo>
                    <a:pt x="15563" y="15382"/>
                    <a:pt x="15711" y="15420"/>
                    <a:pt x="15858" y="15420"/>
                  </a:cubicBezTo>
                  <a:cubicBezTo>
                    <a:pt x="16006" y="15420"/>
                    <a:pt x="16153" y="15382"/>
                    <a:pt x="16286" y="15305"/>
                  </a:cubicBezTo>
                  <a:lnTo>
                    <a:pt x="19161" y="13646"/>
                  </a:lnTo>
                  <a:lnTo>
                    <a:pt x="19161" y="7242"/>
                  </a:lnTo>
                  <a:lnTo>
                    <a:pt x="15859" y="9148"/>
                  </a:lnTo>
                  <a:lnTo>
                    <a:pt x="15859" y="9148"/>
                  </a:lnTo>
                  <a:lnTo>
                    <a:pt x="1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a:extLst>
                <a:ext uri="{FF2B5EF4-FFF2-40B4-BE49-F238E27FC236}">
                  <a16:creationId xmlns:a16="http://schemas.microsoft.com/office/drawing/2014/main" id="{C8475D88-5503-634A-100E-81D319ED2783}"/>
                </a:ext>
              </a:extLst>
            </p:cNvPr>
            <p:cNvSpPr/>
            <p:nvPr/>
          </p:nvSpPr>
          <p:spPr>
            <a:xfrm>
              <a:off x="2628915" y="4442302"/>
              <a:ext cx="870819" cy="637226"/>
            </a:xfrm>
            <a:custGeom>
              <a:avLst/>
              <a:gdLst/>
              <a:ahLst/>
              <a:cxnLst/>
              <a:rect l="l" t="t" r="r" b="b"/>
              <a:pathLst>
                <a:path w="16429" h="12022" extrusionOk="0">
                  <a:moveTo>
                    <a:pt x="0" y="0"/>
                  </a:moveTo>
                  <a:lnTo>
                    <a:pt x="0" y="1214"/>
                  </a:lnTo>
                  <a:lnTo>
                    <a:pt x="16428" y="12021"/>
                  </a:lnTo>
                  <a:lnTo>
                    <a:pt x="16428" y="948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a:extLst>
                <a:ext uri="{FF2B5EF4-FFF2-40B4-BE49-F238E27FC236}">
                  <a16:creationId xmlns:a16="http://schemas.microsoft.com/office/drawing/2014/main" id="{9912C2CD-C500-254E-9CAE-C47AD00E4F53}"/>
                </a:ext>
              </a:extLst>
            </p:cNvPr>
            <p:cNvSpPr/>
            <p:nvPr/>
          </p:nvSpPr>
          <p:spPr>
            <a:xfrm>
              <a:off x="2628915" y="4394598"/>
              <a:ext cx="953401" cy="550457"/>
            </a:xfrm>
            <a:custGeom>
              <a:avLst/>
              <a:gdLst/>
              <a:ahLst/>
              <a:cxnLst/>
              <a:rect l="l" t="t" r="r" b="b"/>
              <a:pathLst>
                <a:path w="17987" h="10385" extrusionOk="0">
                  <a:moveTo>
                    <a:pt x="1558" y="0"/>
                  </a:moveTo>
                  <a:lnTo>
                    <a:pt x="0" y="900"/>
                  </a:lnTo>
                  <a:lnTo>
                    <a:pt x="16428" y="10385"/>
                  </a:lnTo>
                  <a:lnTo>
                    <a:pt x="17987" y="9485"/>
                  </a:lnTo>
                  <a:lnTo>
                    <a:pt x="1558"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a:extLst>
                <a:ext uri="{FF2B5EF4-FFF2-40B4-BE49-F238E27FC236}">
                  <a16:creationId xmlns:a16="http://schemas.microsoft.com/office/drawing/2014/main" id="{5311C45A-E556-0DCF-B9E1-49866296CBE3}"/>
                </a:ext>
              </a:extLst>
            </p:cNvPr>
            <p:cNvSpPr/>
            <p:nvPr/>
          </p:nvSpPr>
          <p:spPr>
            <a:xfrm>
              <a:off x="3446087" y="4914096"/>
              <a:ext cx="216313" cy="297305"/>
            </a:xfrm>
            <a:custGeom>
              <a:avLst/>
              <a:gdLst/>
              <a:ahLst/>
              <a:cxnLst/>
              <a:rect l="l" t="t" r="r" b="b"/>
              <a:pathLst>
                <a:path w="4081" h="5609" extrusionOk="0">
                  <a:moveTo>
                    <a:pt x="2" y="1"/>
                  </a:moveTo>
                  <a:lnTo>
                    <a:pt x="1" y="2419"/>
                  </a:lnTo>
                  <a:lnTo>
                    <a:pt x="3236" y="5609"/>
                  </a:lnTo>
                  <a:lnTo>
                    <a:pt x="4080" y="3214"/>
                  </a:lnTo>
                  <a:cubicBezTo>
                    <a:pt x="4080" y="3214"/>
                    <a:pt x="1704" y="701"/>
                    <a:pt x="1704" y="670"/>
                  </a:cubicBezTo>
                  <a:cubicBezTo>
                    <a:pt x="1704" y="639"/>
                    <a:pt x="2"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a:extLst>
                <a:ext uri="{FF2B5EF4-FFF2-40B4-BE49-F238E27FC236}">
                  <a16:creationId xmlns:a16="http://schemas.microsoft.com/office/drawing/2014/main" id="{0727AB9A-2B4A-3A08-852B-6B99057DA560}"/>
                </a:ext>
              </a:extLst>
            </p:cNvPr>
            <p:cNvSpPr/>
            <p:nvPr/>
          </p:nvSpPr>
          <p:spPr>
            <a:xfrm>
              <a:off x="3446193" y="4865915"/>
              <a:ext cx="1082733" cy="627685"/>
            </a:xfrm>
            <a:custGeom>
              <a:avLst/>
              <a:gdLst/>
              <a:ahLst/>
              <a:cxnLst/>
              <a:rect l="l" t="t" r="r" b="b"/>
              <a:pathLst>
                <a:path w="20427" h="11842" extrusionOk="0">
                  <a:moveTo>
                    <a:pt x="1543" y="1"/>
                  </a:moveTo>
                  <a:lnTo>
                    <a:pt x="0" y="910"/>
                  </a:lnTo>
                  <a:lnTo>
                    <a:pt x="3230" y="4603"/>
                  </a:lnTo>
                  <a:lnTo>
                    <a:pt x="15767" y="11842"/>
                  </a:lnTo>
                  <a:lnTo>
                    <a:pt x="20426" y="9134"/>
                  </a:lnTo>
                  <a:lnTo>
                    <a:pt x="7916" y="1913"/>
                  </a:lnTo>
                  <a:lnTo>
                    <a:pt x="1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a:extLst>
                <a:ext uri="{FF2B5EF4-FFF2-40B4-BE49-F238E27FC236}">
                  <a16:creationId xmlns:a16="http://schemas.microsoft.com/office/drawing/2014/main" id="{9378F9FC-7977-00E0-15E8-A44065B6E7CA}"/>
                </a:ext>
              </a:extLst>
            </p:cNvPr>
            <p:cNvSpPr/>
            <p:nvPr/>
          </p:nvSpPr>
          <p:spPr>
            <a:xfrm>
              <a:off x="4461230" y="5574109"/>
              <a:ext cx="275997" cy="410153"/>
            </a:xfrm>
            <a:custGeom>
              <a:avLst/>
              <a:gdLst/>
              <a:ahLst/>
              <a:cxnLst/>
              <a:rect l="l" t="t" r="r" b="b"/>
              <a:pathLst>
                <a:path w="5207" h="7738" extrusionOk="0">
                  <a:moveTo>
                    <a:pt x="5206" y="0"/>
                  </a:moveTo>
                  <a:lnTo>
                    <a:pt x="1121" y="2377"/>
                  </a:lnTo>
                  <a:lnTo>
                    <a:pt x="1" y="7738"/>
                  </a:lnTo>
                  <a:lnTo>
                    <a:pt x="1" y="7738"/>
                  </a:lnTo>
                  <a:lnTo>
                    <a:pt x="4086" y="5361"/>
                  </a:lnTo>
                  <a:lnTo>
                    <a:pt x="520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a:extLst>
                <a:ext uri="{FF2B5EF4-FFF2-40B4-BE49-F238E27FC236}">
                  <a16:creationId xmlns:a16="http://schemas.microsoft.com/office/drawing/2014/main" id="{7A070514-406C-45FF-0D78-39608E05FD71}"/>
                </a:ext>
              </a:extLst>
            </p:cNvPr>
            <p:cNvSpPr/>
            <p:nvPr/>
          </p:nvSpPr>
          <p:spPr>
            <a:xfrm>
              <a:off x="4494835" y="5653192"/>
              <a:ext cx="202002" cy="284531"/>
            </a:xfrm>
            <a:custGeom>
              <a:avLst/>
              <a:gdLst/>
              <a:ahLst/>
              <a:cxnLst/>
              <a:rect l="l" t="t" r="r" b="b"/>
              <a:pathLst>
                <a:path w="3811" h="5368" extrusionOk="0">
                  <a:moveTo>
                    <a:pt x="3811" y="1"/>
                  </a:moveTo>
                  <a:lnTo>
                    <a:pt x="753" y="1766"/>
                  </a:lnTo>
                  <a:lnTo>
                    <a:pt x="1" y="5367"/>
                  </a:lnTo>
                  <a:lnTo>
                    <a:pt x="3062" y="3586"/>
                  </a:lnTo>
                  <a:lnTo>
                    <a:pt x="3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a:extLst>
                <a:ext uri="{FF2B5EF4-FFF2-40B4-BE49-F238E27FC236}">
                  <a16:creationId xmlns:a16="http://schemas.microsoft.com/office/drawing/2014/main" id="{D5773CDC-D6CA-9817-3B15-B55BF5FD4AEC}"/>
                </a:ext>
              </a:extLst>
            </p:cNvPr>
            <p:cNvSpPr/>
            <p:nvPr/>
          </p:nvSpPr>
          <p:spPr>
            <a:xfrm>
              <a:off x="4500878" y="5528207"/>
              <a:ext cx="236349" cy="171895"/>
            </a:xfrm>
            <a:custGeom>
              <a:avLst/>
              <a:gdLst/>
              <a:ahLst/>
              <a:cxnLst/>
              <a:rect l="l" t="t" r="r" b="b"/>
              <a:pathLst>
                <a:path w="4459" h="3243" extrusionOk="0">
                  <a:moveTo>
                    <a:pt x="4086" y="0"/>
                  </a:moveTo>
                  <a:lnTo>
                    <a:pt x="1" y="2377"/>
                  </a:lnTo>
                  <a:lnTo>
                    <a:pt x="373" y="3243"/>
                  </a:lnTo>
                  <a:lnTo>
                    <a:pt x="4458" y="866"/>
                  </a:lnTo>
                  <a:lnTo>
                    <a:pt x="40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a:extLst>
                <a:ext uri="{FF2B5EF4-FFF2-40B4-BE49-F238E27FC236}">
                  <a16:creationId xmlns:a16="http://schemas.microsoft.com/office/drawing/2014/main" id="{B98A0294-E20A-0ADA-4AAE-6DC15D0A2858}"/>
                </a:ext>
              </a:extLst>
            </p:cNvPr>
            <p:cNvSpPr/>
            <p:nvPr/>
          </p:nvSpPr>
          <p:spPr>
            <a:xfrm>
              <a:off x="4281863" y="5350059"/>
              <a:ext cx="435595" cy="304143"/>
            </a:xfrm>
            <a:custGeom>
              <a:avLst/>
              <a:gdLst/>
              <a:ahLst/>
              <a:cxnLst/>
              <a:rect l="l" t="t" r="r" b="b"/>
              <a:pathLst>
                <a:path w="8218" h="5738" extrusionOk="0">
                  <a:moveTo>
                    <a:pt x="4660" y="0"/>
                  </a:moveTo>
                  <a:lnTo>
                    <a:pt x="1" y="2708"/>
                  </a:lnTo>
                  <a:lnTo>
                    <a:pt x="4133" y="5738"/>
                  </a:lnTo>
                  <a:lnTo>
                    <a:pt x="8218" y="3361"/>
                  </a:lnTo>
                  <a:lnTo>
                    <a:pt x="4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a:extLst>
                <a:ext uri="{FF2B5EF4-FFF2-40B4-BE49-F238E27FC236}">
                  <a16:creationId xmlns:a16="http://schemas.microsoft.com/office/drawing/2014/main" id="{DFB28F29-45B9-6463-8B7D-4B866E6D3C85}"/>
                </a:ext>
              </a:extLst>
            </p:cNvPr>
            <p:cNvSpPr/>
            <p:nvPr/>
          </p:nvSpPr>
          <p:spPr>
            <a:xfrm>
              <a:off x="3617397" y="5109842"/>
              <a:ext cx="903258" cy="874423"/>
            </a:xfrm>
            <a:custGeom>
              <a:avLst/>
              <a:gdLst/>
              <a:ahLst/>
              <a:cxnLst/>
              <a:rect l="l" t="t" r="r" b="b"/>
              <a:pathLst>
                <a:path w="17041" h="16497" extrusionOk="0">
                  <a:moveTo>
                    <a:pt x="0" y="1"/>
                  </a:moveTo>
                  <a:lnTo>
                    <a:pt x="4" y="1916"/>
                  </a:lnTo>
                  <a:lnTo>
                    <a:pt x="3114" y="5103"/>
                  </a:lnTo>
                  <a:lnTo>
                    <a:pt x="9963" y="9058"/>
                  </a:lnTo>
                  <a:lnTo>
                    <a:pt x="11274" y="12973"/>
                  </a:lnTo>
                  <a:cubicBezTo>
                    <a:pt x="11568" y="13851"/>
                    <a:pt x="12194" y="14580"/>
                    <a:pt x="13018" y="15005"/>
                  </a:cubicBezTo>
                  <a:lnTo>
                    <a:pt x="15921" y="16497"/>
                  </a:lnTo>
                  <a:lnTo>
                    <a:pt x="17041" y="11136"/>
                  </a:lnTo>
                  <a:lnTo>
                    <a:pt x="16669" y="10270"/>
                  </a:lnTo>
                  <a:lnTo>
                    <a:pt x="12537" y="7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a:extLst>
                <a:ext uri="{FF2B5EF4-FFF2-40B4-BE49-F238E27FC236}">
                  <a16:creationId xmlns:a16="http://schemas.microsoft.com/office/drawing/2014/main" id="{67A993C2-2619-2EB9-6DAD-B39E91FF853F}"/>
                </a:ext>
              </a:extLst>
            </p:cNvPr>
            <p:cNvSpPr/>
            <p:nvPr/>
          </p:nvSpPr>
          <p:spPr>
            <a:xfrm>
              <a:off x="3747630" y="5036643"/>
              <a:ext cx="316069" cy="131982"/>
            </a:xfrm>
            <a:custGeom>
              <a:avLst/>
              <a:gdLst/>
              <a:ahLst/>
              <a:cxnLst/>
              <a:rect l="l" t="t" r="r" b="b"/>
              <a:pathLst>
                <a:path w="5963" h="2490" extrusionOk="0">
                  <a:moveTo>
                    <a:pt x="3073" y="1"/>
                  </a:moveTo>
                  <a:lnTo>
                    <a:pt x="0" y="1791"/>
                  </a:lnTo>
                  <a:lnTo>
                    <a:pt x="2889" y="2489"/>
                  </a:lnTo>
                  <a:lnTo>
                    <a:pt x="5962" y="699"/>
                  </a:lnTo>
                  <a:lnTo>
                    <a:pt x="3073"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a:extLst>
                <a:ext uri="{FF2B5EF4-FFF2-40B4-BE49-F238E27FC236}">
                  <a16:creationId xmlns:a16="http://schemas.microsoft.com/office/drawing/2014/main" id="{B86D4CC0-E80A-2549-38E0-1B608BA9202D}"/>
                </a:ext>
              </a:extLst>
            </p:cNvPr>
            <p:cNvSpPr/>
            <p:nvPr/>
          </p:nvSpPr>
          <p:spPr>
            <a:xfrm>
              <a:off x="3900707" y="5073640"/>
              <a:ext cx="360858" cy="209211"/>
            </a:xfrm>
            <a:custGeom>
              <a:avLst/>
              <a:gdLst/>
              <a:ahLst/>
              <a:cxnLst/>
              <a:rect l="l" t="t" r="r" b="b"/>
              <a:pathLst>
                <a:path w="6808" h="3947" extrusionOk="0">
                  <a:moveTo>
                    <a:pt x="3074" y="1"/>
                  </a:moveTo>
                  <a:lnTo>
                    <a:pt x="1" y="1791"/>
                  </a:lnTo>
                  <a:lnTo>
                    <a:pt x="3734" y="3946"/>
                  </a:lnTo>
                  <a:lnTo>
                    <a:pt x="6807" y="215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a:extLst>
                <a:ext uri="{FF2B5EF4-FFF2-40B4-BE49-F238E27FC236}">
                  <a16:creationId xmlns:a16="http://schemas.microsoft.com/office/drawing/2014/main" id="{8A7364D6-D46B-7C20-D2FE-B69AD0EF9A3F}"/>
                </a:ext>
              </a:extLst>
            </p:cNvPr>
            <p:cNvSpPr/>
            <p:nvPr/>
          </p:nvSpPr>
          <p:spPr>
            <a:xfrm>
              <a:off x="4098573" y="5187865"/>
              <a:ext cx="315857" cy="234653"/>
            </a:xfrm>
            <a:custGeom>
              <a:avLst/>
              <a:gdLst/>
              <a:ahLst/>
              <a:cxnLst/>
              <a:rect l="l" t="t" r="r" b="b"/>
              <a:pathLst>
                <a:path w="5959" h="4427" extrusionOk="0">
                  <a:moveTo>
                    <a:pt x="3074" y="1"/>
                  </a:moveTo>
                  <a:lnTo>
                    <a:pt x="1" y="1791"/>
                  </a:lnTo>
                  <a:lnTo>
                    <a:pt x="2884" y="4426"/>
                  </a:lnTo>
                  <a:lnTo>
                    <a:pt x="5958" y="263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1">
              <a:extLst>
                <a:ext uri="{FF2B5EF4-FFF2-40B4-BE49-F238E27FC236}">
                  <a16:creationId xmlns:a16="http://schemas.microsoft.com/office/drawing/2014/main" id="{920F98AF-885C-4DE3-2A17-C5AA544E4CC9}"/>
                </a:ext>
              </a:extLst>
            </p:cNvPr>
            <p:cNvSpPr/>
            <p:nvPr/>
          </p:nvSpPr>
          <p:spPr>
            <a:xfrm>
              <a:off x="3747630" y="5131574"/>
              <a:ext cx="503813" cy="290944"/>
            </a:xfrm>
            <a:custGeom>
              <a:avLst/>
              <a:gdLst/>
              <a:ahLst/>
              <a:cxnLst/>
              <a:rect l="l" t="t" r="r" b="b"/>
              <a:pathLst>
                <a:path w="9505" h="5489" extrusionOk="0">
                  <a:moveTo>
                    <a:pt x="0" y="0"/>
                  </a:moveTo>
                  <a:lnTo>
                    <a:pt x="9505" y="5488"/>
                  </a:lnTo>
                  <a:lnTo>
                    <a:pt x="6622" y="2853"/>
                  </a:lnTo>
                  <a:lnTo>
                    <a:pt x="2889" y="69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a:extLst>
                <a:ext uri="{FF2B5EF4-FFF2-40B4-BE49-F238E27FC236}">
                  <a16:creationId xmlns:a16="http://schemas.microsoft.com/office/drawing/2014/main" id="{236C731F-B12D-DFE3-8C83-3225C9AA4074}"/>
                </a:ext>
              </a:extLst>
            </p:cNvPr>
            <p:cNvSpPr/>
            <p:nvPr/>
          </p:nvSpPr>
          <p:spPr>
            <a:xfrm>
              <a:off x="3996857" y="5142811"/>
              <a:ext cx="178786" cy="86080"/>
            </a:xfrm>
            <a:custGeom>
              <a:avLst/>
              <a:gdLst/>
              <a:ahLst/>
              <a:cxnLst/>
              <a:rect l="l" t="t" r="r" b="b"/>
              <a:pathLst>
                <a:path w="3373" h="1624" extrusionOk="0">
                  <a:moveTo>
                    <a:pt x="5" y="0"/>
                  </a:moveTo>
                  <a:lnTo>
                    <a:pt x="5" y="643"/>
                  </a:lnTo>
                  <a:cubicBezTo>
                    <a:pt x="0" y="894"/>
                    <a:pt x="165" y="1148"/>
                    <a:pt x="497" y="1339"/>
                  </a:cubicBezTo>
                  <a:cubicBezTo>
                    <a:pt x="826" y="1529"/>
                    <a:pt x="1257" y="1624"/>
                    <a:pt x="1688" y="1624"/>
                  </a:cubicBezTo>
                  <a:cubicBezTo>
                    <a:pt x="2119" y="1624"/>
                    <a:pt x="2550" y="1529"/>
                    <a:pt x="2878" y="1339"/>
                  </a:cubicBezTo>
                  <a:cubicBezTo>
                    <a:pt x="3204" y="1151"/>
                    <a:pt x="3369" y="906"/>
                    <a:pt x="3372" y="660"/>
                  </a:cubicBezTo>
                  <a:lnTo>
                    <a:pt x="3372" y="19"/>
                  </a:ln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a:extLst>
                <a:ext uri="{FF2B5EF4-FFF2-40B4-BE49-F238E27FC236}">
                  <a16:creationId xmlns:a16="http://schemas.microsoft.com/office/drawing/2014/main" id="{2DBC457E-0693-F0B5-B8A0-FB1D68E17DC0}"/>
                </a:ext>
              </a:extLst>
            </p:cNvPr>
            <p:cNvSpPr/>
            <p:nvPr/>
          </p:nvSpPr>
          <p:spPr>
            <a:xfrm>
              <a:off x="3988376" y="5091767"/>
              <a:ext cx="195959" cy="103148"/>
            </a:xfrm>
            <a:custGeom>
              <a:avLst/>
              <a:gdLst/>
              <a:ahLst/>
              <a:cxnLst/>
              <a:rect l="l" t="t" r="r" b="b"/>
              <a:pathLst>
                <a:path w="3697" h="1946" extrusionOk="0">
                  <a:moveTo>
                    <a:pt x="1848" y="0"/>
                  </a:moveTo>
                  <a:cubicBezTo>
                    <a:pt x="1417" y="0"/>
                    <a:pt x="986" y="95"/>
                    <a:pt x="657" y="285"/>
                  </a:cubicBezTo>
                  <a:cubicBezTo>
                    <a:pt x="0" y="665"/>
                    <a:pt x="0" y="1280"/>
                    <a:pt x="657" y="1660"/>
                  </a:cubicBezTo>
                  <a:cubicBezTo>
                    <a:pt x="986" y="1850"/>
                    <a:pt x="1417" y="1945"/>
                    <a:pt x="1848" y="1945"/>
                  </a:cubicBezTo>
                  <a:cubicBezTo>
                    <a:pt x="2280" y="1945"/>
                    <a:pt x="2711" y="1850"/>
                    <a:pt x="3040" y="1660"/>
                  </a:cubicBezTo>
                  <a:cubicBezTo>
                    <a:pt x="3697" y="1280"/>
                    <a:pt x="3697" y="665"/>
                    <a:pt x="3040" y="285"/>
                  </a:cubicBezTo>
                  <a:cubicBezTo>
                    <a:pt x="2711" y="95"/>
                    <a:pt x="2280" y="0"/>
                    <a:pt x="1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a:extLst>
                <a:ext uri="{FF2B5EF4-FFF2-40B4-BE49-F238E27FC236}">
                  <a16:creationId xmlns:a16="http://schemas.microsoft.com/office/drawing/2014/main" id="{1ECC7746-3291-C1F3-C951-D0CC0738A69E}"/>
                </a:ext>
              </a:extLst>
            </p:cNvPr>
            <p:cNvSpPr/>
            <p:nvPr/>
          </p:nvSpPr>
          <p:spPr>
            <a:xfrm>
              <a:off x="2672432" y="4418556"/>
              <a:ext cx="812461" cy="469041"/>
            </a:xfrm>
            <a:custGeom>
              <a:avLst/>
              <a:gdLst/>
              <a:ahLst/>
              <a:cxnLst/>
              <a:rect l="l" t="t" r="r" b="b"/>
              <a:pathLst>
                <a:path w="15328" h="8849" extrusionOk="0">
                  <a:moveTo>
                    <a:pt x="734" y="1"/>
                  </a:moveTo>
                  <a:lnTo>
                    <a:pt x="1" y="424"/>
                  </a:lnTo>
                  <a:lnTo>
                    <a:pt x="14594" y="8848"/>
                  </a:lnTo>
                  <a:lnTo>
                    <a:pt x="15327" y="8425"/>
                  </a:lnTo>
                  <a:lnTo>
                    <a:pt x="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a:extLst>
                <a:ext uri="{FF2B5EF4-FFF2-40B4-BE49-F238E27FC236}">
                  <a16:creationId xmlns:a16="http://schemas.microsoft.com/office/drawing/2014/main" id="{BF9BD677-1FC3-006F-1ECF-E38E25182FB9}"/>
                </a:ext>
              </a:extLst>
            </p:cNvPr>
            <p:cNvSpPr/>
            <p:nvPr/>
          </p:nvSpPr>
          <p:spPr>
            <a:xfrm>
              <a:off x="2672432" y="4418556"/>
              <a:ext cx="38959" cy="44895"/>
            </a:xfrm>
            <a:custGeom>
              <a:avLst/>
              <a:gdLst/>
              <a:ahLst/>
              <a:cxnLst/>
              <a:rect l="l" t="t" r="r" b="b"/>
              <a:pathLst>
                <a:path w="735" h="847" extrusionOk="0">
                  <a:moveTo>
                    <a:pt x="734" y="1"/>
                  </a:moveTo>
                  <a:lnTo>
                    <a:pt x="1" y="424"/>
                  </a:lnTo>
                  <a:lnTo>
                    <a:pt x="734" y="847"/>
                  </a:lnTo>
                  <a:lnTo>
                    <a:pt x="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1">
              <a:extLst>
                <a:ext uri="{FF2B5EF4-FFF2-40B4-BE49-F238E27FC236}">
                  <a16:creationId xmlns:a16="http://schemas.microsoft.com/office/drawing/2014/main" id="{6F16679F-B3A8-6C40-5165-170D919F3CB5}"/>
                </a:ext>
              </a:extLst>
            </p:cNvPr>
            <p:cNvSpPr/>
            <p:nvPr/>
          </p:nvSpPr>
          <p:spPr>
            <a:xfrm>
              <a:off x="2506051" y="4390199"/>
              <a:ext cx="57033" cy="68058"/>
            </a:xfrm>
            <a:custGeom>
              <a:avLst/>
              <a:gdLst/>
              <a:ahLst/>
              <a:cxnLst/>
              <a:rect l="l" t="t" r="r" b="b"/>
              <a:pathLst>
                <a:path w="1076" h="1284" extrusionOk="0">
                  <a:moveTo>
                    <a:pt x="0" y="246"/>
                  </a:moveTo>
                  <a:lnTo>
                    <a:pt x="348" y="46"/>
                  </a:lnTo>
                  <a:cubicBezTo>
                    <a:pt x="425" y="0"/>
                    <a:pt x="531" y="6"/>
                    <a:pt x="651" y="74"/>
                  </a:cubicBezTo>
                  <a:cubicBezTo>
                    <a:pt x="885" y="209"/>
                    <a:pt x="1075" y="539"/>
                    <a:pt x="1075" y="809"/>
                  </a:cubicBezTo>
                  <a:cubicBezTo>
                    <a:pt x="1075" y="943"/>
                    <a:pt x="1028" y="1038"/>
                    <a:pt x="954" y="1083"/>
                  </a:cubicBezTo>
                  <a:lnTo>
                    <a:pt x="606" y="12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1">
              <a:extLst>
                <a:ext uri="{FF2B5EF4-FFF2-40B4-BE49-F238E27FC236}">
                  <a16:creationId xmlns:a16="http://schemas.microsoft.com/office/drawing/2014/main" id="{2F71E479-1082-5A99-DC1C-FC9EBED42023}"/>
                </a:ext>
              </a:extLst>
            </p:cNvPr>
            <p:cNvSpPr/>
            <p:nvPr/>
          </p:nvSpPr>
          <p:spPr>
            <a:xfrm>
              <a:off x="2490891" y="4397354"/>
              <a:ext cx="59737" cy="69596"/>
            </a:xfrm>
            <a:custGeom>
              <a:avLst/>
              <a:gdLst/>
              <a:ahLst/>
              <a:cxnLst/>
              <a:rect l="l" t="t" r="r" b="b"/>
              <a:pathLst>
                <a:path w="1127" h="1313" extrusionOk="0">
                  <a:moveTo>
                    <a:pt x="0" y="277"/>
                  </a:moveTo>
                  <a:lnTo>
                    <a:pt x="398" y="47"/>
                  </a:lnTo>
                  <a:cubicBezTo>
                    <a:pt x="475" y="1"/>
                    <a:pt x="583" y="7"/>
                    <a:pt x="701" y="74"/>
                  </a:cubicBezTo>
                  <a:cubicBezTo>
                    <a:pt x="937" y="210"/>
                    <a:pt x="1126" y="539"/>
                    <a:pt x="1126" y="810"/>
                  </a:cubicBezTo>
                  <a:cubicBezTo>
                    <a:pt x="1126" y="943"/>
                    <a:pt x="1080" y="1037"/>
                    <a:pt x="1004" y="1083"/>
                  </a:cubicBezTo>
                  <a:lnTo>
                    <a:pt x="606" y="1313"/>
                  </a:lnTo>
                  <a:lnTo>
                    <a:pt x="0" y="2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a:extLst>
                <a:ext uri="{FF2B5EF4-FFF2-40B4-BE49-F238E27FC236}">
                  <a16:creationId xmlns:a16="http://schemas.microsoft.com/office/drawing/2014/main" id="{08D264DB-A682-DF12-F978-CD2A586EE85F}"/>
                </a:ext>
              </a:extLst>
            </p:cNvPr>
            <p:cNvSpPr/>
            <p:nvPr/>
          </p:nvSpPr>
          <p:spPr>
            <a:xfrm>
              <a:off x="2484425" y="4410447"/>
              <a:ext cx="45054" cy="58146"/>
            </a:xfrm>
            <a:custGeom>
              <a:avLst/>
              <a:gdLst/>
              <a:ahLst/>
              <a:cxnLst/>
              <a:rect l="l" t="t" r="r" b="b"/>
              <a:pathLst>
                <a:path w="850" h="1097" extrusionOk="0">
                  <a:moveTo>
                    <a:pt x="235" y="0"/>
                  </a:moveTo>
                  <a:cubicBezTo>
                    <a:pt x="96" y="0"/>
                    <a:pt x="1" y="111"/>
                    <a:pt x="1" y="303"/>
                  </a:cubicBezTo>
                  <a:cubicBezTo>
                    <a:pt x="1" y="573"/>
                    <a:pt x="191" y="903"/>
                    <a:pt x="425" y="1038"/>
                  </a:cubicBezTo>
                  <a:cubicBezTo>
                    <a:pt x="493" y="1077"/>
                    <a:pt x="558" y="1096"/>
                    <a:pt x="615" y="1096"/>
                  </a:cubicBezTo>
                  <a:cubicBezTo>
                    <a:pt x="754" y="1096"/>
                    <a:pt x="850" y="985"/>
                    <a:pt x="850" y="793"/>
                  </a:cubicBezTo>
                  <a:cubicBezTo>
                    <a:pt x="850" y="523"/>
                    <a:pt x="659" y="193"/>
                    <a:pt x="425" y="58"/>
                  </a:cubicBezTo>
                  <a:cubicBezTo>
                    <a:pt x="357" y="19"/>
                    <a:pt x="293"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1">
              <a:extLst>
                <a:ext uri="{FF2B5EF4-FFF2-40B4-BE49-F238E27FC236}">
                  <a16:creationId xmlns:a16="http://schemas.microsoft.com/office/drawing/2014/main" id="{C445C812-2EF9-618A-13B8-14E348BF0A04}"/>
                </a:ext>
              </a:extLst>
            </p:cNvPr>
            <p:cNvSpPr/>
            <p:nvPr/>
          </p:nvSpPr>
          <p:spPr>
            <a:xfrm>
              <a:off x="4037936" y="5109365"/>
              <a:ext cx="99437" cy="59896"/>
            </a:xfrm>
            <a:custGeom>
              <a:avLst/>
              <a:gdLst/>
              <a:ahLst/>
              <a:cxnLst/>
              <a:rect l="l" t="t" r="r" b="b"/>
              <a:pathLst>
                <a:path w="1876" h="1130" extrusionOk="0">
                  <a:moveTo>
                    <a:pt x="2" y="1"/>
                  </a:moveTo>
                  <a:lnTo>
                    <a:pt x="2" y="584"/>
                  </a:lnTo>
                  <a:cubicBezTo>
                    <a:pt x="1" y="724"/>
                    <a:pt x="91" y="864"/>
                    <a:pt x="276" y="971"/>
                  </a:cubicBezTo>
                  <a:cubicBezTo>
                    <a:pt x="459" y="1077"/>
                    <a:pt x="699" y="1129"/>
                    <a:pt x="939" y="1129"/>
                  </a:cubicBezTo>
                  <a:cubicBezTo>
                    <a:pt x="1179" y="1129"/>
                    <a:pt x="1419" y="1077"/>
                    <a:pt x="1602" y="971"/>
                  </a:cubicBezTo>
                  <a:cubicBezTo>
                    <a:pt x="1782" y="867"/>
                    <a:pt x="1874" y="730"/>
                    <a:pt x="1876" y="593"/>
                  </a:cubicBezTo>
                  <a:lnTo>
                    <a:pt x="1876" y="11"/>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1">
              <a:extLst>
                <a:ext uri="{FF2B5EF4-FFF2-40B4-BE49-F238E27FC236}">
                  <a16:creationId xmlns:a16="http://schemas.microsoft.com/office/drawing/2014/main" id="{FA31E123-8A5D-8BB2-D692-B0BDF5F0D7D8}"/>
                </a:ext>
              </a:extLst>
            </p:cNvPr>
            <p:cNvSpPr/>
            <p:nvPr/>
          </p:nvSpPr>
          <p:spPr>
            <a:xfrm>
              <a:off x="4033218" y="5081007"/>
              <a:ext cx="109031" cy="57351"/>
            </a:xfrm>
            <a:custGeom>
              <a:avLst/>
              <a:gdLst/>
              <a:ahLst/>
              <a:cxnLst/>
              <a:rect l="l" t="t" r="r" b="b"/>
              <a:pathLst>
                <a:path w="2057" h="1082" extrusionOk="0">
                  <a:moveTo>
                    <a:pt x="1028" y="1"/>
                  </a:moveTo>
                  <a:cubicBezTo>
                    <a:pt x="788" y="1"/>
                    <a:pt x="549" y="53"/>
                    <a:pt x="366" y="159"/>
                  </a:cubicBezTo>
                  <a:cubicBezTo>
                    <a:pt x="0" y="370"/>
                    <a:pt x="0" y="713"/>
                    <a:pt x="366" y="923"/>
                  </a:cubicBezTo>
                  <a:cubicBezTo>
                    <a:pt x="549" y="1029"/>
                    <a:pt x="788" y="1081"/>
                    <a:pt x="1028" y="1081"/>
                  </a:cubicBezTo>
                  <a:cubicBezTo>
                    <a:pt x="1268" y="1081"/>
                    <a:pt x="1508" y="1029"/>
                    <a:pt x="1691" y="923"/>
                  </a:cubicBezTo>
                  <a:cubicBezTo>
                    <a:pt x="2057" y="713"/>
                    <a:pt x="2057" y="370"/>
                    <a:pt x="1691" y="159"/>
                  </a:cubicBezTo>
                  <a:cubicBezTo>
                    <a:pt x="1508" y="53"/>
                    <a:pt x="1268"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a:extLst>
                <a:ext uri="{FF2B5EF4-FFF2-40B4-BE49-F238E27FC236}">
                  <a16:creationId xmlns:a16="http://schemas.microsoft.com/office/drawing/2014/main" id="{6A14F0B2-BDE7-16FB-8019-074275B2580A}"/>
                </a:ext>
              </a:extLst>
            </p:cNvPr>
            <p:cNvSpPr/>
            <p:nvPr/>
          </p:nvSpPr>
          <p:spPr>
            <a:xfrm>
              <a:off x="4056275" y="5039611"/>
              <a:ext cx="62705" cy="86769"/>
            </a:xfrm>
            <a:custGeom>
              <a:avLst/>
              <a:gdLst/>
              <a:ahLst/>
              <a:cxnLst/>
              <a:rect l="l" t="t" r="r" b="b"/>
              <a:pathLst>
                <a:path w="1183" h="1637" extrusionOk="0">
                  <a:moveTo>
                    <a:pt x="2" y="0"/>
                  </a:moveTo>
                  <a:lnTo>
                    <a:pt x="2" y="1260"/>
                  </a:lnTo>
                  <a:cubicBezTo>
                    <a:pt x="1" y="1347"/>
                    <a:pt x="58" y="1437"/>
                    <a:pt x="174" y="1503"/>
                  </a:cubicBezTo>
                  <a:cubicBezTo>
                    <a:pt x="405" y="1637"/>
                    <a:pt x="779" y="1637"/>
                    <a:pt x="1010" y="1503"/>
                  </a:cubicBezTo>
                  <a:cubicBezTo>
                    <a:pt x="1124" y="1438"/>
                    <a:pt x="1180" y="1352"/>
                    <a:pt x="1182" y="1266"/>
                  </a:cubicBezTo>
                  <a:lnTo>
                    <a:pt x="1182" y="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1">
              <a:extLst>
                <a:ext uri="{FF2B5EF4-FFF2-40B4-BE49-F238E27FC236}">
                  <a16:creationId xmlns:a16="http://schemas.microsoft.com/office/drawing/2014/main" id="{7BC3F211-655F-DD58-1A5F-EF22847E29F7}"/>
                </a:ext>
              </a:extLst>
            </p:cNvPr>
            <p:cNvSpPr/>
            <p:nvPr/>
          </p:nvSpPr>
          <p:spPr>
            <a:xfrm>
              <a:off x="4053254" y="5027844"/>
              <a:ext cx="68694" cy="36202"/>
            </a:xfrm>
            <a:custGeom>
              <a:avLst/>
              <a:gdLst/>
              <a:ahLst/>
              <a:cxnLst/>
              <a:rect l="l" t="t" r="r" b="b"/>
              <a:pathLst>
                <a:path w="1296" h="683" extrusionOk="0">
                  <a:moveTo>
                    <a:pt x="649" y="0"/>
                  </a:moveTo>
                  <a:cubicBezTo>
                    <a:pt x="498" y="0"/>
                    <a:pt x="347" y="34"/>
                    <a:pt x="231" y="100"/>
                  </a:cubicBezTo>
                  <a:cubicBezTo>
                    <a:pt x="1" y="233"/>
                    <a:pt x="1" y="450"/>
                    <a:pt x="231" y="582"/>
                  </a:cubicBezTo>
                  <a:cubicBezTo>
                    <a:pt x="347" y="649"/>
                    <a:pt x="498" y="682"/>
                    <a:pt x="649" y="682"/>
                  </a:cubicBezTo>
                  <a:cubicBezTo>
                    <a:pt x="800" y="682"/>
                    <a:pt x="951" y="649"/>
                    <a:pt x="1067" y="582"/>
                  </a:cubicBezTo>
                  <a:cubicBezTo>
                    <a:pt x="1296" y="450"/>
                    <a:pt x="1296" y="233"/>
                    <a:pt x="1067" y="100"/>
                  </a:cubicBezTo>
                  <a:cubicBezTo>
                    <a:pt x="951" y="34"/>
                    <a:pt x="800" y="0"/>
                    <a:pt x="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1">
              <a:extLst>
                <a:ext uri="{FF2B5EF4-FFF2-40B4-BE49-F238E27FC236}">
                  <a16:creationId xmlns:a16="http://schemas.microsoft.com/office/drawing/2014/main" id="{49A9B0E2-47B4-49AB-3487-AC47468C1CD5}"/>
                </a:ext>
              </a:extLst>
            </p:cNvPr>
            <p:cNvSpPr/>
            <p:nvPr/>
          </p:nvSpPr>
          <p:spPr>
            <a:xfrm>
              <a:off x="2232653" y="4069786"/>
              <a:ext cx="586341" cy="717688"/>
            </a:xfrm>
            <a:custGeom>
              <a:avLst/>
              <a:gdLst/>
              <a:ahLst/>
              <a:cxnLst/>
              <a:rect l="l" t="t" r="r" b="b"/>
              <a:pathLst>
                <a:path w="11062" h="13540" extrusionOk="0">
                  <a:moveTo>
                    <a:pt x="1610" y="0"/>
                  </a:moveTo>
                  <a:cubicBezTo>
                    <a:pt x="617" y="578"/>
                    <a:pt x="4" y="1809"/>
                    <a:pt x="1" y="3559"/>
                  </a:cubicBezTo>
                  <a:lnTo>
                    <a:pt x="5497" y="6733"/>
                  </a:lnTo>
                  <a:lnTo>
                    <a:pt x="1610" y="0"/>
                  </a:lnTo>
                  <a:close/>
                  <a:moveTo>
                    <a:pt x="5546" y="392"/>
                  </a:moveTo>
                  <a:lnTo>
                    <a:pt x="5546" y="6737"/>
                  </a:lnTo>
                  <a:lnTo>
                    <a:pt x="9433" y="4493"/>
                  </a:lnTo>
                  <a:cubicBezTo>
                    <a:pt x="8436" y="2773"/>
                    <a:pt x="7064" y="1272"/>
                    <a:pt x="5546" y="392"/>
                  </a:cubicBezTo>
                  <a:close/>
                  <a:moveTo>
                    <a:pt x="5517" y="6802"/>
                  </a:moveTo>
                  <a:lnTo>
                    <a:pt x="1630" y="9046"/>
                  </a:lnTo>
                  <a:cubicBezTo>
                    <a:pt x="2626" y="10767"/>
                    <a:pt x="3998" y="12267"/>
                    <a:pt x="5517" y="13149"/>
                  </a:cubicBezTo>
                  <a:lnTo>
                    <a:pt x="5517" y="6802"/>
                  </a:lnTo>
                  <a:close/>
                  <a:moveTo>
                    <a:pt x="5566" y="6807"/>
                  </a:moveTo>
                  <a:lnTo>
                    <a:pt x="9453" y="13539"/>
                  </a:lnTo>
                  <a:cubicBezTo>
                    <a:pt x="10445" y="12961"/>
                    <a:pt x="11059" y="11730"/>
                    <a:pt x="11062" y="9980"/>
                  </a:cubicBezTo>
                  <a:lnTo>
                    <a:pt x="5566" y="6807"/>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1">
            <a:extLst>
              <a:ext uri="{FF2B5EF4-FFF2-40B4-BE49-F238E27FC236}">
                <a16:creationId xmlns:a16="http://schemas.microsoft.com/office/drawing/2014/main" id="{97B3093E-B7E0-EE78-8B6B-3188DB55D8DA}"/>
              </a:ext>
            </a:extLst>
          </p:cNvPr>
          <p:cNvGrpSpPr/>
          <p:nvPr/>
        </p:nvGrpSpPr>
        <p:grpSpPr>
          <a:xfrm>
            <a:off x="7591627" y="-1029339"/>
            <a:ext cx="1678274" cy="1849964"/>
            <a:chOff x="8042827" y="-1093964"/>
            <a:chExt cx="1678274" cy="1849964"/>
          </a:xfrm>
        </p:grpSpPr>
        <p:sp>
          <p:nvSpPr>
            <p:cNvPr id="2190" name="Google Shape;2190;p51">
              <a:extLst>
                <a:ext uri="{FF2B5EF4-FFF2-40B4-BE49-F238E27FC236}">
                  <a16:creationId xmlns:a16="http://schemas.microsoft.com/office/drawing/2014/main" id="{347697EE-34AD-449B-FC2F-17AC72554FFB}"/>
                </a:ext>
              </a:extLst>
            </p:cNvPr>
            <p:cNvSpPr/>
            <p:nvPr/>
          </p:nvSpPr>
          <p:spPr>
            <a:xfrm rot="5400000">
              <a:off x="7956982" y="-1008119"/>
              <a:ext cx="1849964" cy="1678274"/>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1">
              <a:extLst>
                <a:ext uri="{FF2B5EF4-FFF2-40B4-BE49-F238E27FC236}">
                  <a16:creationId xmlns:a16="http://schemas.microsoft.com/office/drawing/2014/main" id="{F2D03FA7-8F8F-BA82-D355-2243D20AF581}"/>
                </a:ext>
              </a:extLst>
            </p:cNvPr>
            <p:cNvSpPr/>
            <p:nvPr/>
          </p:nvSpPr>
          <p:spPr>
            <a:xfrm rot="5400000">
              <a:off x="8039457" y="-1008009"/>
              <a:ext cx="1685108" cy="1677994"/>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941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23FCECF1-742D-85AD-5B3A-FB2460958B17}"/>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4527A228-B94D-8C12-685F-3426EFD10C1B}"/>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LOCAL MINIMA PROBLEM</a:t>
            </a:r>
            <a:endParaRPr dirty="0"/>
          </a:p>
        </p:txBody>
      </p:sp>
      <p:sp>
        <p:nvSpPr>
          <p:cNvPr id="1581" name="Google Shape;1581;p46">
            <a:extLst>
              <a:ext uri="{FF2B5EF4-FFF2-40B4-BE49-F238E27FC236}">
                <a16:creationId xmlns:a16="http://schemas.microsoft.com/office/drawing/2014/main" id="{D3B75CCA-8B86-A757-B52F-1028C7BA7077}"/>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B2C8973F-223E-FFB5-056A-A1484FD8B18D}"/>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05041EA7-236E-6CC6-1F05-3C3913F8C309}"/>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84BBDA49-6843-B0B6-22F2-BCBE4D1BFAE0}"/>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47DE7D6F-0EC3-421E-6C81-E4C165FED72D}"/>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05BDBA06-0CF2-7CA5-414D-B736DD8AB5E6}"/>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B84BC28F-A58C-D155-BDBA-11B50490780B}"/>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0158B026-C778-18FD-3C1B-7B72678E7CB6}"/>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FF5A79EF-56A4-2781-4758-893C600763EE}"/>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E095F841-A716-9EEB-5C9C-1D7B0E21E002}"/>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1CF16538-6C92-634D-B536-EA82E19FE0CA}"/>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E0282186-CB1D-AF6B-CAC8-EF9EB8B02120}"/>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FDDB029C-1F9D-56E7-DCA3-CEB47D28054A}"/>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96AF6496-CCA6-6A83-9B6A-FBDF895711D9}"/>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47EADD43-899B-8B9F-16DC-BC7AF0AECE4E}"/>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95656922-B599-8A4A-006D-C055EB7B3AA1}"/>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E732D0D1-8B21-D163-8AA7-7375B6D99CE2}"/>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9F867D1B-B0D8-FE76-9537-660F4E2C664B}"/>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EDF581AA-86CA-CFEF-9B96-5FAA59704EE5}"/>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F7AAA708-7721-3706-4735-5F737D374CC0}"/>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2767B1F0-21A3-8FA8-8B75-DA24E3C4E07E}"/>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3D7876CE-1804-F119-B1A2-0618B3F3B19E}"/>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822DE0B6-2559-6267-C5BE-9552D4EEA1E9}"/>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2A83BAD5-AC81-4AF4-9C36-BFB40E0A4D35}"/>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881E2366-91FB-7BBD-FD2F-578FD095B3E0}"/>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558BAD07-C044-DD28-8256-8F83BDF84A48}"/>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AF640C2F-F1FE-BF8F-C4FE-324B74C3D9E6}"/>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F3D2705E-3962-587B-2691-FDD2ED30274B}"/>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AEA6C91D-A3B6-7A86-390B-CB1A802B5EF0}"/>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F5B04B19-7576-FF2D-1CA8-6AD8675DB495}"/>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3B975F9A-FBD6-1CED-82FC-788ADDD91DC2}"/>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4A6A5961-A1BB-D127-FCF3-E4BB801B4751}"/>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A90AA8A4-A99F-EEAA-64DD-278940C99D75}"/>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90D2B185-CDCD-4B47-A297-4AD726CF2C41}"/>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464FD7DD-22E1-F738-D2BC-79C4D745150A}"/>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1D5D96D5-43C3-C2F5-C6DE-092FB73FA16F}"/>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FA6759CC-29C5-56CD-6E62-D7DF5CBC6347}"/>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E8EE8D9C-F090-D1CC-D6FE-0009F0B7DD18}"/>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B194867B-8754-0896-4420-DF9CBCF9A7E2}"/>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3258820F-9595-C06C-EE02-7C2EE117550C}"/>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B5D0B806-DFBD-1C97-9438-98F0CB171C7C}"/>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F7C0DB45-34DA-08EF-4966-909F669E64B4}"/>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653225DD-D7D5-B212-A147-503A09F2692D}"/>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AD3A2DD6-240D-8B26-6A48-58DFB0CF29BA}"/>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47A0D90D-9F74-3864-8A3D-2D2A0934461E}"/>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BCCAD47C-46B9-610D-5C80-15E45B770287}"/>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D3A18435-8BB6-BB66-F456-F486E2997592}"/>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9A4A81C0-9F0B-9E27-4578-D0239DAF958C}"/>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C549C50A-D922-84E7-C040-938D1E3A1486}"/>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559014EE-309C-244F-B3DE-E190CA379172}"/>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24FD0EA2-3C25-B30B-0723-C6EC9CF7F52C}"/>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1DFA836F-C786-2057-3897-992038761EFF}"/>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547C506F-A5EB-80F9-702B-827194FA72CC}"/>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A7BA93D3-0EF3-8B6D-C217-2064522BBF57}"/>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A5DD545A-CBC0-C2E1-E112-B14C48D3E45C}"/>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096BA995-A6AF-ABB0-42C8-777553B7B1A6}"/>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FE4491C2-8ADD-6F61-3979-678422033673}"/>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F2D08B12-A88E-F6B1-5740-9EB4C90D873F}"/>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7DA07469-E0A8-033B-D776-108772C26856}"/>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E6C76E48-7BE6-EE10-B9CE-F3045B5E3833}"/>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DF221843-2C8E-9D5F-8C4D-027EE0BDB0A2}"/>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F10369B7-EF2A-03DB-4D92-4A3DCB74CCB9}"/>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D45B4FCB-8174-164D-F876-B9E2C9DFDD64}"/>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F8128EB5-BED9-8BBC-4D5C-7F82059B0ECB}"/>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38E0E542-D0AB-AB58-157C-D4469A2D105E}"/>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651F8FF4-1EFC-F298-CC79-8BB989C8AC94}"/>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8479CA5D-EF57-2FB4-0360-CA92C495D9F2}"/>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5619CF3C-4405-C3F6-D1B2-45581D636DE5}"/>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4CA22373-6B3D-03F2-9433-2AE164CDCF47}"/>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7B9CC7C6-38BA-42A1-1103-698E968651CC}"/>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9302C3CF-9643-501D-A5FD-087DEB9F81EB}"/>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FB46D5B4-53D8-012D-765A-D9E1AF00C2E8}"/>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B0A056B6-B695-F3B5-DD33-0D1871628E5E}"/>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93E15B17-797E-84D2-0FBC-3F7D7FA1F812}"/>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7319DA74-D221-CBCE-93C0-F213897E8369}"/>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2C0619A5-370E-1BDB-3A54-CE0D955B2142}"/>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8FC14E7A-9C7D-0756-61A7-4D21EFBC6814}"/>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DE192354-F30A-C336-F657-BA39575C48A8}"/>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A5A54450-F3B0-2C6D-D080-BC2837407263}"/>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CF9A4B85-323A-27BF-55CB-1F3106C03E83}"/>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3CAD9B50-6F28-901F-7B8F-3D4C1478497D}"/>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6ABF2721-F30D-ADF0-0E36-A4760E2DA17D}"/>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B1A81D7F-88C8-8639-AF55-3F075D31CCAD}"/>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F282EC1E-3DC5-4CC5-803F-0C520FF8504B}"/>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41974587-C958-EEFC-4730-DA9449C9C5B0}"/>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1A316F14-96AE-3569-D79D-8B7E6AFDA4A3}"/>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263D7107-63C0-83B2-9892-7F724F3E33AE}"/>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76E1A13D-A2C5-E98F-64D2-D5BD0E3E0B97}"/>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3B3B5CF2-7CAF-4848-4931-2DA8EE6618D1}"/>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F88C5218-C9C1-1384-A3A7-3B292E588FF3}"/>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023ABD1B-2EA3-139E-F6AE-56EB360D9FCE}"/>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2C0F5EBB-2C19-569B-3C81-95056BEC3326}"/>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45E5F3F3-6BEF-7DEE-0A61-30B917D8BD40}"/>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079F97EC-D66C-77FC-D049-BAFBE204817C}"/>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A195ABCB-2D4F-748E-F216-33CFF550AC82}"/>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0FB541F5-0A54-CB66-EC22-79373D6ED105}"/>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8E3B683E-CC28-9FEA-7B1F-C7470D8240B0}"/>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C0C2B0AA-9E76-50E1-43C6-F314C30C4BBF}"/>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49F2574F-D053-F4CF-9035-070869D5BFDD}"/>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DBBA3FB5-3F0C-6EE3-8B1E-9D22107B8EED}"/>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14BA9474-DD3D-0A09-4A3B-08FFA2D0B8CD}"/>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7BFACF4B-855E-84C2-FE22-E3F9C20F149B}"/>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5E65DFD2-9F0B-4954-25FB-7DB26487A3B9}"/>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417C7694-6319-EC18-AD3A-B4734891B0A6}"/>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A4DFB75B-49F2-52F8-BE40-9ABC40213C8E}"/>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6143A1D6-E092-41A8-7A72-BBA6A4AEA0C6}"/>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931A885C-B55F-95CF-C57B-AD5721CA4B1F}"/>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44DEC202-66BF-C6E1-4ED4-5B9E1863DDC0}"/>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EFF7E83C-BC13-76B7-F7B3-0F398B0306A7}"/>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249F120C-CB8D-DF8F-DF7B-2FF54FA6532D}"/>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3528E913-CCE1-F10A-F015-FEFFB0D6C3DE}"/>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3D892184-0CB4-E727-5EB6-6A46195739FC}"/>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C59CAF30-6B03-AE7F-E225-2AD0771D049F}"/>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609123CC-1D74-ACAA-4F89-196124E9DD28}"/>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75C2E96B-9046-DADA-15A1-A4A8EF23AEE7}"/>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F932EB13-1571-C2CE-A1EC-09571E9618C6}"/>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AF2594AD-E457-1DD6-8E51-79008A4E4F33}"/>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FA7CF78C-9207-58FE-1C61-472F545E507C}"/>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A1529201-ACAF-F72C-2C51-02BFA63FE566}"/>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4062CE7D-283B-4A6F-B045-3153332E4E08}"/>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426012CC-42D6-DC29-4576-A8D5EB9D2F43}"/>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A7A0A142-C558-928F-A996-8D998541E008}"/>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9B2EA7CD-A029-9364-923D-6C6F58A260C7}"/>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759992BE-D441-6263-9569-9F06DD8EE257}"/>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80064A35-407B-19A0-6B1D-53A3DFB49B32}"/>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E219356C-3A0E-20E6-FC0C-14AF38D02457}"/>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7938FED7-2090-40E0-2D30-BD13D75A11EC}"/>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EAA323D8-5520-1C1A-4C09-82909C6DB84C}"/>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D1A4D40B-2338-402E-B680-224E745164FA}"/>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D492B534-373E-3093-F44B-99F4AF1722F4}"/>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916A898A-152C-51EA-9033-9A9041A5498E}"/>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9E3984A4-3A24-88BE-8EAF-96A4823D4B4B}"/>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D4CA004E-E6BD-157E-CD0C-A17EBB5CCA64}"/>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50C93119-EDB5-EC95-AB67-20556D472921}"/>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DEF59B01-C2B4-2469-696A-B6A74BF955BB}"/>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226CFD35-5B4F-B457-4585-7E1C3C2DFDA5}"/>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13775313-6E9E-FF8E-768A-E9A58A08C946}"/>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B04D8E63-A3C5-1264-A8F0-640CA33BFC42}"/>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9BB4BCA1-C613-E0EE-9360-9D4C9C29AB49}"/>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4592939E-8C91-34CA-BCEA-3D2787CAF4BC}"/>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894232C5-8622-8046-ED2B-5D81C1900B5F}"/>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AFBD7D0E-C0B4-653F-8F44-FA5861A9DF54}"/>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A63B8B8E-519E-7B9B-6E4A-5CFF1FF36C08}"/>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E5031486-F262-E341-9EEF-4DA0D246C695}"/>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C02FC999-165A-C1A9-E44A-3EFE2D5F12A2}"/>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5D7BDEAF-05C5-8C02-AA1D-E9416CAC0EEB}"/>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A187ADBD-7684-342F-F6FC-6655474B1944}"/>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3AD6508C-9FB5-3A86-73B9-2F8667D2692B}"/>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45AE5893-AC04-73AC-052B-07CABB0F31BF}"/>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418EEDCE-0C1F-BC73-A430-75F28ADFD4FD}"/>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7DFE6FD6-4F11-E63F-FF80-1AF63F133654}"/>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2DFC71F0-F529-66DB-7886-374B2D8345C0}"/>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AB703F76-CEF2-1223-A3EA-5AA272A2E440}"/>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58619E03-BE98-52E4-090E-07C5EDED2328}"/>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EC4CBD56-8E99-C5E9-E1A6-B7C6AF35F944}"/>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0992BDE9-3D03-D8A2-7E9C-75E4B1F57C44}"/>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D05E0F21-B3FC-B466-89F8-D6CF975F1720}"/>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952390C9-14ED-F784-C342-BC5099D00F84}"/>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8C01BD66-E814-4326-5DD4-F8887B8589D7}"/>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CD6D64F7-E82A-9F53-F9B7-7A12636CC9A5}"/>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B8387898-C2C3-C4CB-C3A7-2FDCF3712DAC}"/>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Local_Minima_Single_Obstacle_APF">
            <a:hlinkClick r:id="" action="ppaction://media"/>
            <a:extLst>
              <a:ext uri="{FF2B5EF4-FFF2-40B4-BE49-F238E27FC236}">
                <a16:creationId xmlns:a16="http://schemas.microsoft.com/office/drawing/2014/main" id="{8A24A497-2E48-B2F6-4EC6-6FD767C549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0000" y="1538287"/>
            <a:ext cx="4557893" cy="2493963"/>
          </a:xfrm>
          <a:prstGeom prst="rect">
            <a:avLst/>
          </a:prstGeom>
        </p:spPr>
      </p:pic>
    </p:spTree>
    <p:extLst>
      <p:ext uri="{BB962C8B-B14F-4D97-AF65-F5344CB8AC3E}">
        <p14:creationId xmlns:p14="http://schemas.microsoft.com/office/powerpoint/2010/main" val="21884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AECE9B35-B840-5FBE-9550-7339AAACA03B}"/>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B39FA200-1DEC-E6A3-6208-DB77C7975844}"/>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IMRPOVED APF</a:t>
            </a:r>
            <a:endParaRPr dirty="0"/>
          </a:p>
        </p:txBody>
      </p:sp>
      <p:sp>
        <p:nvSpPr>
          <p:cNvPr id="1228" name="Google Shape;1228;p46">
            <a:extLst>
              <a:ext uri="{FF2B5EF4-FFF2-40B4-BE49-F238E27FC236}">
                <a16:creationId xmlns:a16="http://schemas.microsoft.com/office/drawing/2014/main" id="{A1F61C6B-9896-AF3E-76B1-826818325C4D}"/>
              </a:ext>
            </a:extLst>
          </p:cNvPr>
          <p:cNvSpPr txBox="1">
            <a:spLocks noGrp="1"/>
          </p:cNvSpPr>
          <p:nvPr>
            <p:ph type="subTitle" idx="1"/>
          </p:nvPr>
        </p:nvSpPr>
        <p:spPr>
          <a:xfrm>
            <a:off x="720000" y="1541950"/>
            <a:ext cx="4779100" cy="2877650"/>
          </a:xfrm>
          <a:prstGeom prst="rect">
            <a:avLst/>
          </a:prstGeom>
        </p:spPr>
        <p:txBody>
          <a:bodyPr spcFirstLastPara="1" wrap="square" lIns="91425" tIns="91425" rIns="91425" bIns="91425" anchor="t" anchorCtr="0">
            <a:noAutofit/>
          </a:bodyPr>
          <a:lstStyle/>
          <a:p>
            <a:pPr marL="0" lvl="0" indent="0">
              <a:buSzPts val="1100"/>
              <a:buNone/>
            </a:pPr>
            <a:r>
              <a:rPr lang="en-US" dirty="0"/>
              <a:t>To solve the problem of Local Minima an Improved version of the APF is needed.</a:t>
            </a:r>
          </a:p>
          <a:p>
            <a:pPr marL="0" lvl="0" indent="0">
              <a:buSzPts val="1100"/>
              <a:buNone/>
            </a:pPr>
            <a:r>
              <a:rPr lang="en-US" dirty="0"/>
              <a:t>Two implementation have been done:</a:t>
            </a:r>
          </a:p>
          <a:p>
            <a:pPr lvl="0">
              <a:buSzPts val="1400"/>
            </a:pPr>
            <a:r>
              <a:rPr lang="en-US" dirty="0"/>
              <a:t>APF with Virtual Force</a:t>
            </a:r>
          </a:p>
          <a:p>
            <a:pPr lvl="0">
              <a:buSzPts val="1400"/>
            </a:pPr>
            <a:r>
              <a:rPr lang="en-US" dirty="0"/>
              <a:t>APF with Tangential Force</a:t>
            </a:r>
          </a:p>
          <a:p>
            <a:pPr marL="139700" lvl="0" indent="0">
              <a:buSzPts val="1400"/>
              <a:buNone/>
            </a:pPr>
            <a:endParaRPr lang="en-US" dirty="0"/>
          </a:p>
          <a:p>
            <a:pPr marL="139700" lvl="0" indent="0">
              <a:buSzPts val="1400"/>
              <a:buNone/>
            </a:pPr>
            <a:r>
              <a:rPr lang="en-US" dirty="0"/>
              <a:t>Let us show only the first one</a:t>
            </a:r>
          </a:p>
          <a:p>
            <a:pPr marL="0" indent="0">
              <a:buSzPts val="1100"/>
              <a:buNone/>
            </a:pPr>
            <a:endParaRPr lang="en-US" dirty="0"/>
          </a:p>
        </p:txBody>
      </p:sp>
      <p:sp>
        <p:nvSpPr>
          <p:cNvPr id="1581" name="Google Shape;1581;p46">
            <a:extLst>
              <a:ext uri="{FF2B5EF4-FFF2-40B4-BE49-F238E27FC236}">
                <a16:creationId xmlns:a16="http://schemas.microsoft.com/office/drawing/2014/main" id="{B93FFAB5-6858-2CD7-B92E-F97E22A06486}"/>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BEAFA0C5-03A2-272C-5814-D81F4A1C880A}"/>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26AA8BD6-5799-B0FB-A88B-C5C60DEA2924}"/>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FD9F559A-B010-A573-51EA-800B07DD7C31}"/>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FCAE055E-0768-892B-9F22-3C88A6D7104A}"/>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5E883C48-F01F-4F41-5285-93836BC7E333}"/>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CB757F48-38EB-DDD2-9703-CFE4F24EC6CE}"/>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B96C8AED-726F-D68C-4C5F-52E1B7F636A5}"/>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943C356E-67FA-B298-FC95-5BD57F13CCE6}"/>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F948B331-02F4-F69B-0522-3582D14AD345}"/>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CF7F2221-A3BC-C648-66AA-D1E0F293FBCA}"/>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3D28BFB9-A109-8FB6-E9CA-697634ACE119}"/>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FAB8828E-010E-A14A-C2CA-71B489A48793}"/>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657D4567-4820-2F2F-22E1-02F3BEAEE527}"/>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F25C415E-5963-A163-0BE1-2FCF3F82C5A5}"/>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E05A622F-46EE-2FF0-FFB2-7B9FDADBFBC6}"/>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2BE3F3A4-C727-03BC-4C78-DDA7105D8564}"/>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C672BA04-CE35-0F93-D4FF-F52F1C155FCF}"/>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B5864474-7B2C-76CF-24F1-E82826D2B24E}"/>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AB4FF48D-1636-CC18-C6AF-F2E9E93257F5}"/>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7265938E-C75B-BF40-F2CC-79B2C02BBB44}"/>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0BA26CEB-F1FE-D7D9-E5E9-D6593A211A71}"/>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9C05A5CF-6960-E3E9-AE90-29450FF504D1}"/>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80B18019-414D-025A-5924-2EB1C7F263CA}"/>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AFD73929-40D2-A144-34FC-02C53E820B51}"/>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42101907-C1A2-A16A-85E0-16FFEA210334}"/>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6E56AEF2-1A2A-22A7-6FCE-F72DA63193FB}"/>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727F5F06-56A0-5DC8-27B2-6A0C66A1C900}"/>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74BFC362-3E1A-69D3-467E-66BB1EA65DDD}"/>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9DD9527C-947A-4834-128B-C8A3640DFFC0}"/>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667BF3E1-591A-5E5A-E280-CF7907CA7E60}"/>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2CFF7587-963C-F6DE-FFFF-68A0279EA801}"/>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6512B952-DF7E-7BDA-A3AF-3207BDD517B8}"/>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FE3EE009-BF2E-83CC-E185-1A7ACDFA2CBE}"/>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4912CA3F-7B6F-FA22-5FED-20D7A188922D}"/>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7E54A8C6-D220-2722-F3A8-436EC65BEA35}"/>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348D8BDD-FA85-9844-BD07-55D2A9B14350}"/>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F96E07FB-9EA5-F829-1980-0DE5AA3EFD55}"/>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5D13451A-860A-95CB-B4B5-E79DF2F1241C}"/>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980DBFEC-90B6-94BE-B29F-EF163B755E24}"/>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DCC59D62-0F91-4EFE-F4D2-32AC4588CB66}"/>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7E2D3DA8-3936-F8BC-6420-F301FA029E13}"/>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6578A39F-8A58-709D-9E64-1C82E4FCBF2B}"/>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1A91D01F-B270-8A03-7E03-FE1D5C20B63E}"/>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C1C924FA-926C-005A-CD18-41D2CB9E6B3F}"/>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D8C2B2C5-4CAE-1EBD-6F60-8485321FDD6D}"/>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8D9AD7CF-A3B0-98DC-4A64-043874DB3C16}"/>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27199184-EB33-4174-C19B-F68CC36BD76D}"/>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C7D97CF5-C60D-D0C2-B827-381AB22BED48}"/>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C88B1EFD-4EE0-51C2-2879-DC8D1E7CD81F}"/>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38817936-126A-3355-F122-3E128FB4E5B9}"/>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EBE76A90-570F-F6A7-7CB5-26BEA673B339}"/>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8009E38A-ADE0-B02B-6DF4-9E9CDA87FC7C}"/>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E51B5407-7E01-3BB4-C8B7-C69585C06F09}"/>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C6861C31-A46B-83DD-0E85-32301F021354}"/>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4E3CBD20-489C-CEC6-9168-3283B77FB464}"/>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B571FCBE-70FB-F8BB-298B-5E0BC6E02CBB}"/>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9177D25B-2888-361B-D721-67EEAFDDF3D2}"/>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E37C85C4-9C58-2924-0EC2-45815FCE119D}"/>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83A322F6-04E0-E2F4-1657-63B066209BDB}"/>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AAB95D77-FD5F-3DE0-AC27-28B1812E9C32}"/>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52A69445-601A-1F44-5E46-D4B24D505614}"/>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DDD59362-3D3B-71E8-F264-F23D8BF3CA81}"/>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E9A240C4-C490-C869-C9F5-8029E1111D85}"/>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C0B5112D-EE70-407F-6BBB-FBAD258C0F6F}"/>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AE1D8BA3-0AE5-73AF-C872-FD91CE57F792}"/>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F1A6EAAE-81DA-30AD-AB4D-775D4E123ABA}"/>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ABDAF4FB-3757-9344-BA28-A0390732FCD9}"/>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DD0EB2FF-F5FF-748C-9CEA-36F582A5DAD5}"/>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17DF4F33-E2AA-1C1B-3286-9996766887A3}"/>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EF76CFC7-B831-FC5D-5922-110F16801319}"/>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B942C05D-15C0-FFEC-044A-AA76D6F2FB09}"/>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7D8DFBA7-350A-248C-1A19-8C5DE94094F1}"/>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2C9F6B2A-A409-CDD6-189D-AFB4E9776E4F}"/>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336B9912-614E-FE72-62DF-D1CE596E6457}"/>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03DE6695-F655-BC5C-65FA-4DF8BB95EE84}"/>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C1A7F8B4-38B3-22C7-D2F7-EBB7DB032F99}"/>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B9CC3CE8-EEC5-1A52-5250-4C1F79562ADD}"/>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7B7DDEEB-70AE-BF88-3D3E-5E48124589D2}"/>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2D54FB5D-E387-3A37-1254-F7AF2DEFDD3B}"/>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CC2D48EA-BD16-C57E-C3DF-A76E70B808EE}"/>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27DA4FE1-A08B-FABE-3E11-D119D01C9FAD}"/>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C22D979C-1C1F-B1AC-65B8-33AD9718497B}"/>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0103497C-4107-8F78-56A2-35C63B5DE00B}"/>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0EA5C3BB-896C-D504-30C4-790833187088}"/>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BD7C726F-57D0-5946-5BDC-AEC64EFBC021}"/>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B1153ACB-AC37-9850-B8A7-6B1825709DF4}"/>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C3387E69-4F76-8CB3-ED18-9B6DB705F813}"/>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250A8FF5-4C2B-F54D-3525-73500605D052}"/>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F389F9F4-D749-65D1-100C-7238B6A34E03}"/>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3A016BF0-85AA-BA4E-D113-11207B2F2AD3}"/>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6E0D80E6-13B5-1907-F1AD-ECAEF2A294B7}"/>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804A863D-B59F-5A8C-236C-C51EDE99610F}"/>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0160A11A-859F-8699-2E13-16C93E5B34AB}"/>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692BD32F-2491-7958-1837-F12683EEF771}"/>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725BF6B0-23A2-766A-9CF1-A055405F5886}"/>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4685817B-D395-6DA6-059A-3A7CF3411F8E}"/>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293ED8C8-05F3-EC18-C18A-ABCE22C21F33}"/>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00EE56A6-2528-AB53-035E-54C7C2C3E043}"/>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0006EF65-D8EF-5947-887A-351CD35D2F1B}"/>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E385212C-1E45-3394-BAB3-A9CE3DF47010}"/>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F3CD98EF-B509-3DC0-8133-945C342521AE}"/>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C3A5815B-EAB4-E4A7-9B6F-4F11C86ACCD3}"/>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8981BE90-0224-A83A-FE02-B92FCB6029F2}"/>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499FBC95-91A6-F00D-98B9-CD7C222F403F}"/>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EE9569A5-2656-FC0D-8398-5CB182F69DD2}"/>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2822ECAE-7156-C150-C192-E94D9E760C9D}"/>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25FBD33E-EB94-71D3-DAC6-B231CDEA63D8}"/>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09C4F568-E045-294C-72BC-055DCEE26670}"/>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DF2E1BEB-9967-F690-0448-9B6CC27A9D94}"/>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FC7D1753-CB5A-FF35-3EB1-5F0AA7055282}"/>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CE160BC0-359F-EAAE-0FB9-6B7075F7C644}"/>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57D673FB-430E-FED5-191C-C43B232121C6}"/>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E7A8A07D-2381-CB66-DCE5-88C6EA2BB69D}"/>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6F9A8C47-306B-D74B-29D2-01C409FD194F}"/>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70FE3935-7618-1435-96DC-6F60972D4858}"/>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7C406FA4-05C3-FC6A-14F3-3FDBFCDC4DC8}"/>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C10915F0-CF18-2279-3B8E-48F2A585B865}"/>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9916BEA6-BDCE-B160-7DBF-7D9EC6FD1AFE}"/>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7946D763-DD07-F75A-3BDB-6367879C4A79}"/>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6B11D88D-5A45-92DB-D438-D84932CB8303}"/>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EA9E77F2-5DF2-2872-EA2D-C1E5F830F64F}"/>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C7EA51A3-A102-7CDD-ED70-511A577F5151}"/>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C38F20D7-028A-C3BF-904F-E3A000293CB6}"/>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7E5D1CCF-3DE3-15DF-EB25-90151E60E905}"/>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2D972846-A5A1-0A45-A683-B4B8B5818A8F}"/>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34FBB255-6382-E8BF-F4DB-6893927A07EE}"/>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264B787C-13D9-6631-6871-C7114CA0A81E}"/>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B8B59975-ED57-869D-2FC4-AFADAB93E4BB}"/>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DC929A95-C5C6-C99B-6EB2-7C9FA1043235}"/>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5BC0EC3E-34BE-A16C-7630-65133BD575C5}"/>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8D803670-7B61-A724-FB97-FD438D9A22F7}"/>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5EEB2E89-397C-C987-F041-05CE6FB02505}"/>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4DB2B33E-7A1B-3DF8-BA04-0F5330660710}"/>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0531890F-ABDA-F498-6658-2291E3894085}"/>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3C194A66-45DD-0042-48D0-F29AAE3782CB}"/>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CE2636BD-BCBA-4BDF-2D14-2A5AAE54938E}"/>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D45C6A06-CBF4-AF42-8007-D1CE50268E06}"/>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29F5735F-D9C8-D0F8-4DE3-62C4E16B3BCE}"/>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DACF2097-E0AD-6FC4-250F-C55698DC679C}"/>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E144788B-848A-85DA-DA13-4420D0F7594D}"/>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8B1EFE24-8353-0F3E-98D2-573E40767B18}"/>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F0E2DFF1-95DE-A88A-99CD-F7E15891F6A8}"/>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821A1979-0CAF-0B53-33A8-63BFF6CD5396}"/>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A0865F7A-C171-43B6-5D30-9A9AF1A36205}"/>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41525C3A-AADD-2555-1420-4CB82BE79F9E}"/>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1D295536-EF89-146C-309A-5390790D27C0}"/>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8837CC8F-2E6C-CACD-7EA4-5CCF3E5EC9E6}"/>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7896DE15-3009-E1B3-EFBA-CB290306E45A}"/>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70D6328A-928A-AB33-4C5A-54C4E52EED33}"/>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400ABE26-1D25-FB9E-8710-59EB342E19DF}"/>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988FB4D2-DF2F-6A91-6927-36AD90583AB6}"/>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E16CFDC7-FDFA-53EC-C5DF-738E95B68AD9}"/>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E53642E5-70BC-671A-F1E8-CC28D611E789}"/>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97AAF7FC-C432-3DD8-E1F3-4AE03268BBC0}"/>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76D722A2-5779-DE7E-25FC-8C05F97C5EFC}"/>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BF166B3E-D385-F21C-7123-61BFB31B5F27}"/>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2D23B58E-51CD-2856-6215-94B46D80FCF5}"/>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D13A382B-BAE9-A258-900A-736C57397E65}"/>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28534627-2A66-440C-264F-E90DF1316D4E}"/>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1282B573-A299-B5E3-5F7B-D5F15D43909D}"/>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C57FC1D2-D0CA-987C-4E9C-440686607CD7}"/>
                  </a:ext>
                </a:extLst>
              </p:cNvPr>
              <p:cNvSpPr txBox="1"/>
              <p:nvPr/>
            </p:nvSpPr>
            <p:spPr>
              <a:xfrm>
                <a:off x="754278" y="3249614"/>
                <a:ext cx="4710544" cy="1017586"/>
              </a:xfrm>
              <a:prstGeom prst="rect">
                <a:avLst/>
              </a:prstGeom>
              <a:noFill/>
            </p:spPr>
            <p:txBody>
              <a:bodyPr wrap="square">
                <a:spAutoFit/>
              </a:bodyPr>
              <a:lstStyle/>
              <a:p>
                <a:pPr marL="0" indent="0">
                  <a:buSzPts val="110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m:rPr>
                              <m:sty m:val="p"/>
                            </m:rPr>
                            <a:rPr lang="it-IT" b="0" i="0" smtClean="0">
                              <a:latin typeface="Cambria Math" panose="02040503050406030204" pitchFamily="18" charset="0"/>
                            </a:rPr>
                            <m:t>F</m:t>
                          </m:r>
                        </m:e>
                        <m:sub>
                          <m:r>
                            <m:rPr>
                              <m:sty m:val="p"/>
                            </m:rPr>
                            <a:rPr lang="it-IT" b="0" i="0" smtClean="0">
                              <a:latin typeface="Cambria Math" panose="02040503050406030204" pitchFamily="18" charset="0"/>
                            </a:rPr>
                            <m:t>rep</m:t>
                          </m:r>
                        </m:sub>
                      </m:sSub>
                      <m:d>
                        <m:dPr>
                          <m:ctrlPr>
                            <a:rPr lang="it-IT" b="0" i="1" smtClean="0">
                              <a:latin typeface="Cambria Math" panose="02040503050406030204" pitchFamily="18" charset="0"/>
                            </a:rPr>
                          </m:ctrlPr>
                        </m:dPr>
                        <m:e>
                          <m:r>
                            <a:rPr lang="it-IT" b="1" i="0" smtClean="0">
                              <a:latin typeface="Cambria Math" panose="02040503050406030204" pitchFamily="18" charset="0"/>
                            </a:rPr>
                            <m:t>𝐱</m:t>
                          </m:r>
                        </m:e>
                      </m:d>
                      <m:r>
                        <a:rPr lang="it-IT" b="0" i="0" smtClean="0">
                          <a:latin typeface="Cambria Math" panose="02040503050406030204" pitchFamily="18" charset="0"/>
                        </a:rPr>
                        <m:t>=</m:t>
                      </m:r>
                      <m:sSub>
                        <m:sSubPr>
                          <m:ctrlPr>
                            <a:rPr lang="it-IT" b="0" i="1" smtClean="0">
                              <a:latin typeface="Cambria Math" panose="02040503050406030204" pitchFamily="18" charset="0"/>
                            </a:rPr>
                          </m:ctrlPr>
                        </m:sSubPr>
                        <m:e>
                          <m:r>
                            <m:rPr>
                              <m:sty m:val="p"/>
                            </m:rPr>
                            <a:rPr lang="it-IT" b="0" i="0" smtClean="0">
                              <a:latin typeface="Cambria Math" panose="02040503050406030204" pitchFamily="18" charset="0"/>
                            </a:rPr>
                            <m:t>K</m:t>
                          </m:r>
                        </m:e>
                        <m:sub>
                          <m:r>
                            <m:rPr>
                              <m:sty m:val="p"/>
                            </m:rPr>
                            <a:rPr lang="it-IT" b="0" i="0" smtClean="0">
                              <a:latin typeface="Cambria Math" panose="02040503050406030204" pitchFamily="18" charset="0"/>
                            </a:rPr>
                            <m:t>rep</m:t>
                          </m:r>
                        </m:sub>
                      </m:sSub>
                      <m:d>
                        <m:dPr>
                          <m:ctrlPr>
                            <a:rPr lang="it-IT" i="1">
                              <a:latin typeface="Cambria Math" panose="02040503050406030204" pitchFamily="18" charset="0"/>
                            </a:rPr>
                          </m:ctrlPr>
                        </m:dPr>
                        <m:e>
                          <m:r>
                            <a:rPr lang="it-IT" b="0" i="1" smtClean="0">
                              <a:latin typeface="Cambria Math" panose="02040503050406030204" pitchFamily="18" charset="0"/>
                            </a:rPr>
                            <m:t>1</m:t>
                          </m:r>
                          <m:r>
                            <a:rPr lang="it-IT" i="1">
                              <a:latin typeface="Cambria Math" panose="02040503050406030204" pitchFamily="18" charset="0"/>
                            </a:rPr>
                            <m:t>−</m:t>
                          </m:r>
                          <m:f>
                            <m:fPr>
                              <m:ctrlPr>
                                <a:rPr lang="it-IT" i="1">
                                  <a:latin typeface="Cambria Math" panose="02040503050406030204" pitchFamily="18" charset="0"/>
                                </a:rPr>
                              </m:ctrlPr>
                            </m:fPr>
                            <m:num>
                              <m:r>
                                <a:rPr lang="it-IT" b="0" i="1" smtClean="0">
                                  <a:latin typeface="Cambria Math" panose="02040503050406030204" pitchFamily="18" charset="0"/>
                                </a:rPr>
                                <m:t>𝜌</m:t>
                              </m:r>
                            </m:num>
                            <m:den>
                              <m:sSub>
                                <m:sSubPr>
                                  <m:ctrlPr>
                                    <a:rPr lang="it-IT" i="1">
                                      <a:latin typeface="Cambria Math" panose="02040503050406030204" pitchFamily="18" charset="0"/>
                                    </a:rPr>
                                  </m:ctrlPr>
                                </m:sSubPr>
                                <m:e>
                                  <m:r>
                                    <a:rPr lang="it-IT" i="1">
                                      <a:latin typeface="Cambria Math" panose="02040503050406030204" pitchFamily="18" charset="0"/>
                                    </a:rPr>
                                    <m:t>𝜌</m:t>
                                  </m:r>
                                </m:e>
                                <m:sub>
                                  <m:r>
                                    <a:rPr lang="it-IT" i="1">
                                      <a:latin typeface="Cambria Math" panose="02040503050406030204" pitchFamily="18" charset="0"/>
                                    </a:rPr>
                                    <m:t>0</m:t>
                                  </m:r>
                                </m:sub>
                              </m:sSub>
                            </m:den>
                          </m:f>
                        </m:e>
                      </m:d>
                      <m:d>
                        <m:dPr>
                          <m:ctrlPr>
                            <a:rPr lang="it-IT" i="1">
                              <a:latin typeface="Cambria Math" panose="02040503050406030204" pitchFamily="18" charset="0"/>
                            </a:rPr>
                          </m:ctrlPr>
                        </m:dPr>
                        <m:e>
                          <m:f>
                            <m:fPr>
                              <m:ctrlPr>
                                <a:rPr lang="it-IT" i="1">
                                  <a:latin typeface="Cambria Math" panose="02040503050406030204" pitchFamily="18" charset="0"/>
                                </a:rPr>
                              </m:ctrlPr>
                            </m:fPr>
                            <m:num>
                              <m:sSub>
                                <m:sSubPr>
                                  <m:ctrlPr>
                                    <a:rPr lang="it-IT" b="0" i="1" smtClean="0">
                                      <a:latin typeface="Cambria Math" panose="02040503050406030204" pitchFamily="18" charset="0"/>
                                    </a:rPr>
                                  </m:ctrlPr>
                                </m:sSubPr>
                                <m:e>
                                  <m:r>
                                    <a:rPr lang="it-IT" b="1" i="1" smtClean="0">
                                      <a:latin typeface="Cambria Math" panose="02040503050406030204" pitchFamily="18" charset="0"/>
                                    </a:rPr>
                                    <m:t>𝒙</m:t>
                                  </m:r>
                                </m:e>
                                <m:sub>
                                  <m:r>
                                    <a:rPr lang="it-IT" b="0" i="1" smtClean="0">
                                      <a:latin typeface="Cambria Math" panose="02040503050406030204" pitchFamily="18" charset="0"/>
                                    </a:rPr>
                                    <m:t>𝑜</m:t>
                                  </m:r>
                                </m:sub>
                              </m:sSub>
                              <m:r>
                                <a:rPr lang="it-IT" b="0" i="1" smtClean="0">
                                  <a:latin typeface="Cambria Math" panose="02040503050406030204" pitchFamily="18" charset="0"/>
                                </a:rPr>
                                <m:t>−</m:t>
                              </m:r>
                              <m:r>
                                <a:rPr lang="it-IT" b="1" i="1" smtClean="0">
                                  <a:latin typeface="Cambria Math" panose="02040503050406030204" pitchFamily="18" charset="0"/>
                                </a:rPr>
                                <m:t>𝒙</m:t>
                              </m:r>
                            </m:num>
                            <m:den>
                              <m:sSup>
                                <m:sSupPr>
                                  <m:ctrlPr>
                                    <a:rPr lang="it-IT" b="0" i="1" smtClean="0">
                                      <a:latin typeface="Cambria Math" panose="02040503050406030204" pitchFamily="18" charset="0"/>
                                    </a:rPr>
                                  </m:ctrlPr>
                                </m:sSupPr>
                                <m:e>
                                  <m:r>
                                    <a:rPr lang="it-IT" i="1">
                                      <a:latin typeface="Cambria Math" panose="02040503050406030204" pitchFamily="18" charset="0"/>
                                    </a:rPr>
                                    <m:t>𝜌</m:t>
                                  </m:r>
                                </m:e>
                                <m:sup>
                                  <m:r>
                                    <a:rPr lang="it-IT" b="0" i="1" smtClean="0">
                                      <a:latin typeface="Cambria Math" panose="02040503050406030204" pitchFamily="18" charset="0"/>
                                    </a:rPr>
                                    <m:t>3</m:t>
                                  </m:r>
                                </m:sup>
                              </m:sSup>
                            </m:den>
                          </m:f>
                        </m:e>
                      </m:d>
                    </m:oMath>
                  </m:oMathPara>
                </a14:m>
                <a:endParaRPr lang="en-US" dirty="0"/>
              </a:p>
              <a:p>
                <a:pPr marL="0" indent="0">
                  <a:buSzPts val="110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𝑣𝑖𝑟</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𝑥</m:t>
                          </m:r>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𝐾</m:t>
                          </m:r>
                        </m:e>
                        <m:sub>
                          <m:r>
                            <a:rPr lang="it-IT" b="0" i="1" smtClean="0">
                              <a:latin typeface="Cambria Math" panose="02040503050406030204" pitchFamily="18" charset="0"/>
                            </a:rPr>
                            <m:t>𝑣𝑖𝑟</m:t>
                          </m:r>
                        </m:sub>
                      </m:sSub>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𝜌</m:t>
                          </m:r>
                        </m:den>
                      </m:f>
                    </m:oMath>
                  </m:oMathPara>
                </a14:m>
                <a:endParaRPr lang="it-IT" dirty="0"/>
              </a:p>
            </p:txBody>
          </p:sp>
        </mc:Choice>
        <mc:Fallback xmlns="">
          <p:sp>
            <p:nvSpPr>
              <p:cNvPr id="3" name="CasellaDiTesto 2">
                <a:extLst>
                  <a:ext uri="{FF2B5EF4-FFF2-40B4-BE49-F238E27FC236}">
                    <a16:creationId xmlns:a16="http://schemas.microsoft.com/office/drawing/2014/main" id="{C57FC1D2-D0CA-987C-4E9C-440686607CD7}"/>
                  </a:ext>
                </a:extLst>
              </p:cNvPr>
              <p:cNvSpPr txBox="1">
                <a:spLocks noRot="1" noChangeAspect="1" noMove="1" noResize="1" noEditPoints="1" noAdjustHandles="1" noChangeArrowheads="1" noChangeShapeType="1" noTextEdit="1"/>
              </p:cNvSpPr>
              <p:nvPr/>
            </p:nvSpPr>
            <p:spPr>
              <a:xfrm>
                <a:off x="754278" y="3249614"/>
                <a:ext cx="4710544" cy="1017586"/>
              </a:xfrm>
              <a:prstGeom prst="rect">
                <a:avLst/>
              </a:prstGeom>
              <a:blipFill>
                <a:blip r:embed="rId3"/>
                <a:stretch>
                  <a:fillRect b="-599"/>
                </a:stretch>
              </a:blipFill>
            </p:spPr>
            <p:txBody>
              <a:bodyPr/>
              <a:lstStyle/>
              <a:p>
                <a:r>
                  <a:rPr lang="it-IT">
                    <a:noFill/>
                  </a:rPr>
                  <a:t> </a:t>
                </a:r>
              </a:p>
            </p:txBody>
          </p:sp>
        </mc:Fallback>
      </mc:AlternateContent>
    </p:spTree>
    <p:extLst>
      <p:ext uri="{BB962C8B-B14F-4D97-AF65-F5344CB8AC3E}">
        <p14:creationId xmlns:p14="http://schemas.microsoft.com/office/powerpoint/2010/main" val="4032953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C248F2D4-CAAC-1AA5-C6A2-34E6F1820D60}"/>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4D71B6A4-5F0E-78F9-2B95-5C87CA8C6A73}"/>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lvl="0"/>
            <a:r>
              <a:rPr lang="it-IT" dirty="0"/>
              <a:t>APF with VIRTUAL FORCE</a:t>
            </a:r>
            <a:endParaRPr dirty="0"/>
          </a:p>
        </p:txBody>
      </p:sp>
      <p:sp>
        <p:nvSpPr>
          <p:cNvPr id="1228" name="Google Shape;1228;p46">
            <a:extLst>
              <a:ext uri="{FF2B5EF4-FFF2-40B4-BE49-F238E27FC236}">
                <a16:creationId xmlns:a16="http://schemas.microsoft.com/office/drawing/2014/main" id="{399ADFCD-3D15-0411-1B90-0F8CE9AE6BCD}"/>
              </a:ext>
            </a:extLst>
          </p:cNvPr>
          <p:cNvSpPr txBox="1">
            <a:spLocks noGrp="1"/>
          </p:cNvSpPr>
          <p:nvPr>
            <p:ph type="subTitle" idx="1"/>
          </p:nvPr>
        </p:nvSpPr>
        <p:spPr>
          <a:xfrm>
            <a:off x="720000" y="1541950"/>
            <a:ext cx="4779100" cy="2877650"/>
          </a:xfrm>
          <a:prstGeom prst="rect">
            <a:avLst/>
          </a:prstGeom>
        </p:spPr>
        <p:txBody>
          <a:bodyPr spcFirstLastPara="1" wrap="square" lIns="91425" tIns="91425" rIns="91425" bIns="91425" anchor="t" anchorCtr="0">
            <a:noAutofit/>
          </a:bodyPr>
          <a:lstStyle/>
          <a:p>
            <a:pPr mar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8D1E8F9B-D812-D1E2-836D-EEA1022CB725}"/>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99164FB3-48C8-2F2B-EF53-57A50B4C9686}"/>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38CAE7B0-F5D5-7715-3111-9735A0D4EC9C}"/>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359A9BD9-DCA1-9C95-D95F-1D66C5E6CC53}"/>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18528773-C108-5F2C-2636-AD3A927302F6}"/>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22F9F579-AEC7-C715-5863-D5A192995E66}"/>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4A03841C-FBF8-CDBA-3C6B-C5937446B42E}"/>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4F5534D2-9278-7D38-7C67-6E06D60156A3}"/>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4B8CCB95-1DBD-1C7C-CE6C-BAB6268151E6}"/>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C03EC3F1-3A56-3D7A-70E1-DB6C68D3BB57}"/>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56D67831-E7A2-D125-FCCD-BB92F8B120DE}"/>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D84AC7F7-6036-89C9-B067-2D2BB74297C3}"/>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B9E09558-AA1E-B898-2D2D-9D49810DD1E7}"/>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49C5FB05-A56D-DF61-AC21-F691CDD7EBB1}"/>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62420D9B-91B1-76DC-ABDD-C73E14C23BCC}"/>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7BF6F031-DE9A-21BB-C0A6-D766409E8E80}"/>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CCAAE508-3498-AF7E-D423-78508633CFB6}"/>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700C838F-C3CB-65A4-4839-6B6E7670DC2C}"/>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68AAF79A-379F-DE9A-AD77-E889967BEB1F}"/>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2C5E525F-5A1F-4463-6492-C7B176D8F8F9}"/>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3A9839E1-E132-D0DE-EC64-B7068EEB436E}"/>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724E4AAF-E213-3C86-7EBE-7FC6162417C0}"/>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77FD314F-5C63-FF70-53B1-20208998D5B4}"/>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98C882DA-A01D-1A61-525F-CCD59F707781}"/>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BC38BEA6-90D1-688A-4AFF-E3934730BA0C}"/>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E1E34872-6EC9-2051-D532-3F7B2C16AF53}"/>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C627EFD4-8E99-0547-C923-658C0D08E0BD}"/>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36154B47-3B45-FEFD-7CAA-F0E3FC5D5C96}"/>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B7A11F6A-3F9D-15E7-494C-5B098DF1DC49}"/>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1DFC449B-B7E7-948C-1581-959E91A62B74}"/>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63A0F764-5450-8FB7-655D-857F927B963E}"/>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3A9186E0-5331-7965-AC21-0D98A135304E}"/>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609B6C40-3204-356D-804F-F6F5D524FCF9}"/>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E222CC88-733F-5D56-E271-E65628DEBC2B}"/>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FC23B79B-E2DF-F076-9B1C-99E411780C34}"/>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10A135B6-A8A9-7A81-D002-8CF05C41C860}"/>
              </a:ext>
            </a:extLst>
          </p:cNvPr>
          <p:cNvGrpSpPr/>
          <p:nvPr/>
        </p:nvGrpSpPr>
        <p:grpSpPr>
          <a:xfrm>
            <a:off x="6088877" y="1017725"/>
            <a:ext cx="2770150" cy="1684075"/>
            <a:chOff x="-80164" y="2625556"/>
            <a:chExt cx="3843889" cy="2254834"/>
          </a:xfrm>
        </p:grpSpPr>
        <p:sp>
          <p:nvSpPr>
            <p:cNvPr id="1913" name="Google Shape;4363;p74">
              <a:extLst>
                <a:ext uri="{FF2B5EF4-FFF2-40B4-BE49-F238E27FC236}">
                  <a16:creationId xmlns:a16="http://schemas.microsoft.com/office/drawing/2014/main" id="{1223A486-E5D3-7B1A-9CB8-5FF0CDB0442C}"/>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2BDABFF9-DDDA-79D5-CA50-E6695F29121E}"/>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CE035AFB-44EA-FA92-64B4-D9319ACCD9B3}"/>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24949DF5-06AB-D78D-BE6C-E3523080A673}"/>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8EFF05D0-FA99-837C-BAB7-7409A2BA6955}"/>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2115651F-0474-0E09-4A32-A343483D5038}"/>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117D48FA-DF5F-40C2-05EB-4A4AD863D8A9}"/>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E41C3F52-3789-4EBC-9471-4E320BCDDAB1}"/>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ABA5F3F5-7821-31E0-B784-9278E1825A07}"/>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FF7E8A60-0D9A-41C3-B487-7C5D968638A0}"/>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F7512F6F-30C3-3B89-E247-1BC2B6CD2BFC}"/>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7CD2DE2E-2403-48A3-7635-42BC0A23BE37}"/>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6D0B6350-E61F-1036-B393-109C5926DA74}"/>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F7C6DDDC-4F5C-A2DD-C044-1BD828E87A19}"/>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3AF5B39F-11EE-8DCC-7A40-B86D5E1F3B24}"/>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0D730E8D-C5DF-5BA1-B48A-623449F99E87}"/>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A9C86B64-DD2E-CD9A-9F00-EB40A537D556}"/>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2E71B4D3-8369-971F-E467-19D01DAEFDFC}"/>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59BDB6B6-E562-9AFE-2DAE-B987D6224558}"/>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D19E0BFF-68A6-478C-5075-2FEA0F912E46}"/>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8F676212-00AE-EA24-7582-84C02AFABC1F}"/>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56C57D76-C868-3D13-EAC9-FEF7A854FCFE}"/>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0211D0FC-1A89-A15C-D48A-0A7DD892F710}"/>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3AE0A23C-1C91-B636-CC4A-0A84545E2BB7}"/>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91F98034-0B49-4BA8-63F6-30530E78EC98}"/>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79242C56-A603-F5D2-EA15-19418F40AAEB}"/>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803B718C-B8B2-AD48-FC5D-07D35C9A9064}"/>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B09FDB52-6FDE-2130-9555-AAAB7E03FCE6}"/>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371F854C-DF9A-0D6E-4D72-CA9DF496D1EA}"/>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34FC8AE6-E3CA-408C-377A-B79B62194484}"/>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8C5CE774-9FB5-FA8B-415D-0AE91C283E78}"/>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2326BDAB-FD3D-7247-F761-BF1893C9C762}"/>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6A536C18-1E20-EA85-8E4A-5239EDD79868}"/>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25D9ED5C-3C0B-6FB8-8199-03B10D2CB7E2}"/>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CCDE9D4E-073C-E28E-9141-3CDEB8AE667F}"/>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9A618296-E8C6-9801-671A-F93EE2F7C53E}"/>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CE4BF971-E780-364D-1F80-62D9316717DB}"/>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1F3B12A0-A789-6569-FFCB-B8CBF90B1780}"/>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850C7AF1-E6A5-0225-6F01-2A42F2F4F52A}"/>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3148522B-E9C9-885A-E3AE-F7A0A66940A8}"/>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8797A20B-DA23-D2DB-2D9A-939CB70853A3}"/>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40F7CFC3-7D7B-A27B-192F-5A5F3EB4B00E}"/>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D2F086ED-2870-1513-B884-BD23C41B1A55}"/>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736A244A-FA8E-87C5-F5D0-6A8FD639716F}"/>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8AC09E0E-C1A8-403E-A20D-59E4F4B94BC5}"/>
              </a:ext>
            </a:extLst>
          </p:cNvPr>
          <p:cNvGrpSpPr/>
          <p:nvPr/>
        </p:nvGrpSpPr>
        <p:grpSpPr>
          <a:xfrm>
            <a:off x="6045517" y="3016575"/>
            <a:ext cx="1556486" cy="1745852"/>
            <a:chOff x="2023151" y="1438801"/>
            <a:chExt cx="1756756" cy="1970488"/>
          </a:xfrm>
        </p:grpSpPr>
        <p:sp>
          <p:nvSpPr>
            <p:cNvPr id="1225" name="Google Shape;5219;p76">
              <a:extLst>
                <a:ext uri="{FF2B5EF4-FFF2-40B4-BE49-F238E27FC236}">
                  <a16:creationId xmlns:a16="http://schemas.microsoft.com/office/drawing/2014/main" id="{B1CDA3ED-0803-2D89-B8FE-3B8D9EC5EE85}"/>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50F142B2-D3CB-599E-A4E5-1E53764CAB5A}"/>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D9BD0878-F724-D072-8247-BE3B7742F170}"/>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7B9BD166-4628-38F6-7F42-B677B9365C0D}"/>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7FFA8F01-B53A-1B32-987B-FA5993E4C8CC}"/>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4A8B4C1E-C788-0893-325E-60F9CA81DEA7}"/>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2DB108C4-6AF2-985C-40BB-F3F48BEBE1AD}"/>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2FDD7D84-F79D-0ECD-64BB-71AE9EC8E7B1}"/>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6D4AF1BD-C792-3CEF-35F8-48FD2EAEB171}"/>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2DF99BC8-1ADC-70A4-F776-4BC6D458C359}"/>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FF9709FA-43A3-7C4B-2C4F-B3E00FBC1FB0}"/>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E38902E2-DDB6-59B3-F4E5-BE4D7D5AA609}"/>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36F860D6-CA3E-EBED-0944-3A36B9215B90}"/>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4F224B9B-31B4-3556-BC10-212F35ABB392}"/>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BEAFC004-04F3-9853-29E3-CECF228477CC}"/>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CD730651-650A-2D04-0128-6CBB512C4010}"/>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AB597712-F093-C5D3-0D50-93A50B7D78EB}"/>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05AF82F4-FD70-028C-9B25-3E6FDE715F9B}"/>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830B92CE-56FB-A925-037D-189823408A98}"/>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56C1FE02-5F57-F8EA-3DFB-33B3EE65DE4E}"/>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C4057676-65FB-C605-6BDC-A76D25940FE7}"/>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130D36A3-150A-383C-D5DD-A9D738D9C45A}"/>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0691644D-78DB-00D8-960B-37DF82B88660}"/>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D3092F82-B830-A48E-3DDD-EB2E00BEC5E8}"/>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5290DB8A-2074-E2B5-3745-AA043D8B3428}"/>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FCC7C9BD-0D82-2E6A-9DB0-3BA38D9161D6}"/>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84887A65-700C-A9B9-48C5-9A01613FAAEE}"/>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5F429FAA-D157-FCCA-522B-EACA73B08FAD}"/>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CB94F29E-EF7A-9A5C-3836-722FD38498CD}"/>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9DEA63DF-0EDD-6795-3FD2-8C328ABCDD07}"/>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8001E291-6730-9415-9E0E-9A467E5BDFDF}"/>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25449CCB-35A5-D5D1-21C0-D894CB42E317}"/>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25594AED-028B-2366-922C-44D418BBDAF4}"/>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9D2C07C7-6395-78D9-C6C1-20D6B68DDA3D}"/>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810CA4BC-DADF-0073-C258-AF73E60C8E20}"/>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ACC47C8F-79F2-6174-8AE8-D4EC137C747F}"/>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C84A6D83-8DDE-64FA-8518-6F246196AF5E}"/>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E590A931-831E-886F-9974-5DD64CA60A8B}"/>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114B4EDC-371C-FFEB-4CB3-F193E6C0EAFB}"/>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E9C31257-A1A4-B164-55EC-9545B798803A}"/>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E9801E69-FECC-F8EF-B187-BD441216F55A}"/>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7F567E75-100D-4866-D483-01E308DDED6E}"/>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AB67F0B9-FCE1-DFE5-11C3-C257FACF7162}"/>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4072EF09-C5E8-5B3A-791C-8682EFBF8B14}"/>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B1F11621-34D1-DC1C-C562-A8C53BCA2D5A}"/>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38D97E0F-C250-6ED1-CDCC-605D4E83FBE9}"/>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4727EF56-460F-4263-6BA2-8E589DA0F77B}"/>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B0578B59-5ED6-7D60-F89E-8B3E15F2C136}"/>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22B252AE-0C3F-169A-1061-D33B15DC0A53}"/>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B6535425-9A81-A307-8A23-5F2E7325908D}"/>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4E403E78-8F38-2818-E612-A0C03EB1202C}"/>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A1C28A83-14C9-2318-4CC4-83356A1B152B}"/>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6306B06F-B540-4C3F-4A6E-A448B387ADBF}"/>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370527E0-9B73-C226-143F-617E793830A9}"/>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6F6DF2B8-B31A-2F0D-6C4E-70D9A574F813}"/>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803DEEB7-D6A8-3FE2-7892-59650C782195}"/>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491993E3-A013-192D-50B1-24DDBDC50F61}"/>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54C27CFA-59D6-9A0F-C3A7-420B4F78776C}"/>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17E0E5A2-9984-0B18-D6FD-C0D97AA9A5DF}"/>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FFAFDBBD-7523-0E83-2907-E2234BDC3A6C}"/>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6B7B50C9-E76D-AB68-9DA6-6D8258C2E49D}"/>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F529BF77-DF35-B751-87E1-8E62CE67A50B}"/>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14AB0C7F-0588-E4EF-B100-FF38DC21DB8E}"/>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B14EC803-8F80-B266-DE36-32820AFEC0EE}"/>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FF5F0DB8-2CC5-FEC2-1374-085576546CB6}"/>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244E7DAE-2EEA-8C95-A1F6-1368945A75F8}"/>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BEB212E3-8B24-8249-400A-736B1CDF63B8}"/>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EFD11A2D-E20C-AA02-9126-9BFFA9F04769}"/>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FB35D890-A99D-AF3B-BA9D-8E2370CCF47F}"/>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69CDF4FD-1CD2-DF88-5C0A-B1D570FD72FD}"/>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C9490DD5-D5B5-04FB-49B6-24492CD6AD1A}"/>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E4C26DE3-3D93-B503-2751-6E45D3AE11AC}"/>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63F9B222-2BC3-6CC0-0BB4-37C0B818A9CA}"/>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360DFF19-687F-1384-8EDF-A161D7A50969}"/>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DF3B71A4-B1B8-B152-91D8-480944D6D278}"/>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EE089374-398D-41D9-06D1-85AD29F1BDF4}"/>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42325C6B-B38D-6623-9874-045884156885}"/>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D4F9A264-A381-F11F-5E61-5F0BBED33078}"/>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27544072-1F3F-BF75-1BA6-D1CA0A78E2DC}"/>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06FC4497-81F9-510D-BEFB-0894467C0879}"/>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Immagine 6" descr="Immagine che contiene diagramma, schermata, linea, Diagramma&#10;&#10;Il contenuto generato dall'IA potrebbe non essere corretto.">
            <a:extLst>
              <a:ext uri="{FF2B5EF4-FFF2-40B4-BE49-F238E27FC236}">
                <a16:creationId xmlns:a16="http://schemas.microsoft.com/office/drawing/2014/main" id="{35FE05F2-2B6C-197F-C1B0-A3CE0CCE45FA}"/>
              </a:ext>
            </a:extLst>
          </p:cNvPr>
          <p:cNvPicPr>
            <a:picLocks noChangeAspect="1"/>
          </p:cNvPicPr>
          <p:nvPr/>
        </p:nvPicPr>
        <p:blipFill>
          <a:blip r:embed="rId3"/>
          <a:srcRect t="59580"/>
          <a:stretch>
            <a:fillRect/>
          </a:stretch>
        </p:blipFill>
        <p:spPr>
          <a:xfrm>
            <a:off x="619974" y="1084925"/>
            <a:ext cx="2247915" cy="1609126"/>
          </a:xfrm>
          <a:prstGeom prst="rect">
            <a:avLst/>
          </a:prstGeom>
        </p:spPr>
      </p:pic>
      <p:pic>
        <p:nvPicPr>
          <p:cNvPr id="2" name="Immagine 1" descr="Immagine che contiene testo, diagramma, Parallelo, linea&#10;&#10;Il contenuto generato dall'IA potrebbe non essere corretto.">
            <a:extLst>
              <a:ext uri="{FF2B5EF4-FFF2-40B4-BE49-F238E27FC236}">
                <a16:creationId xmlns:a16="http://schemas.microsoft.com/office/drawing/2014/main" id="{A0674F32-0806-7EDC-EA21-19EF6684E790}"/>
              </a:ext>
            </a:extLst>
          </p:cNvPr>
          <p:cNvPicPr>
            <a:picLocks noChangeAspect="1"/>
          </p:cNvPicPr>
          <p:nvPr/>
        </p:nvPicPr>
        <p:blipFill>
          <a:blip r:embed="rId4"/>
          <a:srcRect b="78656"/>
          <a:stretch>
            <a:fillRect/>
          </a:stretch>
        </p:blipFill>
        <p:spPr>
          <a:xfrm>
            <a:off x="2867890" y="1107824"/>
            <a:ext cx="3221183" cy="815433"/>
          </a:xfrm>
          <a:prstGeom prst="rect">
            <a:avLst/>
          </a:prstGeom>
        </p:spPr>
      </p:pic>
      <p:pic>
        <p:nvPicPr>
          <p:cNvPr id="3" name="Immagine 2" descr="Immagine che contiene testo, diagramma, Parallelo, linea&#10;&#10;Il contenuto generato dall'IA potrebbe non essere corretto.">
            <a:extLst>
              <a:ext uri="{FF2B5EF4-FFF2-40B4-BE49-F238E27FC236}">
                <a16:creationId xmlns:a16="http://schemas.microsoft.com/office/drawing/2014/main" id="{6E7537E9-38D1-CF71-CB5C-3D71AB34FAE4}"/>
              </a:ext>
            </a:extLst>
          </p:cNvPr>
          <p:cNvPicPr>
            <a:picLocks noChangeAspect="1"/>
          </p:cNvPicPr>
          <p:nvPr/>
        </p:nvPicPr>
        <p:blipFill>
          <a:blip r:embed="rId4"/>
          <a:srcRect t="54123"/>
          <a:stretch>
            <a:fillRect/>
          </a:stretch>
        </p:blipFill>
        <p:spPr>
          <a:xfrm>
            <a:off x="1469261" y="2694051"/>
            <a:ext cx="3414466" cy="1857907"/>
          </a:xfrm>
          <a:prstGeom prst="rect">
            <a:avLst/>
          </a:prstGeom>
        </p:spPr>
      </p:pic>
      <p:pic>
        <p:nvPicPr>
          <p:cNvPr id="4" name="Immagine 3" descr="Immagine che contiene testo, diagramma, Parallelo, linea&#10;&#10;Il contenuto generato dall'IA potrebbe non essere corretto.">
            <a:extLst>
              <a:ext uri="{FF2B5EF4-FFF2-40B4-BE49-F238E27FC236}">
                <a16:creationId xmlns:a16="http://schemas.microsoft.com/office/drawing/2014/main" id="{619802B3-F186-F3C5-D549-0AE899BC6C84}"/>
              </a:ext>
            </a:extLst>
          </p:cNvPr>
          <p:cNvPicPr>
            <a:picLocks noChangeAspect="1"/>
          </p:cNvPicPr>
          <p:nvPr/>
        </p:nvPicPr>
        <p:blipFill>
          <a:blip r:embed="rId4"/>
          <a:srcRect t="26768" b="51888"/>
          <a:stretch>
            <a:fillRect/>
          </a:stretch>
        </p:blipFill>
        <p:spPr>
          <a:xfrm>
            <a:off x="2867891" y="1911025"/>
            <a:ext cx="3221182" cy="815434"/>
          </a:xfrm>
          <a:prstGeom prst="rect">
            <a:avLst/>
          </a:prstGeom>
        </p:spPr>
      </p:pic>
    </p:spTree>
    <p:extLst>
      <p:ext uri="{BB962C8B-B14F-4D97-AF65-F5344CB8AC3E}">
        <p14:creationId xmlns:p14="http://schemas.microsoft.com/office/powerpoint/2010/main" val="3317256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67">
          <a:extLst>
            <a:ext uri="{FF2B5EF4-FFF2-40B4-BE49-F238E27FC236}">
              <a16:creationId xmlns:a16="http://schemas.microsoft.com/office/drawing/2014/main" id="{ADB3AD62-4893-3D3C-C29E-F2A4BE757BD4}"/>
            </a:ext>
          </a:extLst>
        </p:cNvPr>
        <p:cNvGrpSpPr/>
        <p:nvPr/>
      </p:nvGrpSpPr>
      <p:grpSpPr>
        <a:xfrm>
          <a:off x="0" y="0"/>
          <a:ext cx="0" cy="0"/>
          <a:chOff x="0" y="0"/>
          <a:chExt cx="0" cy="0"/>
        </a:xfrm>
      </p:grpSpPr>
      <p:sp>
        <p:nvSpPr>
          <p:cNvPr id="2068" name="Google Shape;2068;p51">
            <a:extLst>
              <a:ext uri="{FF2B5EF4-FFF2-40B4-BE49-F238E27FC236}">
                <a16:creationId xmlns:a16="http://schemas.microsoft.com/office/drawing/2014/main" id="{6BDE79C3-B533-516A-6C8E-89197739812D}"/>
              </a:ext>
            </a:extLst>
          </p:cNvPr>
          <p:cNvSpPr txBox="1">
            <a:spLocks noGrp="1"/>
          </p:cNvSpPr>
          <p:nvPr>
            <p:ph type="title"/>
          </p:nvPr>
        </p:nvSpPr>
        <p:spPr>
          <a:xfrm>
            <a:off x="1079725" y="1736313"/>
            <a:ext cx="6987000" cy="16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FLY</a:t>
            </a:r>
            <a:endParaRPr/>
          </a:p>
        </p:txBody>
      </p:sp>
      <p:sp>
        <p:nvSpPr>
          <p:cNvPr id="2069" name="Google Shape;2069;p51">
            <a:extLst>
              <a:ext uri="{FF2B5EF4-FFF2-40B4-BE49-F238E27FC236}">
                <a16:creationId xmlns:a16="http://schemas.microsoft.com/office/drawing/2014/main" id="{47C1BE97-AF2A-F2F6-F58A-29217E3FAB78}"/>
              </a:ext>
            </a:extLst>
          </p:cNvPr>
          <p:cNvSpPr/>
          <p:nvPr/>
        </p:nvSpPr>
        <p:spPr>
          <a:xfrm>
            <a:off x="1079725" y="1096213"/>
            <a:ext cx="6987000" cy="364500"/>
          </a:xfrm>
          <a:prstGeom prst="parallelogram">
            <a:avLst>
              <a:gd name="adj" fmla="val 25000"/>
            </a:avLst>
          </a:prstGeom>
          <a:gradFill>
            <a:gsLst>
              <a:gs pos="0">
                <a:schemeClr val="accen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1">
            <a:extLst>
              <a:ext uri="{FF2B5EF4-FFF2-40B4-BE49-F238E27FC236}">
                <a16:creationId xmlns:a16="http://schemas.microsoft.com/office/drawing/2014/main" id="{3A5A5328-5E2B-3C19-8E1C-C7539C6F34FC}"/>
              </a:ext>
            </a:extLst>
          </p:cNvPr>
          <p:cNvSpPr/>
          <p:nvPr/>
        </p:nvSpPr>
        <p:spPr>
          <a:xfrm rot="10800000">
            <a:off x="1082725" y="3682913"/>
            <a:ext cx="6984000" cy="364500"/>
          </a:xfrm>
          <a:prstGeom prst="parallelogram">
            <a:avLst>
              <a:gd name="adj" fmla="val 25000"/>
            </a:avLst>
          </a:prstGeom>
          <a:gradFill>
            <a:gsLst>
              <a:gs pos="0">
                <a:schemeClr val="accen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1" name="Google Shape;2071;p51">
            <a:extLst>
              <a:ext uri="{FF2B5EF4-FFF2-40B4-BE49-F238E27FC236}">
                <a16:creationId xmlns:a16="http://schemas.microsoft.com/office/drawing/2014/main" id="{CEF22BBC-5CEA-FB35-D126-D59DCCCD2181}"/>
              </a:ext>
            </a:extLst>
          </p:cNvPr>
          <p:cNvGrpSpPr/>
          <p:nvPr/>
        </p:nvGrpSpPr>
        <p:grpSpPr>
          <a:xfrm flipH="1">
            <a:off x="7362719" y="1554626"/>
            <a:ext cx="1309552" cy="3623411"/>
            <a:chOff x="4151450" y="18288"/>
            <a:chExt cx="2094278" cy="5794677"/>
          </a:xfrm>
        </p:grpSpPr>
        <p:grpSp>
          <p:nvGrpSpPr>
            <p:cNvPr id="2072" name="Google Shape;2072;p51">
              <a:extLst>
                <a:ext uri="{FF2B5EF4-FFF2-40B4-BE49-F238E27FC236}">
                  <a16:creationId xmlns:a16="http://schemas.microsoft.com/office/drawing/2014/main" id="{BAA0EE88-F09C-D453-0DEC-8EECCE4EC25B}"/>
                </a:ext>
              </a:extLst>
            </p:cNvPr>
            <p:cNvGrpSpPr/>
            <p:nvPr/>
          </p:nvGrpSpPr>
          <p:grpSpPr>
            <a:xfrm>
              <a:off x="4151450" y="18288"/>
              <a:ext cx="2094278" cy="5794677"/>
              <a:chOff x="4151450" y="18288"/>
              <a:chExt cx="2094278" cy="5794677"/>
            </a:xfrm>
          </p:grpSpPr>
          <p:sp>
            <p:nvSpPr>
              <p:cNvPr id="2073" name="Google Shape;2073;p51">
                <a:extLst>
                  <a:ext uri="{FF2B5EF4-FFF2-40B4-BE49-F238E27FC236}">
                    <a16:creationId xmlns:a16="http://schemas.microsoft.com/office/drawing/2014/main" id="{31CC013B-A5D1-2917-239A-577E62D346D6}"/>
                  </a:ext>
                </a:extLst>
              </p:cNvPr>
              <p:cNvSpPr/>
              <p:nvPr/>
            </p:nvSpPr>
            <p:spPr>
              <a:xfrm>
                <a:off x="4781268" y="5147056"/>
                <a:ext cx="746340" cy="398893"/>
              </a:xfrm>
              <a:custGeom>
                <a:avLst/>
                <a:gdLst/>
                <a:ahLst/>
                <a:cxnLst/>
                <a:rect l="l" t="t" r="r" b="b"/>
                <a:pathLst>
                  <a:path w="3888" h="2078" extrusionOk="0">
                    <a:moveTo>
                      <a:pt x="119" y="0"/>
                    </a:moveTo>
                    <a:cubicBezTo>
                      <a:pt x="119" y="0"/>
                      <a:pt x="1" y="297"/>
                      <a:pt x="5" y="408"/>
                    </a:cubicBezTo>
                    <a:cubicBezTo>
                      <a:pt x="8" y="517"/>
                      <a:pt x="10" y="558"/>
                      <a:pt x="10" y="558"/>
                    </a:cubicBezTo>
                    <a:cubicBezTo>
                      <a:pt x="10" y="558"/>
                      <a:pt x="62" y="715"/>
                      <a:pt x="216" y="766"/>
                    </a:cubicBezTo>
                    <a:cubicBezTo>
                      <a:pt x="368" y="817"/>
                      <a:pt x="639" y="960"/>
                      <a:pt x="874" y="991"/>
                    </a:cubicBezTo>
                    <a:cubicBezTo>
                      <a:pt x="1110" y="1021"/>
                      <a:pt x="1216" y="1008"/>
                      <a:pt x="1313" y="1032"/>
                    </a:cubicBezTo>
                    <a:cubicBezTo>
                      <a:pt x="1411" y="1057"/>
                      <a:pt x="1665" y="1275"/>
                      <a:pt x="1699" y="1326"/>
                    </a:cubicBezTo>
                    <a:cubicBezTo>
                      <a:pt x="1731" y="1375"/>
                      <a:pt x="1906" y="1577"/>
                      <a:pt x="2076" y="1695"/>
                    </a:cubicBezTo>
                    <a:cubicBezTo>
                      <a:pt x="2245" y="1814"/>
                      <a:pt x="2943" y="2026"/>
                      <a:pt x="2943" y="2026"/>
                    </a:cubicBezTo>
                    <a:cubicBezTo>
                      <a:pt x="2943" y="2026"/>
                      <a:pt x="3194" y="2077"/>
                      <a:pt x="3369" y="2077"/>
                    </a:cubicBezTo>
                    <a:cubicBezTo>
                      <a:pt x="3388" y="2077"/>
                      <a:pt x="3406" y="2076"/>
                      <a:pt x="3423" y="2075"/>
                    </a:cubicBezTo>
                    <a:cubicBezTo>
                      <a:pt x="3594" y="2063"/>
                      <a:pt x="3772" y="1884"/>
                      <a:pt x="3812" y="1852"/>
                    </a:cubicBezTo>
                    <a:cubicBezTo>
                      <a:pt x="3852" y="1820"/>
                      <a:pt x="3888" y="1534"/>
                      <a:pt x="3888" y="1534"/>
                    </a:cubicBezTo>
                    <a:cubicBezTo>
                      <a:pt x="3888" y="1534"/>
                      <a:pt x="1676" y="434"/>
                      <a:pt x="1333" y="340"/>
                    </a:cubicBezTo>
                    <a:cubicBezTo>
                      <a:pt x="988" y="248"/>
                      <a:pt x="119"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1">
                <a:extLst>
                  <a:ext uri="{FF2B5EF4-FFF2-40B4-BE49-F238E27FC236}">
                    <a16:creationId xmlns:a16="http://schemas.microsoft.com/office/drawing/2014/main" id="{DD84C51B-7600-C7BE-EDBE-CB340F855A6E}"/>
                  </a:ext>
                </a:extLst>
              </p:cNvPr>
              <p:cNvSpPr/>
              <p:nvPr/>
            </p:nvSpPr>
            <p:spPr>
              <a:xfrm>
                <a:off x="5280554" y="1635353"/>
                <a:ext cx="833874" cy="860365"/>
              </a:xfrm>
              <a:custGeom>
                <a:avLst/>
                <a:gdLst/>
                <a:ahLst/>
                <a:cxnLst/>
                <a:rect l="l" t="t" r="r" b="b"/>
                <a:pathLst>
                  <a:path w="4344" h="4482" extrusionOk="0">
                    <a:moveTo>
                      <a:pt x="1116" y="0"/>
                    </a:moveTo>
                    <a:cubicBezTo>
                      <a:pt x="1116" y="0"/>
                      <a:pt x="1" y="220"/>
                      <a:pt x="1" y="242"/>
                    </a:cubicBezTo>
                    <a:cubicBezTo>
                      <a:pt x="1" y="262"/>
                      <a:pt x="105" y="1975"/>
                      <a:pt x="162" y="2129"/>
                    </a:cubicBezTo>
                    <a:cubicBezTo>
                      <a:pt x="219" y="2283"/>
                      <a:pt x="731" y="2964"/>
                      <a:pt x="985" y="3138"/>
                    </a:cubicBezTo>
                    <a:cubicBezTo>
                      <a:pt x="1239" y="3312"/>
                      <a:pt x="2560" y="3896"/>
                      <a:pt x="2560" y="3896"/>
                    </a:cubicBezTo>
                    <a:cubicBezTo>
                      <a:pt x="2560" y="3896"/>
                      <a:pt x="2572" y="3892"/>
                      <a:pt x="2583" y="3892"/>
                    </a:cubicBezTo>
                    <a:cubicBezTo>
                      <a:pt x="2597" y="3892"/>
                      <a:pt x="2610" y="3900"/>
                      <a:pt x="2586" y="3936"/>
                    </a:cubicBezTo>
                    <a:cubicBezTo>
                      <a:pt x="2548" y="4000"/>
                      <a:pt x="2705" y="4259"/>
                      <a:pt x="2705" y="4259"/>
                    </a:cubicBezTo>
                    <a:lnTo>
                      <a:pt x="3006" y="4467"/>
                    </a:lnTo>
                    <a:cubicBezTo>
                      <a:pt x="3006" y="4467"/>
                      <a:pt x="3124" y="4482"/>
                      <a:pt x="3288" y="4482"/>
                    </a:cubicBezTo>
                    <a:cubicBezTo>
                      <a:pt x="3384" y="4482"/>
                      <a:pt x="3495" y="4477"/>
                      <a:pt x="3608" y="4461"/>
                    </a:cubicBezTo>
                    <a:cubicBezTo>
                      <a:pt x="3914" y="4419"/>
                      <a:pt x="4231" y="4203"/>
                      <a:pt x="4231" y="4203"/>
                    </a:cubicBezTo>
                    <a:cubicBezTo>
                      <a:pt x="4231" y="4203"/>
                      <a:pt x="4343" y="3687"/>
                      <a:pt x="4311" y="3637"/>
                    </a:cubicBezTo>
                    <a:cubicBezTo>
                      <a:pt x="4277" y="3586"/>
                      <a:pt x="3856" y="3329"/>
                      <a:pt x="3836" y="3320"/>
                    </a:cubicBezTo>
                    <a:cubicBezTo>
                      <a:pt x="3814" y="3309"/>
                      <a:pt x="3482" y="3278"/>
                      <a:pt x="3482" y="3278"/>
                    </a:cubicBezTo>
                    <a:cubicBezTo>
                      <a:pt x="3482" y="3278"/>
                      <a:pt x="3086" y="3166"/>
                      <a:pt x="3017" y="3106"/>
                    </a:cubicBezTo>
                    <a:cubicBezTo>
                      <a:pt x="2950" y="3047"/>
                      <a:pt x="2479" y="2461"/>
                      <a:pt x="2199" y="2081"/>
                    </a:cubicBezTo>
                    <a:cubicBezTo>
                      <a:pt x="1917" y="1703"/>
                      <a:pt x="1451" y="1314"/>
                      <a:pt x="1451" y="1314"/>
                    </a:cubicBezTo>
                    <a:cubicBezTo>
                      <a:pt x="1451" y="1314"/>
                      <a:pt x="1348" y="1177"/>
                      <a:pt x="1328" y="1048"/>
                    </a:cubicBezTo>
                    <a:cubicBezTo>
                      <a:pt x="1310" y="920"/>
                      <a:pt x="1116" y="0"/>
                      <a:pt x="111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1">
                <a:extLst>
                  <a:ext uri="{FF2B5EF4-FFF2-40B4-BE49-F238E27FC236}">
                    <a16:creationId xmlns:a16="http://schemas.microsoft.com/office/drawing/2014/main" id="{DCE38AB2-A57E-6954-E07A-7AEE212FAE24}"/>
                  </a:ext>
                </a:extLst>
              </p:cNvPr>
              <p:cNvSpPr/>
              <p:nvPr/>
            </p:nvSpPr>
            <p:spPr>
              <a:xfrm>
                <a:off x="5194940" y="1024730"/>
                <a:ext cx="381041" cy="788956"/>
              </a:xfrm>
              <a:custGeom>
                <a:avLst/>
                <a:gdLst/>
                <a:ahLst/>
                <a:cxnLst/>
                <a:rect l="l" t="t" r="r" b="b"/>
                <a:pathLst>
                  <a:path w="1985" h="4110" extrusionOk="0">
                    <a:moveTo>
                      <a:pt x="161" y="0"/>
                    </a:moveTo>
                    <a:lnTo>
                      <a:pt x="50" y="1469"/>
                    </a:lnTo>
                    <a:cubicBezTo>
                      <a:pt x="50" y="1469"/>
                      <a:pt x="1" y="3901"/>
                      <a:pt x="285" y="4047"/>
                    </a:cubicBezTo>
                    <a:cubicBezTo>
                      <a:pt x="366" y="4090"/>
                      <a:pt x="456" y="4109"/>
                      <a:pt x="554" y="4109"/>
                    </a:cubicBezTo>
                    <a:cubicBezTo>
                      <a:pt x="798" y="4109"/>
                      <a:pt x="1097" y="3987"/>
                      <a:pt x="1467" y="3784"/>
                    </a:cubicBezTo>
                    <a:cubicBezTo>
                      <a:pt x="1985" y="3500"/>
                      <a:pt x="1862" y="3161"/>
                      <a:pt x="1803" y="2987"/>
                    </a:cubicBezTo>
                    <a:cubicBezTo>
                      <a:pt x="1747" y="2814"/>
                      <a:pt x="1070" y="631"/>
                      <a:pt x="927" y="356"/>
                    </a:cubicBezTo>
                    <a:cubicBezTo>
                      <a:pt x="784" y="82"/>
                      <a:pt x="161" y="0"/>
                      <a:pt x="16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a:extLst>
                  <a:ext uri="{FF2B5EF4-FFF2-40B4-BE49-F238E27FC236}">
                    <a16:creationId xmlns:a16="http://schemas.microsoft.com/office/drawing/2014/main" id="{B0323722-BB79-6B62-A575-05D40C4B0C36}"/>
                  </a:ext>
                </a:extLst>
              </p:cNvPr>
              <p:cNvSpPr/>
              <p:nvPr/>
            </p:nvSpPr>
            <p:spPr>
              <a:xfrm>
                <a:off x="4406372" y="5339783"/>
                <a:ext cx="661878" cy="473181"/>
              </a:xfrm>
              <a:custGeom>
                <a:avLst/>
                <a:gdLst/>
                <a:ahLst/>
                <a:cxnLst/>
                <a:rect l="l" t="t" r="r" b="b"/>
                <a:pathLst>
                  <a:path w="3448" h="2465" extrusionOk="0">
                    <a:moveTo>
                      <a:pt x="57" y="1"/>
                    </a:moveTo>
                    <a:cubicBezTo>
                      <a:pt x="57" y="1"/>
                      <a:pt x="0" y="374"/>
                      <a:pt x="46" y="570"/>
                    </a:cubicBezTo>
                    <a:cubicBezTo>
                      <a:pt x="46" y="570"/>
                      <a:pt x="360" y="867"/>
                      <a:pt x="431" y="934"/>
                    </a:cubicBezTo>
                    <a:cubicBezTo>
                      <a:pt x="502" y="1000"/>
                      <a:pt x="668" y="1157"/>
                      <a:pt x="729" y="1242"/>
                    </a:cubicBezTo>
                    <a:cubicBezTo>
                      <a:pt x="791" y="1326"/>
                      <a:pt x="891" y="1445"/>
                      <a:pt x="985" y="1594"/>
                    </a:cubicBezTo>
                    <a:cubicBezTo>
                      <a:pt x="1078" y="1742"/>
                      <a:pt x="1138" y="1885"/>
                      <a:pt x="1375" y="2054"/>
                    </a:cubicBezTo>
                    <a:cubicBezTo>
                      <a:pt x="1611" y="2223"/>
                      <a:pt x="1991" y="2420"/>
                      <a:pt x="2504" y="2457"/>
                    </a:cubicBezTo>
                    <a:cubicBezTo>
                      <a:pt x="2582" y="2462"/>
                      <a:pt x="2650" y="2465"/>
                      <a:pt x="2711" y="2465"/>
                    </a:cubicBezTo>
                    <a:cubicBezTo>
                      <a:pt x="3050" y="2465"/>
                      <a:pt x="3137" y="2388"/>
                      <a:pt x="3255" y="2320"/>
                    </a:cubicBezTo>
                    <a:cubicBezTo>
                      <a:pt x="3395" y="2239"/>
                      <a:pt x="3412" y="2142"/>
                      <a:pt x="3412" y="2142"/>
                    </a:cubicBezTo>
                    <a:cubicBezTo>
                      <a:pt x="3412" y="2142"/>
                      <a:pt x="3447" y="2056"/>
                      <a:pt x="3441" y="1914"/>
                    </a:cubicBezTo>
                    <a:cubicBezTo>
                      <a:pt x="3435" y="1773"/>
                      <a:pt x="1617" y="480"/>
                      <a:pt x="1617" y="480"/>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a:extLst>
                  <a:ext uri="{FF2B5EF4-FFF2-40B4-BE49-F238E27FC236}">
                    <a16:creationId xmlns:a16="http://schemas.microsoft.com/office/drawing/2014/main" id="{B4657CA4-4282-AA2C-BFC6-315B9AF738FE}"/>
                  </a:ext>
                </a:extLst>
              </p:cNvPr>
              <p:cNvSpPr/>
              <p:nvPr/>
            </p:nvSpPr>
            <p:spPr>
              <a:xfrm>
                <a:off x="4792018" y="5099642"/>
                <a:ext cx="738278" cy="418857"/>
              </a:xfrm>
              <a:custGeom>
                <a:avLst/>
                <a:gdLst/>
                <a:ahLst/>
                <a:cxnLst/>
                <a:rect l="l" t="t" r="r" b="b"/>
                <a:pathLst>
                  <a:path w="3846" h="2182" extrusionOk="0">
                    <a:moveTo>
                      <a:pt x="891" y="1"/>
                    </a:moveTo>
                    <a:lnTo>
                      <a:pt x="335" y="66"/>
                    </a:lnTo>
                    <a:lnTo>
                      <a:pt x="334" y="67"/>
                    </a:lnTo>
                    <a:cubicBezTo>
                      <a:pt x="334" y="67"/>
                      <a:pt x="333" y="67"/>
                      <a:pt x="332" y="67"/>
                    </a:cubicBezTo>
                    <a:cubicBezTo>
                      <a:pt x="312" y="67"/>
                      <a:pt x="144" y="71"/>
                      <a:pt x="80" y="209"/>
                    </a:cubicBezTo>
                    <a:cubicBezTo>
                      <a:pt x="12" y="356"/>
                      <a:pt x="0" y="515"/>
                      <a:pt x="26" y="593"/>
                    </a:cubicBezTo>
                    <a:cubicBezTo>
                      <a:pt x="54" y="672"/>
                      <a:pt x="706" y="944"/>
                      <a:pt x="863" y="1012"/>
                    </a:cubicBezTo>
                    <a:cubicBezTo>
                      <a:pt x="1021" y="1079"/>
                      <a:pt x="1204" y="1098"/>
                      <a:pt x="1429" y="1233"/>
                    </a:cubicBezTo>
                    <a:cubicBezTo>
                      <a:pt x="1654" y="1367"/>
                      <a:pt x="1758" y="1625"/>
                      <a:pt x="2252" y="1856"/>
                    </a:cubicBezTo>
                    <a:cubicBezTo>
                      <a:pt x="2722" y="2075"/>
                      <a:pt x="2948" y="2181"/>
                      <a:pt x="3272" y="2181"/>
                    </a:cubicBezTo>
                    <a:cubicBezTo>
                      <a:pt x="3287" y="2181"/>
                      <a:pt x="3303" y="2181"/>
                      <a:pt x="3319" y="2181"/>
                    </a:cubicBezTo>
                    <a:cubicBezTo>
                      <a:pt x="3672" y="2170"/>
                      <a:pt x="3824" y="1848"/>
                      <a:pt x="3835" y="1768"/>
                    </a:cubicBezTo>
                    <a:cubicBezTo>
                      <a:pt x="3846" y="1690"/>
                      <a:pt x="3572" y="1184"/>
                      <a:pt x="3263" y="993"/>
                    </a:cubicBezTo>
                    <a:cubicBezTo>
                      <a:pt x="2953" y="802"/>
                      <a:pt x="891"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a:extLst>
                  <a:ext uri="{FF2B5EF4-FFF2-40B4-BE49-F238E27FC236}">
                    <a16:creationId xmlns:a16="http://schemas.microsoft.com/office/drawing/2014/main" id="{21B32F92-DE44-45C8-3433-50E67CCF1B83}"/>
                  </a:ext>
                </a:extLst>
              </p:cNvPr>
              <p:cNvSpPr/>
              <p:nvPr/>
            </p:nvSpPr>
            <p:spPr>
              <a:xfrm>
                <a:off x="4415202" y="5289681"/>
                <a:ext cx="655735" cy="494489"/>
              </a:xfrm>
              <a:custGeom>
                <a:avLst/>
                <a:gdLst/>
                <a:ahLst/>
                <a:cxnLst/>
                <a:rect l="l" t="t" r="r" b="b"/>
                <a:pathLst>
                  <a:path w="3416" h="2576" extrusionOk="0">
                    <a:moveTo>
                      <a:pt x="968" y="0"/>
                    </a:moveTo>
                    <a:lnTo>
                      <a:pt x="293" y="20"/>
                    </a:lnTo>
                    <a:cubicBezTo>
                      <a:pt x="293" y="20"/>
                      <a:pt x="22" y="102"/>
                      <a:pt x="11" y="262"/>
                    </a:cubicBezTo>
                    <a:cubicBezTo>
                      <a:pt x="0" y="423"/>
                      <a:pt x="148" y="697"/>
                      <a:pt x="399" y="917"/>
                    </a:cubicBezTo>
                    <a:cubicBezTo>
                      <a:pt x="648" y="1137"/>
                      <a:pt x="783" y="1640"/>
                      <a:pt x="1219" y="2024"/>
                    </a:cubicBezTo>
                    <a:cubicBezTo>
                      <a:pt x="1612" y="2372"/>
                      <a:pt x="2010" y="2576"/>
                      <a:pt x="2635" y="2576"/>
                    </a:cubicBezTo>
                    <a:cubicBezTo>
                      <a:pt x="2702" y="2576"/>
                      <a:pt x="2772" y="2574"/>
                      <a:pt x="2844" y="2569"/>
                    </a:cubicBezTo>
                    <a:cubicBezTo>
                      <a:pt x="3377" y="2407"/>
                      <a:pt x="3397" y="2232"/>
                      <a:pt x="3395" y="2175"/>
                    </a:cubicBezTo>
                    <a:cubicBezTo>
                      <a:pt x="3394" y="2118"/>
                      <a:pt x="3415" y="1987"/>
                      <a:pt x="3081" y="1718"/>
                    </a:cubicBezTo>
                    <a:cubicBezTo>
                      <a:pt x="2748" y="1449"/>
                      <a:pt x="968" y="0"/>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1">
                <a:extLst>
                  <a:ext uri="{FF2B5EF4-FFF2-40B4-BE49-F238E27FC236}">
                    <a16:creationId xmlns:a16="http://schemas.microsoft.com/office/drawing/2014/main" id="{71F08BD2-6637-73AB-AF2E-AA56363C3BDF}"/>
                  </a:ext>
                </a:extLst>
              </p:cNvPr>
              <p:cNvSpPr/>
              <p:nvPr/>
            </p:nvSpPr>
            <p:spPr>
              <a:xfrm>
                <a:off x="4424992" y="5165292"/>
                <a:ext cx="633852" cy="607937"/>
              </a:xfrm>
              <a:custGeom>
                <a:avLst/>
                <a:gdLst/>
                <a:ahLst/>
                <a:cxnLst/>
                <a:rect l="l" t="t" r="r" b="b"/>
                <a:pathLst>
                  <a:path w="3302" h="3167" extrusionOk="0">
                    <a:moveTo>
                      <a:pt x="428" y="0"/>
                    </a:moveTo>
                    <a:cubicBezTo>
                      <a:pt x="428" y="0"/>
                      <a:pt x="154" y="319"/>
                      <a:pt x="109" y="385"/>
                    </a:cubicBezTo>
                    <a:cubicBezTo>
                      <a:pt x="65" y="450"/>
                      <a:pt x="0" y="922"/>
                      <a:pt x="22" y="1059"/>
                    </a:cubicBezTo>
                    <a:cubicBezTo>
                      <a:pt x="42" y="1194"/>
                      <a:pt x="371" y="1476"/>
                      <a:pt x="455" y="1602"/>
                    </a:cubicBezTo>
                    <a:cubicBezTo>
                      <a:pt x="540" y="1728"/>
                      <a:pt x="766" y="2054"/>
                      <a:pt x="963" y="2389"/>
                    </a:cubicBezTo>
                    <a:cubicBezTo>
                      <a:pt x="1097" y="2617"/>
                      <a:pt x="1594" y="2983"/>
                      <a:pt x="2267" y="3129"/>
                    </a:cubicBezTo>
                    <a:cubicBezTo>
                      <a:pt x="2387" y="3155"/>
                      <a:pt x="2494" y="3166"/>
                      <a:pt x="2591" y="3166"/>
                    </a:cubicBezTo>
                    <a:cubicBezTo>
                      <a:pt x="3035" y="3166"/>
                      <a:pt x="3234" y="2929"/>
                      <a:pt x="3258" y="2855"/>
                    </a:cubicBezTo>
                    <a:cubicBezTo>
                      <a:pt x="3286" y="2768"/>
                      <a:pt x="3301" y="2591"/>
                      <a:pt x="3046" y="2195"/>
                    </a:cubicBezTo>
                    <a:cubicBezTo>
                      <a:pt x="2790" y="1800"/>
                      <a:pt x="2500" y="1534"/>
                      <a:pt x="2366" y="1442"/>
                    </a:cubicBezTo>
                    <a:cubicBezTo>
                      <a:pt x="2232" y="1349"/>
                      <a:pt x="1620" y="817"/>
                      <a:pt x="1557" y="696"/>
                    </a:cubicBezTo>
                    <a:cubicBezTo>
                      <a:pt x="1495" y="573"/>
                      <a:pt x="1272" y="70"/>
                      <a:pt x="1272" y="70"/>
                    </a:cubicBezTo>
                    <a:lnTo>
                      <a:pt x="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1">
                <a:extLst>
                  <a:ext uri="{FF2B5EF4-FFF2-40B4-BE49-F238E27FC236}">
                    <a16:creationId xmlns:a16="http://schemas.microsoft.com/office/drawing/2014/main" id="{C45F8961-73F6-7C3D-819F-4547AB0748E3}"/>
                  </a:ext>
                </a:extLst>
              </p:cNvPr>
              <p:cNvSpPr/>
              <p:nvPr/>
            </p:nvSpPr>
            <p:spPr>
              <a:xfrm>
                <a:off x="4775893" y="5007309"/>
                <a:ext cx="748452" cy="499288"/>
              </a:xfrm>
              <a:custGeom>
                <a:avLst/>
                <a:gdLst/>
                <a:ahLst/>
                <a:cxnLst/>
                <a:rect l="l" t="t" r="r" b="b"/>
                <a:pathLst>
                  <a:path w="3899" h="2601" extrusionOk="0">
                    <a:moveTo>
                      <a:pt x="495" y="0"/>
                    </a:moveTo>
                    <a:cubicBezTo>
                      <a:pt x="487" y="0"/>
                      <a:pt x="481" y="1"/>
                      <a:pt x="478" y="4"/>
                    </a:cubicBezTo>
                    <a:cubicBezTo>
                      <a:pt x="419" y="51"/>
                      <a:pt x="1" y="891"/>
                      <a:pt x="244" y="1066"/>
                    </a:cubicBezTo>
                    <a:cubicBezTo>
                      <a:pt x="489" y="1242"/>
                      <a:pt x="1013" y="1416"/>
                      <a:pt x="1090" y="1440"/>
                    </a:cubicBezTo>
                    <a:cubicBezTo>
                      <a:pt x="1167" y="1466"/>
                      <a:pt x="1693" y="1743"/>
                      <a:pt x="1884" y="1916"/>
                    </a:cubicBezTo>
                    <a:cubicBezTo>
                      <a:pt x="2076" y="2089"/>
                      <a:pt x="2434" y="2334"/>
                      <a:pt x="3025" y="2543"/>
                    </a:cubicBezTo>
                    <a:cubicBezTo>
                      <a:pt x="3138" y="2583"/>
                      <a:pt x="3245" y="2601"/>
                      <a:pt x="3342" y="2601"/>
                    </a:cubicBezTo>
                    <a:cubicBezTo>
                      <a:pt x="3664" y="2601"/>
                      <a:pt x="3882" y="2407"/>
                      <a:pt x="3897" y="2216"/>
                    </a:cubicBezTo>
                    <a:cubicBezTo>
                      <a:pt x="3899" y="2200"/>
                      <a:pt x="3899" y="2185"/>
                      <a:pt x="3897" y="2168"/>
                    </a:cubicBezTo>
                    <a:cubicBezTo>
                      <a:pt x="3883" y="1926"/>
                      <a:pt x="3543" y="1574"/>
                      <a:pt x="3440" y="1506"/>
                    </a:cubicBezTo>
                    <a:cubicBezTo>
                      <a:pt x="3331" y="1434"/>
                      <a:pt x="2479" y="953"/>
                      <a:pt x="2479" y="953"/>
                    </a:cubicBezTo>
                    <a:lnTo>
                      <a:pt x="1793" y="388"/>
                    </a:lnTo>
                    <a:cubicBezTo>
                      <a:pt x="1793" y="388"/>
                      <a:pt x="659"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1">
                <a:extLst>
                  <a:ext uri="{FF2B5EF4-FFF2-40B4-BE49-F238E27FC236}">
                    <a16:creationId xmlns:a16="http://schemas.microsoft.com/office/drawing/2014/main" id="{C6ED1E8F-7BCF-E73D-7503-CC2841FA77AB}"/>
                  </a:ext>
                </a:extLst>
              </p:cNvPr>
              <p:cNvSpPr/>
              <p:nvPr/>
            </p:nvSpPr>
            <p:spPr>
              <a:xfrm>
                <a:off x="4827338" y="2812255"/>
                <a:ext cx="608705" cy="2344983"/>
              </a:xfrm>
              <a:custGeom>
                <a:avLst/>
                <a:gdLst/>
                <a:ahLst/>
                <a:cxnLst/>
                <a:rect l="l" t="t" r="r" b="b"/>
                <a:pathLst>
                  <a:path w="3171" h="12216" extrusionOk="0">
                    <a:moveTo>
                      <a:pt x="73" y="11709"/>
                    </a:moveTo>
                    <a:cubicBezTo>
                      <a:pt x="74" y="11722"/>
                      <a:pt x="87" y="11897"/>
                      <a:pt x="261" y="12031"/>
                    </a:cubicBezTo>
                    <a:cubicBezTo>
                      <a:pt x="357" y="12105"/>
                      <a:pt x="504" y="12166"/>
                      <a:pt x="722" y="12178"/>
                    </a:cubicBezTo>
                    <a:cubicBezTo>
                      <a:pt x="1337" y="12215"/>
                      <a:pt x="1543" y="11994"/>
                      <a:pt x="1577" y="11938"/>
                    </a:cubicBezTo>
                    <a:cubicBezTo>
                      <a:pt x="1610" y="11882"/>
                      <a:pt x="2191" y="5881"/>
                      <a:pt x="2191" y="5881"/>
                    </a:cubicBezTo>
                    <a:cubicBezTo>
                      <a:pt x="2191" y="5881"/>
                      <a:pt x="2629" y="3651"/>
                      <a:pt x="2802" y="2878"/>
                    </a:cubicBezTo>
                    <a:cubicBezTo>
                      <a:pt x="2960" y="2177"/>
                      <a:pt x="3171" y="1566"/>
                      <a:pt x="3077" y="642"/>
                    </a:cubicBezTo>
                    <a:cubicBezTo>
                      <a:pt x="3074" y="616"/>
                      <a:pt x="3071" y="588"/>
                      <a:pt x="3068" y="562"/>
                    </a:cubicBezTo>
                    <a:cubicBezTo>
                      <a:pt x="3060" y="497"/>
                      <a:pt x="3051" y="431"/>
                      <a:pt x="3040" y="363"/>
                    </a:cubicBezTo>
                    <a:lnTo>
                      <a:pt x="3040" y="363"/>
                    </a:lnTo>
                    <a:cubicBezTo>
                      <a:pt x="3029" y="294"/>
                      <a:pt x="3009" y="239"/>
                      <a:pt x="2982" y="197"/>
                    </a:cubicBezTo>
                    <a:cubicBezTo>
                      <a:pt x="2969" y="176"/>
                      <a:pt x="2954" y="159"/>
                      <a:pt x="2936" y="145"/>
                    </a:cubicBezTo>
                    <a:cubicBezTo>
                      <a:pt x="2763" y="0"/>
                      <a:pt x="2420" y="179"/>
                      <a:pt x="2051" y="465"/>
                    </a:cubicBezTo>
                    <a:cubicBezTo>
                      <a:pt x="1953" y="543"/>
                      <a:pt x="1853" y="627"/>
                      <a:pt x="1753" y="716"/>
                    </a:cubicBezTo>
                    <a:lnTo>
                      <a:pt x="1753" y="716"/>
                    </a:lnTo>
                    <a:cubicBezTo>
                      <a:pt x="1706" y="757"/>
                      <a:pt x="1659" y="799"/>
                      <a:pt x="1613" y="843"/>
                    </a:cubicBezTo>
                    <a:lnTo>
                      <a:pt x="1611" y="843"/>
                    </a:lnTo>
                    <a:cubicBezTo>
                      <a:pt x="1470" y="976"/>
                      <a:pt x="1331" y="1111"/>
                      <a:pt x="1207" y="1239"/>
                    </a:cubicBezTo>
                    <a:cubicBezTo>
                      <a:pt x="1191" y="1254"/>
                      <a:pt x="1176" y="1271"/>
                      <a:pt x="1160" y="1286"/>
                    </a:cubicBezTo>
                    <a:lnTo>
                      <a:pt x="1159" y="1286"/>
                    </a:lnTo>
                    <a:cubicBezTo>
                      <a:pt x="1125" y="1322"/>
                      <a:pt x="1093" y="1357"/>
                      <a:pt x="1060" y="1389"/>
                    </a:cubicBezTo>
                    <a:lnTo>
                      <a:pt x="1060" y="1389"/>
                    </a:lnTo>
                    <a:cubicBezTo>
                      <a:pt x="962" y="1493"/>
                      <a:pt x="877" y="1585"/>
                      <a:pt x="813" y="1657"/>
                    </a:cubicBezTo>
                    <a:cubicBezTo>
                      <a:pt x="722" y="1756"/>
                      <a:pt x="670" y="1817"/>
                      <a:pt x="670" y="1817"/>
                    </a:cubicBezTo>
                    <a:cubicBezTo>
                      <a:pt x="670" y="1817"/>
                      <a:pt x="151" y="4109"/>
                      <a:pt x="39" y="5520"/>
                    </a:cubicBezTo>
                    <a:cubicBezTo>
                      <a:pt x="13" y="5841"/>
                      <a:pt x="4" y="6221"/>
                      <a:pt x="4" y="6624"/>
                    </a:cubicBezTo>
                    <a:lnTo>
                      <a:pt x="2" y="6626"/>
                    </a:lnTo>
                    <a:cubicBezTo>
                      <a:pt x="1" y="7981"/>
                      <a:pt x="105" y="10079"/>
                      <a:pt x="99" y="10646"/>
                    </a:cubicBezTo>
                    <a:cubicBezTo>
                      <a:pt x="90" y="11382"/>
                      <a:pt x="73" y="11688"/>
                      <a:pt x="73" y="11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1">
                <a:extLst>
                  <a:ext uri="{FF2B5EF4-FFF2-40B4-BE49-F238E27FC236}">
                    <a16:creationId xmlns:a16="http://schemas.microsoft.com/office/drawing/2014/main" id="{98CC60CE-A0EB-38C3-5054-12EE962ED5E3}"/>
                  </a:ext>
                </a:extLst>
              </p:cNvPr>
              <p:cNvSpPr/>
              <p:nvPr/>
            </p:nvSpPr>
            <p:spPr>
              <a:xfrm>
                <a:off x="4813133" y="3129948"/>
                <a:ext cx="382384" cy="1991777"/>
              </a:xfrm>
              <a:custGeom>
                <a:avLst/>
                <a:gdLst/>
                <a:ahLst/>
                <a:cxnLst/>
                <a:rect l="l" t="t" r="r" b="b"/>
                <a:pathLst>
                  <a:path w="1992" h="10376" extrusionOk="0">
                    <a:moveTo>
                      <a:pt x="887" y="1"/>
                    </a:moveTo>
                    <a:cubicBezTo>
                      <a:pt x="796" y="101"/>
                      <a:pt x="744" y="162"/>
                      <a:pt x="744" y="162"/>
                    </a:cubicBezTo>
                    <a:cubicBezTo>
                      <a:pt x="744" y="162"/>
                      <a:pt x="225" y="2454"/>
                      <a:pt x="113" y="3865"/>
                    </a:cubicBezTo>
                    <a:cubicBezTo>
                      <a:pt x="1" y="5274"/>
                      <a:pt x="181" y="8256"/>
                      <a:pt x="173" y="8991"/>
                    </a:cubicBezTo>
                    <a:cubicBezTo>
                      <a:pt x="165" y="9727"/>
                      <a:pt x="147" y="10033"/>
                      <a:pt x="147" y="10054"/>
                    </a:cubicBezTo>
                    <a:cubicBezTo>
                      <a:pt x="148" y="10067"/>
                      <a:pt x="161" y="10242"/>
                      <a:pt x="335" y="10376"/>
                    </a:cubicBezTo>
                    <a:cubicBezTo>
                      <a:pt x="421" y="8727"/>
                      <a:pt x="653" y="4261"/>
                      <a:pt x="653" y="4261"/>
                    </a:cubicBezTo>
                    <a:lnTo>
                      <a:pt x="1190" y="1534"/>
                    </a:lnTo>
                    <a:lnTo>
                      <a:pt x="1991" y="688"/>
                    </a:lnTo>
                    <a:cubicBezTo>
                      <a:pt x="1587" y="357"/>
                      <a:pt x="1219" y="134"/>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1">
                <a:extLst>
                  <a:ext uri="{FF2B5EF4-FFF2-40B4-BE49-F238E27FC236}">
                    <a16:creationId xmlns:a16="http://schemas.microsoft.com/office/drawing/2014/main" id="{02E763F8-B1FE-AA30-9F68-39898DEEB975}"/>
                  </a:ext>
                </a:extLst>
              </p:cNvPr>
              <p:cNvSpPr/>
              <p:nvPr/>
            </p:nvSpPr>
            <p:spPr>
              <a:xfrm>
                <a:off x="4329780" y="2659647"/>
                <a:ext cx="914689" cy="2738885"/>
              </a:xfrm>
              <a:custGeom>
                <a:avLst/>
                <a:gdLst/>
                <a:ahLst/>
                <a:cxnLst/>
                <a:rect l="l" t="t" r="r" b="b"/>
                <a:pathLst>
                  <a:path w="4765" h="14268" extrusionOk="0">
                    <a:moveTo>
                      <a:pt x="462" y="13260"/>
                    </a:moveTo>
                    <a:cubicBezTo>
                      <a:pt x="462" y="13260"/>
                      <a:pt x="382" y="13559"/>
                      <a:pt x="784" y="13829"/>
                    </a:cubicBezTo>
                    <a:cubicBezTo>
                      <a:pt x="810" y="13849"/>
                      <a:pt x="839" y="13866"/>
                      <a:pt x="871" y="13884"/>
                    </a:cubicBezTo>
                    <a:cubicBezTo>
                      <a:pt x="879" y="13889"/>
                      <a:pt x="884" y="13892"/>
                      <a:pt x="891" y="13895"/>
                    </a:cubicBezTo>
                    <a:cubicBezTo>
                      <a:pt x="937" y="13923"/>
                      <a:pt x="990" y="13947"/>
                      <a:pt x="1050" y="13972"/>
                    </a:cubicBezTo>
                    <a:cubicBezTo>
                      <a:pt x="1748" y="14267"/>
                      <a:pt x="2150" y="13869"/>
                      <a:pt x="2147" y="13772"/>
                    </a:cubicBezTo>
                    <a:cubicBezTo>
                      <a:pt x="2145" y="13676"/>
                      <a:pt x="2285" y="8408"/>
                      <a:pt x="2413" y="8059"/>
                    </a:cubicBezTo>
                    <a:cubicBezTo>
                      <a:pt x="2439" y="7985"/>
                      <a:pt x="2505" y="7750"/>
                      <a:pt x="2594" y="7421"/>
                    </a:cubicBezTo>
                    <a:cubicBezTo>
                      <a:pt x="2928" y="6188"/>
                      <a:pt x="3572" y="3669"/>
                      <a:pt x="3572" y="3669"/>
                    </a:cubicBezTo>
                    <a:cubicBezTo>
                      <a:pt x="3572" y="3669"/>
                      <a:pt x="4312" y="3503"/>
                      <a:pt x="4509" y="3140"/>
                    </a:cubicBezTo>
                    <a:cubicBezTo>
                      <a:pt x="4638" y="2900"/>
                      <a:pt x="4708" y="2292"/>
                      <a:pt x="4740" y="1906"/>
                    </a:cubicBezTo>
                    <a:cubicBezTo>
                      <a:pt x="4741" y="1874"/>
                      <a:pt x="4745" y="1845"/>
                      <a:pt x="4746" y="1815"/>
                    </a:cubicBezTo>
                    <a:cubicBezTo>
                      <a:pt x="4748" y="1805"/>
                      <a:pt x="4749" y="1792"/>
                      <a:pt x="4749" y="1783"/>
                    </a:cubicBezTo>
                    <a:cubicBezTo>
                      <a:pt x="4760" y="1648"/>
                      <a:pt x="4765" y="1558"/>
                      <a:pt x="4765" y="1558"/>
                    </a:cubicBezTo>
                    <a:cubicBezTo>
                      <a:pt x="4763" y="1523"/>
                      <a:pt x="4757" y="1489"/>
                      <a:pt x="4748" y="1454"/>
                    </a:cubicBezTo>
                    <a:cubicBezTo>
                      <a:pt x="4740" y="1429"/>
                      <a:pt x="4729" y="1403"/>
                      <a:pt x="4718" y="1378"/>
                    </a:cubicBezTo>
                    <a:cubicBezTo>
                      <a:pt x="4698" y="1338"/>
                      <a:pt x="4674" y="1298"/>
                      <a:pt x="4643" y="1260"/>
                    </a:cubicBezTo>
                    <a:cubicBezTo>
                      <a:pt x="3934" y="365"/>
                      <a:pt x="322" y="0"/>
                      <a:pt x="151" y="928"/>
                    </a:cubicBezTo>
                    <a:cubicBezTo>
                      <a:pt x="147" y="948"/>
                      <a:pt x="145" y="966"/>
                      <a:pt x="142" y="983"/>
                    </a:cubicBezTo>
                    <a:cubicBezTo>
                      <a:pt x="141" y="988"/>
                      <a:pt x="141" y="994"/>
                      <a:pt x="139" y="999"/>
                    </a:cubicBezTo>
                    <a:cubicBezTo>
                      <a:pt x="136" y="1014"/>
                      <a:pt x="135" y="1029"/>
                      <a:pt x="131" y="1045"/>
                    </a:cubicBezTo>
                    <a:cubicBezTo>
                      <a:pt x="121" y="1109"/>
                      <a:pt x="113" y="1174"/>
                      <a:pt x="107" y="1235"/>
                    </a:cubicBezTo>
                    <a:cubicBezTo>
                      <a:pt x="91" y="1354"/>
                      <a:pt x="84" y="1466"/>
                      <a:pt x="78" y="1578"/>
                    </a:cubicBezTo>
                    <a:cubicBezTo>
                      <a:pt x="75" y="1606"/>
                      <a:pt x="73" y="1632"/>
                      <a:pt x="73" y="1658"/>
                    </a:cubicBezTo>
                    <a:cubicBezTo>
                      <a:pt x="45" y="2371"/>
                      <a:pt x="158" y="2937"/>
                      <a:pt x="161" y="3052"/>
                    </a:cubicBezTo>
                    <a:cubicBezTo>
                      <a:pt x="165" y="3203"/>
                      <a:pt x="490" y="5662"/>
                      <a:pt x="519" y="6599"/>
                    </a:cubicBezTo>
                    <a:cubicBezTo>
                      <a:pt x="548" y="7537"/>
                      <a:pt x="255" y="7817"/>
                      <a:pt x="165" y="8597"/>
                    </a:cubicBezTo>
                    <a:cubicBezTo>
                      <a:pt x="1" y="10039"/>
                      <a:pt x="461" y="13260"/>
                      <a:pt x="461" y="13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1">
                <a:extLst>
                  <a:ext uri="{FF2B5EF4-FFF2-40B4-BE49-F238E27FC236}">
                    <a16:creationId xmlns:a16="http://schemas.microsoft.com/office/drawing/2014/main" id="{BFE2FF45-D3DB-1EE6-E521-35EF1A6DAF3A}"/>
                  </a:ext>
                </a:extLst>
              </p:cNvPr>
              <p:cNvSpPr/>
              <p:nvPr/>
            </p:nvSpPr>
            <p:spPr>
              <a:xfrm>
                <a:off x="4217292" y="923376"/>
                <a:ext cx="1210884" cy="2146305"/>
              </a:xfrm>
              <a:custGeom>
                <a:avLst/>
                <a:gdLst/>
                <a:ahLst/>
                <a:cxnLst/>
                <a:rect l="l" t="t" r="r" b="b"/>
                <a:pathLst>
                  <a:path w="6308" h="11181" extrusionOk="0">
                    <a:moveTo>
                      <a:pt x="2345" y="1"/>
                    </a:moveTo>
                    <a:lnTo>
                      <a:pt x="1962" y="239"/>
                    </a:lnTo>
                    <a:cubicBezTo>
                      <a:pt x="1962" y="239"/>
                      <a:pt x="1430" y="614"/>
                      <a:pt x="1059" y="902"/>
                    </a:cubicBezTo>
                    <a:cubicBezTo>
                      <a:pt x="688" y="1190"/>
                      <a:pt x="274" y="1597"/>
                      <a:pt x="274" y="1597"/>
                    </a:cubicBezTo>
                    <a:lnTo>
                      <a:pt x="1" y="2148"/>
                    </a:lnTo>
                    <a:lnTo>
                      <a:pt x="999" y="4141"/>
                    </a:lnTo>
                    <a:cubicBezTo>
                      <a:pt x="999" y="4141"/>
                      <a:pt x="1001" y="4237"/>
                      <a:pt x="1004" y="4400"/>
                    </a:cubicBezTo>
                    <a:cubicBezTo>
                      <a:pt x="1014" y="5234"/>
                      <a:pt x="1042" y="7813"/>
                      <a:pt x="945" y="8030"/>
                    </a:cubicBezTo>
                    <a:cubicBezTo>
                      <a:pt x="861" y="8218"/>
                      <a:pt x="681" y="9202"/>
                      <a:pt x="676" y="9927"/>
                    </a:cubicBezTo>
                    <a:cubicBezTo>
                      <a:pt x="676" y="9956"/>
                      <a:pt x="676" y="9982"/>
                      <a:pt x="677" y="10010"/>
                    </a:cubicBezTo>
                    <a:cubicBezTo>
                      <a:pt x="677" y="10108"/>
                      <a:pt x="684" y="10199"/>
                      <a:pt x="693" y="10282"/>
                    </a:cubicBezTo>
                    <a:cubicBezTo>
                      <a:pt x="707" y="10403"/>
                      <a:pt x="730" y="10507"/>
                      <a:pt x="764" y="10583"/>
                    </a:cubicBezTo>
                    <a:cubicBezTo>
                      <a:pt x="814" y="10699"/>
                      <a:pt x="905" y="10794"/>
                      <a:pt x="1030" y="10871"/>
                    </a:cubicBezTo>
                    <a:cubicBezTo>
                      <a:pt x="1077" y="10902"/>
                      <a:pt x="1131" y="10930"/>
                      <a:pt x="1190" y="10956"/>
                    </a:cubicBezTo>
                    <a:cubicBezTo>
                      <a:pt x="1274" y="10991"/>
                      <a:pt x="1368" y="11022"/>
                      <a:pt x="1473" y="11050"/>
                    </a:cubicBezTo>
                    <a:cubicBezTo>
                      <a:pt x="1844" y="11144"/>
                      <a:pt x="2336" y="11181"/>
                      <a:pt x="2916" y="11181"/>
                    </a:cubicBezTo>
                    <a:cubicBezTo>
                      <a:pt x="3080" y="11181"/>
                      <a:pt x="3252" y="11178"/>
                      <a:pt x="3429" y="11173"/>
                    </a:cubicBezTo>
                    <a:cubicBezTo>
                      <a:pt x="3755" y="11163"/>
                      <a:pt x="4078" y="11131"/>
                      <a:pt x="4385" y="11079"/>
                    </a:cubicBezTo>
                    <a:cubicBezTo>
                      <a:pt x="4732" y="11020"/>
                      <a:pt x="5057" y="10936"/>
                      <a:pt x="5335" y="10828"/>
                    </a:cubicBezTo>
                    <a:cubicBezTo>
                      <a:pt x="5761" y="10666"/>
                      <a:pt x="6081" y="10454"/>
                      <a:pt x="6218" y="10203"/>
                    </a:cubicBezTo>
                    <a:cubicBezTo>
                      <a:pt x="6258" y="10131"/>
                      <a:pt x="6283" y="10056"/>
                      <a:pt x="6289" y="9977"/>
                    </a:cubicBezTo>
                    <a:cubicBezTo>
                      <a:pt x="6290" y="9962"/>
                      <a:pt x="6292" y="9945"/>
                      <a:pt x="6292" y="9927"/>
                    </a:cubicBezTo>
                    <a:cubicBezTo>
                      <a:pt x="6293" y="9897"/>
                      <a:pt x="6295" y="9867"/>
                      <a:pt x="6297" y="9834"/>
                    </a:cubicBezTo>
                    <a:cubicBezTo>
                      <a:pt x="6307" y="9047"/>
                      <a:pt x="5992" y="7239"/>
                      <a:pt x="5972" y="6606"/>
                    </a:cubicBezTo>
                    <a:cubicBezTo>
                      <a:pt x="5952" y="5930"/>
                      <a:pt x="6109" y="5250"/>
                      <a:pt x="6193" y="4178"/>
                    </a:cubicBezTo>
                    <a:cubicBezTo>
                      <a:pt x="6278" y="3106"/>
                      <a:pt x="5909" y="1202"/>
                      <a:pt x="5875" y="1016"/>
                    </a:cubicBezTo>
                    <a:cubicBezTo>
                      <a:pt x="5843" y="831"/>
                      <a:pt x="5721" y="653"/>
                      <a:pt x="5641" y="582"/>
                    </a:cubicBezTo>
                    <a:cubicBezTo>
                      <a:pt x="5561" y="510"/>
                      <a:pt x="4505" y="244"/>
                      <a:pt x="4505" y="244"/>
                    </a:cubicBez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1">
                <a:extLst>
                  <a:ext uri="{FF2B5EF4-FFF2-40B4-BE49-F238E27FC236}">
                    <a16:creationId xmlns:a16="http://schemas.microsoft.com/office/drawing/2014/main" id="{BBB7AE2D-824D-EA4A-8B02-0C5487F4F095}"/>
                  </a:ext>
                </a:extLst>
              </p:cNvPr>
              <p:cNvSpPr/>
              <p:nvPr/>
            </p:nvSpPr>
            <p:spPr>
              <a:xfrm>
                <a:off x="4344561" y="2811295"/>
                <a:ext cx="1081503" cy="269128"/>
              </a:xfrm>
              <a:custGeom>
                <a:avLst/>
                <a:gdLst/>
                <a:ahLst/>
                <a:cxnLst/>
                <a:rect l="l" t="t" r="r" b="b"/>
                <a:pathLst>
                  <a:path w="5634" h="1402" extrusionOk="0">
                    <a:moveTo>
                      <a:pt x="5634" y="1"/>
                    </a:moveTo>
                    <a:lnTo>
                      <a:pt x="5634" y="1"/>
                    </a:lnTo>
                    <a:cubicBezTo>
                      <a:pt x="5601" y="30"/>
                      <a:pt x="5541" y="84"/>
                      <a:pt x="5451" y="150"/>
                    </a:cubicBezTo>
                    <a:cubicBezTo>
                      <a:pt x="5286" y="270"/>
                      <a:pt x="5021" y="436"/>
                      <a:pt x="4641" y="590"/>
                    </a:cubicBezTo>
                    <a:cubicBezTo>
                      <a:pt x="4528" y="635"/>
                      <a:pt x="4403" y="678"/>
                      <a:pt x="4268" y="721"/>
                    </a:cubicBezTo>
                    <a:cubicBezTo>
                      <a:pt x="3772" y="873"/>
                      <a:pt x="3134" y="988"/>
                      <a:pt x="2334" y="988"/>
                    </a:cubicBezTo>
                    <a:cubicBezTo>
                      <a:pt x="2020" y="988"/>
                      <a:pt x="1680" y="970"/>
                      <a:pt x="1314" y="930"/>
                    </a:cubicBezTo>
                    <a:cubicBezTo>
                      <a:pt x="397" y="698"/>
                      <a:pt x="218" y="481"/>
                      <a:pt x="65" y="195"/>
                    </a:cubicBezTo>
                    <a:cubicBezTo>
                      <a:pt x="51" y="167"/>
                      <a:pt x="36" y="141"/>
                      <a:pt x="22" y="112"/>
                    </a:cubicBezTo>
                    <a:cubicBezTo>
                      <a:pt x="19" y="105"/>
                      <a:pt x="16" y="99"/>
                      <a:pt x="13" y="93"/>
                    </a:cubicBezTo>
                    <a:cubicBezTo>
                      <a:pt x="13" y="121"/>
                      <a:pt x="13" y="149"/>
                      <a:pt x="13" y="176"/>
                    </a:cubicBezTo>
                    <a:cubicBezTo>
                      <a:pt x="14" y="273"/>
                      <a:pt x="21" y="365"/>
                      <a:pt x="30" y="447"/>
                    </a:cubicBezTo>
                    <a:cubicBezTo>
                      <a:pt x="14" y="564"/>
                      <a:pt x="5" y="678"/>
                      <a:pt x="1" y="788"/>
                    </a:cubicBezTo>
                    <a:cubicBezTo>
                      <a:pt x="94" y="876"/>
                      <a:pt x="213" y="958"/>
                      <a:pt x="367" y="1036"/>
                    </a:cubicBezTo>
                    <a:cubicBezTo>
                      <a:pt x="488" y="1098"/>
                      <a:pt x="634" y="1158"/>
                      <a:pt x="810" y="1215"/>
                    </a:cubicBezTo>
                    <a:cubicBezTo>
                      <a:pt x="933" y="1255"/>
                      <a:pt x="1071" y="1293"/>
                      <a:pt x="1227" y="1333"/>
                    </a:cubicBezTo>
                    <a:lnTo>
                      <a:pt x="1254" y="1338"/>
                    </a:lnTo>
                    <a:cubicBezTo>
                      <a:pt x="1651" y="1382"/>
                      <a:pt x="2019" y="1401"/>
                      <a:pt x="2360" y="1401"/>
                    </a:cubicBezTo>
                    <a:cubicBezTo>
                      <a:pt x="2448" y="1401"/>
                      <a:pt x="2533" y="1400"/>
                      <a:pt x="2617" y="1398"/>
                    </a:cubicBezTo>
                    <a:cubicBezTo>
                      <a:pt x="3008" y="1385"/>
                      <a:pt x="3359" y="1347"/>
                      <a:pt x="3674" y="1291"/>
                    </a:cubicBezTo>
                    <a:lnTo>
                      <a:pt x="3675" y="1291"/>
                    </a:lnTo>
                    <a:cubicBezTo>
                      <a:pt x="4060" y="1224"/>
                      <a:pt x="4389" y="1130"/>
                      <a:pt x="4671" y="1025"/>
                    </a:cubicBezTo>
                    <a:cubicBezTo>
                      <a:pt x="5072" y="878"/>
                      <a:pt x="5372" y="708"/>
                      <a:pt x="5583" y="567"/>
                    </a:cubicBezTo>
                    <a:cubicBezTo>
                      <a:pt x="5575" y="502"/>
                      <a:pt x="5566" y="436"/>
                      <a:pt x="5555" y="368"/>
                    </a:cubicBezTo>
                    <a:cubicBezTo>
                      <a:pt x="5595" y="296"/>
                      <a:pt x="5620" y="221"/>
                      <a:pt x="5626" y="144"/>
                    </a:cubicBezTo>
                    <a:cubicBezTo>
                      <a:pt x="5627" y="127"/>
                      <a:pt x="5627" y="110"/>
                      <a:pt x="5629" y="92"/>
                    </a:cubicBezTo>
                    <a:cubicBezTo>
                      <a:pt x="5630" y="62"/>
                      <a:pt x="5632" y="32"/>
                      <a:pt x="5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1">
                <a:extLst>
                  <a:ext uri="{FF2B5EF4-FFF2-40B4-BE49-F238E27FC236}">
                    <a16:creationId xmlns:a16="http://schemas.microsoft.com/office/drawing/2014/main" id="{9458A598-E564-A060-AC74-B28453C3E580}"/>
                  </a:ext>
                </a:extLst>
              </p:cNvPr>
              <p:cNvSpPr/>
              <p:nvPr/>
            </p:nvSpPr>
            <p:spPr>
              <a:xfrm>
                <a:off x="4343793" y="2828763"/>
                <a:ext cx="1081311" cy="268168"/>
              </a:xfrm>
              <a:custGeom>
                <a:avLst/>
                <a:gdLst/>
                <a:ahLst/>
                <a:cxnLst/>
                <a:rect l="l" t="t" r="r" b="b"/>
                <a:pathLst>
                  <a:path w="5633" h="1397" extrusionOk="0">
                    <a:moveTo>
                      <a:pt x="5633" y="1"/>
                    </a:moveTo>
                    <a:lnTo>
                      <a:pt x="5633" y="1"/>
                    </a:lnTo>
                    <a:cubicBezTo>
                      <a:pt x="5607" y="27"/>
                      <a:pt x="5562" y="64"/>
                      <a:pt x="5501" y="111"/>
                    </a:cubicBezTo>
                    <a:cubicBezTo>
                      <a:pt x="5347" y="231"/>
                      <a:pt x="5076" y="410"/>
                      <a:pt x="4675" y="573"/>
                    </a:cubicBezTo>
                    <a:cubicBezTo>
                      <a:pt x="4515" y="637"/>
                      <a:pt x="4335" y="701"/>
                      <a:pt x="4132" y="757"/>
                    </a:cubicBezTo>
                    <a:cubicBezTo>
                      <a:pt x="3658" y="888"/>
                      <a:pt x="3067" y="982"/>
                      <a:pt x="2345" y="982"/>
                    </a:cubicBezTo>
                    <a:cubicBezTo>
                      <a:pt x="2029" y="982"/>
                      <a:pt x="1688" y="964"/>
                      <a:pt x="1321" y="924"/>
                    </a:cubicBezTo>
                    <a:cubicBezTo>
                      <a:pt x="380" y="687"/>
                      <a:pt x="215" y="462"/>
                      <a:pt x="60" y="164"/>
                    </a:cubicBezTo>
                    <a:cubicBezTo>
                      <a:pt x="49" y="145"/>
                      <a:pt x="40" y="125"/>
                      <a:pt x="29" y="105"/>
                    </a:cubicBezTo>
                    <a:cubicBezTo>
                      <a:pt x="26" y="99"/>
                      <a:pt x="22" y="91"/>
                      <a:pt x="18" y="84"/>
                    </a:cubicBezTo>
                    <a:lnTo>
                      <a:pt x="18" y="84"/>
                    </a:lnTo>
                    <a:cubicBezTo>
                      <a:pt x="20" y="182"/>
                      <a:pt x="25" y="273"/>
                      <a:pt x="34" y="356"/>
                    </a:cubicBezTo>
                    <a:cubicBezTo>
                      <a:pt x="20" y="471"/>
                      <a:pt x="11" y="585"/>
                      <a:pt x="5" y="697"/>
                    </a:cubicBezTo>
                    <a:cubicBezTo>
                      <a:pt x="3" y="724"/>
                      <a:pt x="2" y="751"/>
                      <a:pt x="0" y="777"/>
                    </a:cubicBezTo>
                    <a:cubicBezTo>
                      <a:pt x="223" y="987"/>
                      <a:pt x="574" y="1164"/>
                      <a:pt x="1234" y="1328"/>
                    </a:cubicBezTo>
                    <a:lnTo>
                      <a:pt x="1261" y="1333"/>
                    </a:lnTo>
                    <a:cubicBezTo>
                      <a:pt x="1655" y="1378"/>
                      <a:pt x="2020" y="1397"/>
                      <a:pt x="2358" y="1397"/>
                    </a:cubicBezTo>
                    <a:cubicBezTo>
                      <a:pt x="2449" y="1397"/>
                      <a:pt x="2538" y="1395"/>
                      <a:pt x="2624" y="1393"/>
                    </a:cubicBezTo>
                    <a:cubicBezTo>
                      <a:pt x="2973" y="1382"/>
                      <a:pt x="3290" y="1350"/>
                      <a:pt x="3579" y="1303"/>
                    </a:cubicBezTo>
                    <a:cubicBezTo>
                      <a:pt x="4002" y="1236"/>
                      <a:pt x="4364" y="1136"/>
                      <a:pt x="4667" y="1024"/>
                    </a:cubicBezTo>
                    <a:cubicBezTo>
                      <a:pt x="5079" y="874"/>
                      <a:pt x="5384" y="701"/>
                      <a:pt x="5596" y="556"/>
                    </a:cubicBezTo>
                    <a:cubicBezTo>
                      <a:pt x="5593" y="530"/>
                      <a:pt x="5624" y="130"/>
                      <a:pt x="5630" y="51"/>
                    </a:cubicBezTo>
                    <a:cubicBezTo>
                      <a:pt x="5631" y="36"/>
                      <a:pt x="5633" y="19"/>
                      <a:pt x="5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1">
                <a:extLst>
                  <a:ext uri="{FF2B5EF4-FFF2-40B4-BE49-F238E27FC236}">
                    <a16:creationId xmlns:a16="http://schemas.microsoft.com/office/drawing/2014/main" id="{5B78A48D-8454-CFBB-DCC1-E6100AC41884}"/>
                  </a:ext>
                </a:extLst>
              </p:cNvPr>
              <p:cNvSpPr/>
              <p:nvPr/>
            </p:nvSpPr>
            <p:spPr>
              <a:xfrm>
                <a:off x="5447367" y="2391288"/>
                <a:ext cx="798362" cy="281029"/>
              </a:xfrm>
              <a:custGeom>
                <a:avLst/>
                <a:gdLst/>
                <a:ahLst/>
                <a:cxnLst/>
                <a:rect l="l" t="t" r="r" b="b"/>
                <a:pathLst>
                  <a:path w="4159" h="1464" extrusionOk="0">
                    <a:moveTo>
                      <a:pt x="1321" y="1"/>
                    </a:moveTo>
                    <a:cubicBezTo>
                      <a:pt x="1307" y="1"/>
                      <a:pt x="1296" y="3"/>
                      <a:pt x="1290" y="6"/>
                    </a:cubicBezTo>
                    <a:cubicBezTo>
                      <a:pt x="1173" y="77"/>
                      <a:pt x="1262" y="360"/>
                      <a:pt x="1451" y="400"/>
                    </a:cubicBezTo>
                    <a:cubicBezTo>
                      <a:pt x="1641" y="440"/>
                      <a:pt x="2165" y="655"/>
                      <a:pt x="2107" y="695"/>
                    </a:cubicBezTo>
                    <a:cubicBezTo>
                      <a:pt x="2047" y="734"/>
                      <a:pt x="1964" y="760"/>
                      <a:pt x="1856" y="818"/>
                    </a:cubicBezTo>
                    <a:cubicBezTo>
                      <a:pt x="1748" y="875"/>
                      <a:pt x="805" y="884"/>
                      <a:pt x="716" y="924"/>
                    </a:cubicBezTo>
                    <a:cubicBezTo>
                      <a:pt x="627" y="964"/>
                      <a:pt x="645" y="1089"/>
                      <a:pt x="276" y="1169"/>
                    </a:cubicBezTo>
                    <a:cubicBezTo>
                      <a:pt x="98" y="1207"/>
                      <a:pt x="1" y="1300"/>
                      <a:pt x="10" y="1343"/>
                    </a:cubicBezTo>
                    <a:cubicBezTo>
                      <a:pt x="30" y="1441"/>
                      <a:pt x="334" y="1463"/>
                      <a:pt x="553" y="1463"/>
                    </a:cubicBezTo>
                    <a:cubicBezTo>
                      <a:pt x="593" y="1463"/>
                      <a:pt x="630" y="1462"/>
                      <a:pt x="662" y="1461"/>
                    </a:cubicBezTo>
                    <a:cubicBezTo>
                      <a:pt x="904" y="1452"/>
                      <a:pt x="1204" y="1426"/>
                      <a:pt x="1502" y="1395"/>
                    </a:cubicBezTo>
                    <a:cubicBezTo>
                      <a:pt x="2014" y="1341"/>
                      <a:pt x="1953" y="1346"/>
                      <a:pt x="2157" y="1321"/>
                    </a:cubicBezTo>
                    <a:cubicBezTo>
                      <a:pt x="2479" y="1283"/>
                      <a:pt x="3242" y="961"/>
                      <a:pt x="3242" y="961"/>
                    </a:cubicBezTo>
                    <a:cubicBezTo>
                      <a:pt x="3242" y="961"/>
                      <a:pt x="3983" y="628"/>
                      <a:pt x="3974" y="543"/>
                    </a:cubicBezTo>
                    <a:cubicBezTo>
                      <a:pt x="3974" y="538"/>
                      <a:pt x="4159" y="297"/>
                      <a:pt x="3908" y="60"/>
                    </a:cubicBezTo>
                    <a:cubicBezTo>
                      <a:pt x="3895" y="48"/>
                      <a:pt x="3880" y="43"/>
                      <a:pt x="3862" y="43"/>
                    </a:cubicBezTo>
                    <a:cubicBezTo>
                      <a:pt x="3740" y="43"/>
                      <a:pt x="3478" y="263"/>
                      <a:pt x="2948" y="272"/>
                    </a:cubicBezTo>
                    <a:cubicBezTo>
                      <a:pt x="2938" y="272"/>
                      <a:pt x="2928" y="273"/>
                      <a:pt x="2918" y="273"/>
                    </a:cubicBezTo>
                    <a:cubicBezTo>
                      <a:pt x="2350" y="273"/>
                      <a:pt x="1508" y="1"/>
                      <a:pt x="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1">
                <a:extLst>
                  <a:ext uri="{FF2B5EF4-FFF2-40B4-BE49-F238E27FC236}">
                    <a16:creationId xmlns:a16="http://schemas.microsoft.com/office/drawing/2014/main" id="{E30E5A5D-38D5-D4C2-2317-586424EB4145}"/>
                  </a:ext>
                </a:extLst>
              </p:cNvPr>
              <p:cNvSpPr/>
              <p:nvPr/>
            </p:nvSpPr>
            <p:spPr>
              <a:xfrm>
                <a:off x="5409359" y="2352129"/>
                <a:ext cx="809879" cy="229584"/>
              </a:xfrm>
              <a:custGeom>
                <a:avLst/>
                <a:gdLst/>
                <a:ahLst/>
                <a:cxnLst/>
                <a:rect l="l" t="t" r="r" b="b"/>
                <a:pathLst>
                  <a:path w="4219" h="1196" extrusionOk="0">
                    <a:moveTo>
                      <a:pt x="3094" y="1"/>
                    </a:moveTo>
                    <a:cubicBezTo>
                      <a:pt x="3079" y="1"/>
                      <a:pt x="3064" y="1"/>
                      <a:pt x="3049" y="1"/>
                    </a:cubicBezTo>
                    <a:cubicBezTo>
                      <a:pt x="2438" y="12"/>
                      <a:pt x="1662" y="139"/>
                      <a:pt x="1563" y="175"/>
                    </a:cubicBezTo>
                    <a:cubicBezTo>
                      <a:pt x="1465" y="209"/>
                      <a:pt x="1389" y="264"/>
                      <a:pt x="1579" y="304"/>
                    </a:cubicBezTo>
                    <a:cubicBezTo>
                      <a:pt x="1768" y="344"/>
                      <a:pt x="2268" y="386"/>
                      <a:pt x="2209" y="424"/>
                    </a:cubicBezTo>
                    <a:cubicBezTo>
                      <a:pt x="2149" y="462"/>
                      <a:pt x="2022" y="556"/>
                      <a:pt x="1914" y="613"/>
                    </a:cubicBezTo>
                    <a:cubicBezTo>
                      <a:pt x="1806" y="670"/>
                      <a:pt x="1226" y="721"/>
                      <a:pt x="1137" y="761"/>
                    </a:cubicBezTo>
                    <a:cubicBezTo>
                      <a:pt x="1046" y="801"/>
                      <a:pt x="756" y="838"/>
                      <a:pt x="379" y="898"/>
                    </a:cubicBezTo>
                    <a:cubicBezTo>
                      <a:pt x="0" y="959"/>
                      <a:pt x="371" y="1018"/>
                      <a:pt x="345" y="1050"/>
                    </a:cubicBezTo>
                    <a:cubicBezTo>
                      <a:pt x="320" y="1079"/>
                      <a:pt x="153" y="1196"/>
                      <a:pt x="579" y="1196"/>
                    </a:cubicBezTo>
                    <a:cubicBezTo>
                      <a:pt x="631" y="1196"/>
                      <a:pt x="692" y="1194"/>
                      <a:pt x="763" y="1190"/>
                    </a:cubicBezTo>
                    <a:cubicBezTo>
                      <a:pt x="1419" y="1156"/>
                      <a:pt x="2065" y="1042"/>
                      <a:pt x="2386" y="1004"/>
                    </a:cubicBezTo>
                    <a:cubicBezTo>
                      <a:pt x="2709" y="965"/>
                      <a:pt x="3374" y="685"/>
                      <a:pt x="3374" y="685"/>
                    </a:cubicBezTo>
                    <a:cubicBezTo>
                      <a:pt x="3374" y="685"/>
                      <a:pt x="4218" y="306"/>
                      <a:pt x="4094" y="255"/>
                    </a:cubicBezTo>
                    <a:cubicBezTo>
                      <a:pt x="3972" y="205"/>
                      <a:pt x="3676" y="1"/>
                      <a:pt x="309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1">
                <a:extLst>
                  <a:ext uri="{FF2B5EF4-FFF2-40B4-BE49-F238E27FC236}">
                    <a16:creationId xmlns:a16="http://schemas.microsoft.com/office/drawing/2014/main" id="{4C0B6136-944F-44C8-324E-7A38060E28FC}"/>
                  </a:ext>
                </a:extLst>
              </p:cNvPr>
              <p:cNvSpPr/>
              <p:nvPr/>
            </p:nvSpPr>
            <p:spPr>
              <a:xfrm>
                <a:off x="5968344" y="2456746"/>
                <a:ext cx="169309" cy="148385"/>
              </a:xfrm>
              <a:custGeom>
                <a:avLst/>
                <a:gdLst/>
                <a:ahLst/>
                <a:cxnLst/>
                <a:rect l="l" t="t" r="r" b="b"/>
                <a:pathLst>
                  <a:path w="882" h="773" extrusionOk="0">
                    <a:moveTo>
                      <a:pt x="756" y="0"/>
                    </a:moveTo>
                    <a:lnTo>
                      <a:pt x="542" y="68"/>
                    </a:lnTo>
                    <a:lnTo>
                      <a:pt x="3" y="257"/>
                    </a:lnTo>
                    <a:cubicBezTo>
                      <a:pt x="3" y="257"/>
                      <a:pt x="0" y="274"/>
                      <a:pt x="0" y="290"/>
                    </a:cubicBezTo>
                    <a:cubicBezTo>
                      <a:pt x="0" y="305"/>
                      <a:pt x="34" y="305"/>
                      <a:pt x="34" y="305"/>
                    </a:cubicBezTo>
                    <a:cubicBezTo>
                      <a:pt x="34" y="305"/>
                      <a:pt x="88" y="310"/>
                      <a:pt x="110" y="310"/>
                    </a:cubicBezTo>
                    <a:cubicBezTo>
                      <a:pt x="113" y="310"/>
                      <a:pt x="115" y="310"/>
                      <a:pt x="117" y="310"/>
                    </a:cubicBezTo>
                    <a:cubicBezTo>
                      <a:pt x="117" y="310"/>
                      <a:pt x="117" y="310"/>
                      <a:pt x="117" y="310"/>
                    </a:cubicBezTo>
                    <a:cubicBezTo>
                      <a:pt x="132" y="310"/>
                      <a:pt x="173" y="409"/>
                      <a:pt x="180" y="523"/>
                    </a:cubicBezTo>
                    <a:cubicBezTo>
                      <a:pt x="186" y="610"/>
                      <a:pt x="194" y="697"/>
                      <a:pt x="197" y="740"/>
                    </a:cubicBezTo>
                    <a:cubicBezTo>
                      <a:pt x="197" y="742"/>
                      <a:pt x="169" y="760"/>
                      <a:pt x="169" y="762"/>
                    </a:cubicBezTo>
                    <a:cubicBezTo>
                      <a:pt x="169" y="773"/>
                      <a:pt x="200" y="773"/>
                      <a:pt x="200" y="773"/>
                    </a:cubicBezTo>
                    <a:cubicBezTo>
                      <a:pt x="200" y="773"/>
                      <a:pt x="243" y="754"/>
                      <a:pt x="325" y="723"/>
                    </a:cubicBezTo>
                    <a:cubicBezTo>
                      <a:pt x="405" y="694"/>
                      <a:pt x="815" y="510"/>
                      <a:pt x="815" y="510"/>
                    </a:cubicBezTo>
                    <a:cubicBezTo>
                      <a:pt x="815" y="510"/>
                      <a:pt x="882" y="331"/>
                      <a:pt x="855" y="230"/>
                    </a:cubicBezTo>
                    <a:cubicBezTo>
                      <a:pt x="831" y="127"/>
                      <a:pt x="756"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1">
                <a:extLst>
                  <a:ext uri="{FF2B5EF4-FFF2-40B4-BE49-F238E27FC236}">
                    <a16:creationId xmlns:a16="http://schemas.microsoft.com/office/drawing/2014/main" id="{9FCA5F95-39DA-998C-6663-3326086C9A39}"/>
                  </a:ext>
                </a:extLst>
              </p:cNvPr>
              <p:cNvSpPr/>
              <p:nvPr/>
            </p:nvSpPr>
            <p:spPr>
              <a:xfrm>
                <a:off x="5965081" y="2456170"/>
                <a:ext cx="148769" cy="54133"/>
              </a:xfrm>
              <a:custGeom>
                <a:avLst/>
                <a:gdLst/>
                <a:ahLst/>
                <a:cxnLst/>
                <a:rect l="l" t="t" r="r" b="b"/>
                <a:pathLst>
                  <a:path w="775" h="282" extrusionOk="0">
                    <a:moveTo>
                      <a:pt x="686" y="0"/>
                    </a:moveTo>
                    <a:cubicBezTo>
                      <a:pt x="620" y="0"/>
                      <a:pt x="537" y="17"/>
                      <a:pt x="497" y="36"/>
                    </a:cubicBezTo>
                    <a:cubicBezTo>
                      <a:pt x="374" y="94"/>
                      <a:pt x="279" y="137"/>
                      <a:pt x="279" y="137"/>
                    </a:cubicBezTo>
                    <a:cubicBezTo>
                      <a:pt x="279" y="137"/>
                      <a:pt x="185" y="180"/>
                      <a:pt x="48" y="240"/>
                    </a:cubicBezTo>
                    <a:cubicBezTo>
                      <a:pt x="0" y="259"/>
                      <a:pt x="14" y="279"/>
                      <a:pt x="80" y="280"/>
                    </a:cubicBezTo>
                    <a:lnTo>
                      <a:pt x="82" y="280"/>
                    </a:lnTo>
                    <a:lnTo>
                      <a:pt x="159" y="282"/>
                    </a:lnTo>
                    <a:cubicBezTo>
                      <a:pt x="342" y="205"/>
                      <a:pt x="479" y="143"/>
                      <a:pt x="479" y="143"/>
                    </a:cubicBezTo>
                    <a:cubicBezTo>
                      <a:pt x="479" y="143"/>
                      <a:pt x="617" y="80"/>
                      <a:pt x="774" y="3"/>
                    </a:cubicBezTo>
                    <a:lnTo>
                      <a:pt x="696" y="0"/>
                    </a:lnTo>
                    <a:lnTo>
                      <a:pt x="694" y="0"/>
                    </a:lnTo>
                    <a:cubicBezTo>
                      <a:pt x="691" y="0"/>
                      <a:pt x="688"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a:extLst>
                  <a:ext uri="{FF2B5EF4-FFF2-40B4-BE49-F238E27FC236}">
                    <a16:creationId xmlns:a16="http://schemas.microsoft.com/office/drawing/2014/main" id="{092F65BB-55E1-A096-6F8D-0D5DE3DCDD06}"/>
                  </a:ext>
                </a:extLst>
              </p:cNvPr>
              <p:cNvSpPr/>
              <p:nvPr/>
            </p:nvSpPr>
            <p:spPr>
              <a:xfrm>
                <a:off x="5655258" y="2480549"/>
                <a:ext cx="255307" cy="70641"/>
              </a:xfrm>
              <a:custGeom>
                <a:avLst/>
                <a:gdLst/>
                <a:ahLst/>
                <a:cxnLst/>
                <a:rect l="l" t="t" r="r" b="b"/>
                <a:pathLst>
                  <a:path w="1330" h="368" extrusionOk="0">
                    <a:moveTo>
                      <a:pt x="941" y="1"/>
                    </a:moveTo>
                    <a:cubicBezTo>
                      <a:pt x="675" y="1"/>
                      <a:pt x="339" y="75"/>
                      <a:pt x="175" y="170"/>
                    </a:cubicBezTo>
                    <a:cubicBezTo>
                      <a:pt x="1" y="272"/>
                      <a:pt x="79" y="361"/>
                      <a:pt x="351" y="367"/>
                    </a:cubicBezTo>
                    <a:cubicBezTo>
                      <a:pt x="364" y="368"/>
                      <a:pt x="377" y="368"/>
                      <a:pt x="390" y="368"/>
                    </a:cubicBezTo>
                    <a:cubicBezTo>
                      <a:pt x="656" y="368"/>
                      <a:pt x="990" y="295"/>
                      <a:pt x="1156" y="198"/>
                    </a:cubicBezTo>
                    <a:cubicBezTo>
                      <a:pt x="1330" y="96"/>
                      <a:pt x="1250" y="9"/>
                      <a:pt x="979" y="1"/>
                    </a:cubicBezTo>
                    <a:cubicBezTo>
                      <a:pt x="967" y="1"/>
                      <a:pt x="954" y="1"/>
                      <a:pt x="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a:extLst>
                  <a:ext uri="{FF2B5EF4-FFF2-40B4-BE49-F238E27FC236}">
                    <a16:creationId xmlns:a16="http://schemas.microsoft.com/office/drawing/2014/main" id="{5C334928-7E0F-5E23-EB4A-52DBDED1129D}"/>
                  </a:ext>
                </a:extLst>
              </p:cNvPr>
              <p:cNvSpPr/>
              <p:nvPr/>
            </p:nvSpPr>
            <p:spPr>
              <a:xfrm>
                <a:off x="5694802" y="2491491"/>
                <a:ext cx="176027" cy="48758"/>
              </a:xfrm>
              <a:custGeom>
                <a:avLst/>
                <a:gdLst/>
                <a:ahLst/>
                <a:cxnLst/>
                <a:rect l="l" t="t" r="r" b="b"/>
                <a:pathLst>
                  <a:path w="917" h="254" extrusionOk="0">
                    <a:moveTo>
                      <a:pt x="651" y="1"/>
                    </a:moveTo>
                    <a:cubicBezTo>
                      <a:pt x="468" y="1"/>
                      <a:pt x="234" y="52"/>
                      <a:pt x="121" y="118"/>
                    </a:cubicBezTo>
                    <a:cubicBezTo>
                      <a:pt x="1" y="187"/>
                      <a:pt x="56" y="249"/>
                      <a:pt x="242" y="253"/>
                    </a:cubicBezTo>
                    <a:cubicBezTo>
                      <a:pt x="252" y="254"/>
                      <a:pt x="263" y="254"/>
                      <a:pt x="273" y="254"/>
                    </a:cubicBezTo>
                    <a:cubicBezTo>
                      <a:pt x="456" y="254"/>
                      <a:pt x="684" y="203"/>
                      <a:pt x="798" y="136"/>
                    </a:cubicBezTo>
                    <a:cubicBezTo>
                      <a:pt x="916" y="67"/>
                      <a:pt x="862" y="6"/>
                      <a:pt x="675" y="1"/>
                    </a:cubicBezTo>
                    <a:cubicBezTo>
                      <a:pt x="667" y="1"/>
                      <a:pt x="65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a:extLst>
                  <a:ext uri="{FF2B5EF4-FFF2-40B4-BE49-F238E27FC236}">
                    <a16:creationId xmlns:a16="http://schemas.microsoft.com/office/drawing/2014/main" id="{480680F5-209A-7E4B-9384-9104648B4E09}"/>
                  </a:ext>
                </a:extLst>
              </p:cNvPr>
              <p:cNvSpPr/>
              <p:nvPr/>
            </p:nvSpPr>
            <p:spPr>
              <a:xfrm>
                <a:off x="5955867" y="2468840"/>
                <a:ext cx="33209" cy="8830"/>
              </a:xfrm>
              <a:custGeom>
                <a:avLst/>
                <a:gdLst/>
                <a:ahLst/>
                <a:cxnLst/>
                <a:rect l="l" t="t" r="r" b="b"/>
                <a:pathLst>
                  <a:path w="173" h="46" extrusionOk="0">
                    <a:moveTo>
                      <a:pt x="136" y="0"/>
                    </a:moveTo>
                    <a:cubicBezTo>
                      <a:pt x="133" y="0"/>
                      <a:pt x="131" y="0"/>
                      <a:pt x="128" y="1"/>
                    </a:cubicBezTo>
                    <a:cubicBezTo>
                      <a:pt x="93" y="2"/>
                      <a:pt x="45" y="13"/>
                      <a:pt x="22" y="25"/>
                    </a:cubicBezTo>
                    <a:cubicBezTo>
                      <a:pt x="1" y="37"/>
                      <a:pt x="7" y="45"/>
                      <a:pt x="38" y="45"/>
                    </a:cubicBezTo>
                    <a:cubicBezTo>
                      <a:pt x="40" y="45"/>
                      <a:pt x="43" y="45"/>
                      <a:pt x="45" y="45"/>
                    </a:cubicBezTo>
                    <a:cubicBezTo>
                      <a:pt x="81" y="44"/>
                      <a:pt x="127" y="33"/>
                      <a:pt x="151" y="21"/>
                    </a:cubicBezTo>
                    <a:cubicBezTo>
                      <a:pt x="173" y="9"/>
                      <a:pt x="165"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a:extLst>
                  <a:ext uri="{FF2B5EF4-FFF2-40B4-BE49-F238E27FC236}">
                    <a16:creationId xmlns:a16="http://schemas.microsoft.com/office/drawing/2014/main" id="{0EE9F46D-AC30-6656-709E-B3004B619752}"/>
                  </a:ext>
                </a:extLst>
              </p:cNvPr>
              <p:cNvSpPr/>
              <p:nvPr/>
            </p:nvSpPr>
            <p:spPr>
              <a:xfrm>
                <a:off x="5937247" y="2375356"/>
                <a:ext cx="244749" cy="47030"/>
              </a:xfrm>
              <a:custGeom>
                <a:avLst/>
                <a:gdLst/>
                <a:ahLst/>
                <a:cxnLst/>
                <a:rect l="l" t="t" r="r" b="b"/>
                <a:pathLst>
                  <a:path w="1275" h="245" extrusionOk="0">
                    <a:moveTo>
                      <a:pt x="786" y="0"/>
                    </a:moveTo>
                    <a:cubicBezTo>
                      <a:pt x="565" y="0"/>
                      <a:pt x="320" y="31"/>
                      <a:pt x="179" y="81"/>
                    </a:cubicBezTo>
                    <a:cubicBezTo>
                      <a:pt x="1" y="145"/>
                      <a:pt x="59" y="214"/>
                      <a:pt x="311" y="237"/>
                    </a:cubicBezTo>
                    <a:cubicBezTo>
                      <a:pt x="365" y="242"/>
                      <a:pt x="424" y="244"/>
                      <a:pt x="484" y="244"/>
                    </a:cubicBezTo>
                    <a:cubicBezTo>
                      <a:pt x="706" y="244"/>
                      <a:pt x="953" y="213"/>
                      <a:pt x="1094" y="163"/>
                    </a:cubicBezTo>
                    <a:cubicBezTo>
                      <a:pt x="1274" y="100"/>
                      <a:pt x="1214" y="29"/>
                      <a:pt x="962" y="8"/>
                    </a:cubicBezTo>
                    <a:cubicBezTo>
                      <a:pt x="907" y="3"/>
                      <a:pt x="847" y="0"/>
                      <a:pt x="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a:extLst>
                  <a:ext uri="{FF2B5EF4-FFF2-40B4-BE49-F238E27FC236}">
                    <a16:creationId xmlns:a16="http://schemas.microsoft.com/office/drawing/2014/main" id="{49FABF0C-95B6-8B1E-B5A8-984B13331E99}"/>
                  </a:ext>
                </a:extLst>
              </p:cNvPr>
              <p:cNvSpPr/>
              <p:nvPr/>
            </p:nvSpPr>
            <p:spPr>
              <a:xfrm>
                <a:off x="5975063" y="2382458"/>
                <a:ext cx="168733" cy="32633"/>
              </a:xfrm>
              <a:custGeom>
                <a:avLst/>
                <a:gdLst/>
                <a:ahLst/>
                <a:cxnLst/>
                <a:rect l="l" t="t" r="r" b="b"/>
                <a:pathLst>
                  <a:path w="879" h="170" extrusionOk="0">
                    <a:moveTo>
                      <a:pt x="540" y="0"/>
                    </a:moveTo>
                    <a:cubicBezTo>
                      <a:pt x="388" y="0"/>
                      <a:pt x="221" y="22"/>
                      <a:pt x="125" y="57"/>
                    </a:cubicBezTo>
                    <a:cubicBezTo>
                      <a:pt x="1" y="100"/>
                      <a:pt x="42" y="149"/>
                      <a:pt x="216" y="164"/>
                    </a:cubicBezTo>
                    <a:cubicBezTo>
                      <a:pt x="253" y="168"/>
                      <a:pt x="292" y="169"/>
                      <a:pt x="333" y="169"/>
                    </a:cubicBezTo>
                    <a:cubicBezTo>
                      <a:pt x="486" y="169"/>
                      <a:pt x="658" y="148"/>
                      <a:pt x="756" y="114"/>
                    </a:cubicBezTo>
                    <a:cubicBezTo>
                      <a:pt x="879" y="69"/>
                      <a:pt x="839" y="21"/>
                      <a:pt x="665" y="6"/>
                    </a:cubicBezTo>
                    <a:cubicBezTo>
                      <a:pt x="626" y="2"/>
                      <a:pt x="58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a:extLst>
                  <a:ext uri="{FF2B5EF4-FFF2-40B4-BE49-F238E27FC236}">
                    <a16:creationId xmlns:a16="http://schemas.microsoft.com/office/drawing/2014/main" id="{ACDA01D0-1B7B-F463-9C98-F88BFB8055C1}"/>
                  </a:ext>
                </a:extLst>
              </p:cNvPr>
              <p:cNvSpPr/>
              <p:nvPr/>
            </p:nvSpPr>
            <p:spPr>
              <a:xfrm>
                <a:off x="4199824" y="1745729"/>
                <a:ext cx="1536064" cy="1043495"/>
              </a:xfrm>
              <a:custGeom>
                <a:avLst/>
                <a:gdLst/>
                <a:ahLst/>
                <a:cxnLst/>
                <a:rect l="l" t="t" r="r" b="b"/>
                <a:pathLst>
                  <a:path w="8002" h="5436" extrusionOk="0">
                    <a:moveTo>
                      <a:pt x="598" y="1"/>
                    </a:moveTo>
                    <a:cubicBezTo>
                      <a:pt x="416" y="1"/>
                      <a:pt x="1" y="118"/>
                      <a:pt x="50" y="1197"/>
                    </a:cubicBezTo>
                    <a:cubicBezTo>
                      <a:pt x="113" y="2577"/>
                      <a:pt x="524" y="3454"/>
                      <a:pt x="705" y="3837"/>
                    </a:cubicBezTo>
                    <a:cubicBezTo>
                      <a:pt x="888" y="4218"/>
                      <a:pt x="1002" y="4395"/>
                      <a:pt x="2410" y="4564"/>
                    </a:cubicBezTo>
                    <a:cubicBezTo>
                      <a:pt x="3816" y="4734"/>
                      <a:pt x="5618" y="4797"/>
                      <a:pt x="5712" y="4820"/>
                    </a:cubicBezTo>
                    <a:cubicBezTo>
                      <a:pt x="5806" y="4843"/>
                      <a:pt x="5983" y="5029"/>
                      <a:pt x="6057" y="5084"/>
                    </a:cubicBezTo>
                    <a:cubicBezTo>
                      <a:pt x="6129" y="5137"/>
                      <a:pt x="6630" y="5435"/>
                      <a:pt x="6738" y="5435"/>
                    </a:cubicBezTo>
                    <a:cubicBezTo>
                      <a:pt x="6740" y="5435"/>
                      <a:pt x="6742" y="5435"/>
                      <a:pt x="6744" y="5435"/>
                    </a:cubicBezTo>
                    <a:cubicBezTo>
                      <a:pt x="6837" y="5421"/>
                      <a:pt x="6972" y="5267"/>
                      <a:pt x="6972" y="5267"/>
                    </a:cubicBezTo>
                    <a:cubicBezTo>
                      <a:pt x="6972" y="5267"/>
                      <a:pt x="7040" y="5260"/>
                      <a:pt x="7101" y="5232"/>
                    </a:cubicBezTo>
                    <a:cubicBezTo>
                      <a:pt x="7161" y="5204"/>
                      <a:pt x="7386" y="5069"/>
                      <a:pt x="7386" y="5069"/>
                    </a:cubicBezTo>
                    <a:cubicBezTo>
                      <a:pt x="7386" y="5069"/>
                      <a:pt x="7449" y="5087"/>
                      <a:pt x="7530" y="5087"/>
                    </a:cubicBezTo>
                    <a:cubicBezTo>
                      <a:pt x="7578" y="5087"/>
                      <a:pt x="7633" y="5080"/>
                      <a:pt x="7684" y="5060"/>
                    </a:cubicBezTo>
                    <a:cubicBezTo>
                      <a:pt x="7823" y="5003"/>
                      <a:pt x="8001" y="4755"/>
                      <a:pt x="8001" y="4755"/>
                    </a:cubicBezTo>
                    <a:lnTo>
                      <a:pt x="8001" y="4755"/>
                    </a:lnTo>
                    <a:lnTo>
                      <a:pt x="7780" y="4761"/>
                    </a:lnTo>
                    <a:lnTo>
                      <a:pt x="7567" y="4614"/>
                    </a:lnTo>
                    <a:cubicBezTo>
                      <a:pt x="7567" y="4614"/>
                      <a:pt x="7815" y="4558"/>
                      <a:pt x="7824" y="4532"/>
                    </a:cubicBezTo>
                    <a:cubicBezTo>
                      <a:pt x="7833" y="4507"/>
                      <a:pt x="7906" y="4347"/>
                      <a:pt x="7825" y="4347"/>
                    </a:cubicBezTo>
                    <a:cubicBezTo>
                      <a:pt x="7823" y="4347"/>
                      <a:pt x="7821" y="4347"/>
                      <a:pt x="7818" y="4347"/>
                    </a:cubicBezTo>
                    <a:cubicBezTo>
                      <a:pt x="7812" y="4348"/>
                      <a:pt x="7806" y="4348"/>
                      <a:pt x="7800" y="4348"/>
                    </a:cubicBezTo>
                    <a:cubicBezTo>
                      <a:pt x="7704" y="4348"/>
                      <a:pt x="7547" y="4298"/>
                      <a:pt x="7547" y="4298"/>
                    </a:cubicBezTo>
                    <a:cubicBezTo>
                      <a:pt x="7547" y="4298"/>
                      <a:pt x="7003" y="3906"/>
                      <a:pt x="6929" y="3861"/>
                    </a:cubicBezTo>
                    <a:cubicBezTo>
                      <a:pt x="6855" y="3818"/>
                      <a:pt x="6337" y="3788"/>
                      <a:pt x="6337" y="3788"/>
                    </a:cubicBezTo>
                    <a:cubicBezTo>
                      <a:pt x="6329" y="3787"/>
                      <a:pt x="6320" y="3787"/>
                      <a:pt x="6310" y="3787"/>
                    </a:cubicBezTo>
                    <a:cubicBezTo>
                      <a:pt x="6123" y="3787"/>
                      <a:pt x="5637" y="3814"/>
                      <a:pt x="5588" y="3815"/>
                    </a:cubicBezTo>
                    <a:cubicBezTo>
                      <a:pt x="5587" y="3815"/>
                      <a:pt x="5586" y="3815"/>
                      <a:pt x="5585" y="3815"/>
                    </a:cubicBezTo>
                    <a:cubicBezTo>
                      <a:pt x="5522" y="3815"/>
                      <a:pt x="5051" y="3766"/>
                      <a:pt x="4168" y="3549"/>
                    </a:cubicBezTo>
                    <a:cubicBezTo>
                      <a:pt x="3271" y="3328"/>
                      <a:pt x="2002" y="2769"/>
                      <a:pt x="2002" y="2769"/>
                    </a:cubicBezTo>
                    <a:cubicBezTo>
                      <a:pt x="2002" y="2769"/>
                      <a:pt x="1999" y="2788"/>
                      <a:pt x="1993" y="2788"/>
                    </a:cubicBezTo>
                    <a:cubicBezTo>
                      <a:pt x="1985" y="2788"/>
                      <a:pt x="1973" y="2764"/>
                      <a:pt x="1953" y="2660"/>
                    </a:cubicBezTo>
                    <a:cubicBezTo>
                      <a:pt x="1916" y="2465"/>
                      <a:pt x="1958" y="1791"/>
                      <a:pt x="1910" y="1276"/>
                    </a:cubicBezTo>
                    <a:cubicBezTo>
                      <a:pt x="1864" y="759"/>
                      <a:pt x="681" y="10"/>
                      <a:pt x="681" y="10"/>
                    </a:cubicBezTo>
                    <a:cubicBezTo>
                      <a:pt x="681" y="10"/>
                      <a:pt x="648" y="1"/>
                      <a:pt x="598"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a:extLst>
                  <a:ext uri="{FF2B5EF4-FFF2-40B4-BE49-F238E27FC236}">
                    <a16:creationId xmlns:a16="http://schemas.microsoft.com/office/drawing/2014/main" id="{83D8B459-CDCF-1C8B-7AF2-6A131D9325FA}"/>
                  </a:ext>
                </a:extLst>
              </p:cNvPr>
              <p:cNvSpPr/>
              <p:nvPr/>
            </p:nvSpPr>
            <p:spPr>
              <a:xfrm>
                <a:off x="5683668" y="2615881"/>
                <a:ext cx="18236" cy="7678"/>
              </a:xfrm>
              <a:custGeom>
                <a:avLst/>
                <a:gdLst/>
                <a:ahLst/>
                <a:cxnLst/>
                <a:rect l="l" t="t" r="r" b="b"/>
                <a:pathLst>
                  <a:path w="95" h="40" extrusionOk="0">
                    <a:moveTo>
                      <a:pt x="94" y="1"/>
                    </a:moveTo>
                    <a:cubicBezTo>
                      <a:pt x="94" y="1"/>
                      <a:pt x="57" y="22"/>
                      <a:pt x="0" y="39"/>
                    </a:cubicBezTo>
                    <a:cubicBezTo>
                      <a:pt x="48" y="25"/>
                      <a:pt x="90" y="10"/>
                      <a:pt x="94"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a:extLst>
                  <a:ext uri="{FF2B5EF4-FFF2-40B4-BE49-F238E27FC236}">
                    <a16:creationId xmlns:a16="http://schemas.microsoft.com/office/drawing/2014/main" id="{FED0C31F-DFC5-D2D6-ADE2-4B3C633D8716}"/>
                  </a:ext>
                </a:extLst>
              </p:cNvPr>
              <p:cNvSpPr/>
              <p:nvPr/>
            </p:nvSpPr>
            <p:spPr>
              <a:xfrm>
                <a:off x="5861039" y="2232538"/>
                <a:ext cx="2304" cy="1728"/>
              </a:xfrm>
              <a:custGeom>
                <a:avLst/>
                <a:gdLst/>
                <a:ahLst/>
                <a:cxnLst/>
                <a:rect l="l" t="t" r="r" b="b"/>
                <a:pathLst>
                  <a:path w="12" h="9" extrusionOk="0">
                    <a:moveTo>
                      <a:pt x="1" y="1"/>
                    </a:moveTo>
                    <a:lnTo>
                      <a:pt x="1" y="1"/>
                    </a:lnTo>
                    <a:cubicBezTo>
                      <a:pt x="4" y="3"/>
                      <a:pt x="7" y="6"/>
                      <a:pt x="12" y="9"/>
                    </a:cubicBezTo>
                    <a:cubicBezTo>
                      <a:pt x="9" y="6"/>
                      <a:pt x="5" y="3"/>
                      <a:pt x="1"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a:extLst>
                  <a:ext uri="{FF2B5EF4-FFF2-40B4-BE49-F238E27FC236}">
                    <a16:creationId xmlns:a16="http://schemas.microsoft.com/office/drawing/2014/main" id="{D820435A-98BC-EF01-DE6C-B021690A50E0}"/>
                  </a:ext>
                </a:extLst>
              </p:cNvPr>
              <p:cNvSpPr/>
              <p:nvPr/>
            </p:nvSpPr>
            <p:spPr>
              <a:xfrm>
                <a:off x="5933215" y="2260180"/>
                <a:ext cx="192" cy="192"/>
              </a:xfrm>
              <a:custGeom>
                <a:avLst/>
                <a:gdLst/>
                <a:ahLst/>
                <a:cxnLst/>
                <a:rect l="l" t="t" r="r" b="b"/>
                <a:pathLst>
                  <a:path w="1" h="1" extrusionOk="0">
                    <a:moveTo>
                      <a:pt x="0" y="0"/>
                    </a:moveTo>
                    <a:lnTo>
                      <a:pt x="0" y="0"/>
                    </a:ln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a:extLst>
                  <a:ext uri="{FF2B5EF4-FFF2-40B4-BE49-F238E27FC236}">
                    <a16:creationId xmlns:a16="http://schemas.microsoft.com/office/drawing/2014/main" id="{07AC5AB7-58F5-5EE9-8E6A-27E71A38FA72}"/>
                  </a:ext>
                </a:extLst>
              </p:cNvPr>
              <p:cNvSpPr/>
              <p:nvPr/>
            </p:nvSpPr>
            <p:spPr>
              <a:xfrm>
                <a:off x="4151450" y="1229935"/>
                <a:ext cx="456481" cy="804504"/>
              </a:xfrm>
              <a:custGeom>
                <a:avLst/>
                <a:gdLst/>
                <a:ahLst/>
                <a:cxnLst/>
                <a:rect l="l" t="t" r="r" b="b"/>
                <a:pathLst>
                  <a:path w="2378" h="4191" extrusionOk="0">
                    <a:moveTo>
                      <a:pt x="617" y="0"/>
                    </a:moveTo>
                    <a:cubicBezTo>
                      <a:pt x="617" y="0"/>
                      <a:pt x="267" y="209"/>
                      <a:pt x="134" y="585"/>
                    </a:cubicBezTo>
                    <a:cubicBezTo>
                      <a:pt x="1" y="962"/>
                      <a:pt x="33" y="2006"/>
                      <a:pt x="45" y="2429"/>
                    </a:cubicBezTo>
                    <a:cubicBezTo>
                      <a:pt x="59" y="2854"/>
                      <a:pt x="185" y="3935"/>
                      <a:pt x="185" y="3935"/>
                    </a:cubicBezTo>
                    <a:lnTo>
                      <a:pt x="305" y="3993"/>
                    </a:lnTo>
                    <a:lnTo>
                      <a:pt x="301" y="3860"/>
                    </a:lnTo>
                    <a:cubicBezTo>
                      <a:pt x="301" y="3860"/>
                      <a:pt x="341" y="3781"/>
                      <a:pt x="641" y="3781"/>
                    </a:cubicBezTo>
                    <a:cubicBezTo>
                      <a:pt x="672" y="3781"/>
                      <a:pt x="706" y="3782"/>
                      <a:pt x="744" y="3784"/>
                    </a:cubicBezTo>
                    <a:cubicBezTo>
                      <a:pt x="1137" y="3803"/>
                      <a:pt x="1871" y="3920"/>
                      <a:pt x="2016" y="3941"/>
                    </a:cubicBezTo>
                    <a:cubicBezTo>
                      <a:pt x="2162" y="3963"/>
                      <a:pt x="2171" y="4081"/>
                      <a:pt x="2171" y="4081"/>
                    </a:cubicBezTo>
                    <a:lnTo>
                      <a:pt x="2174" y="4190"/>
                    </a:lnTo>
                    <a:cubicBezTo>
                      <a:pt x="2174" y="4190"/>
                      <a:pt x="2259" y="4104"/>
                      <a:pt x="2268" y="4032"/>
                    </a:cubicBezTo>
                    <a:cubicBezTo>
                      <a:pt x="2276" y="3960"/>
                      <a:pt x="2377" y="3012"/>
                      <a:pt x="2205" y="1997"/>
                    </a:cubicBezTo>
                    <a:cubicBezTo>
                      <a:pt x="2033" y="982"/>
                      <a:pt x="1290" y="242"/>
                      <a:pt x="61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a:extLst>
                  <a:ext uri="{FF2B5EF4-FFF2-40B4-BE49-F238E27FC236}">
                    <a16:creationId xmlns:a16="http://schemas.microsoft.com/office/drawing/2014/main" id="{47E321CD-9695-2EC3-3E6E-5E25F7E3524F}"/>
                  </a:ext>
                </a:extLst>
              </p:cNvPr>
              <p:cNvSpPr/>
              <p:nvPr/>
            </p:nvSpPr>
            <p:spPr>
              <a:xfrm>
                <a:off x="5038494" y="2933573"/>
                <a:ext cx="195607" cy="156063"/>
              </a:xfrm>
              <a:custGeom>
                <a:avLst/>
                <a:gdLst/>
                <a:ahLst/>
                <a:cxnLst/>
                <a:rect l="l" t="t" r="r" b="b"/>
                <a:pathLst>
                  <a:path w="1019" h="813" extrusionOk="0">
                    <a:moveTo>
                      <a:pt x="749" y="166"/>
                    </a:moveTo>
                    <a:cubicBezTo>
                      <a:pt x="776" y="166"/>
                      <a:pt x="800" y="173"/>
                      <a:pt x="817" y="187"/>
                    </a:cubicBezTo>
                    <a:cubicBezTo>
                      <a:pt x="834" y="199"/>
                      <a:pt x="843" y="219"/>
                      <a:pt x="845" y="244"/>
                    </a:cubicBezTo>
                    <a:lnTo>
                      <a:pt x="850" y="388"/>
                    </a:lnTo>
                    <a:cubicBezTo>
                      <a:pt x="851" y="459"/>
                      <a:pt x="779" y="538"/>
                      <a:pt x="694" y="558"/>
                    </a:cubicBezTo>
                    <a:lnTo>
                      <a:pt x="693" y="558"/>
                    </a:lnTo>
                    <a:lnTo>
                      <a:pt x="308" y="644"/>
                    </a:lnTo>
                    <a:cubicBezTo>
                      <a:pt x="296" y="646"/>
                      <a:pt x="283" y="647"/>
                      <a:pt x="272" y="647"/>
                    </a:cubicBezTo>
                    <a:cubicBezTo>
                      <a:pt x="245" y="647"/>
                      <a:pt x="221" y="641"/>
                      <a:pt x="203" y="627"/>
                    </a:cubicBezTo>
                    <a:cubicBezTo>
                      <a:pt x="185" y="613"/>
                      <a:pt x="176" y="594"/>
                      <a:pt x="176" y="570"/>
                    </a:cubicBezTo>
                    <a:lnTo>
                      <a:pt x="171" y="425"/>
                    </a:lnTo>
                    <a:cubicBezTo>
                      <a:pt x="168" y="354"/>
                      <a:pt x="242" y="276"/>
                      <a:pt x="327" y="256"/>
                    </a:cubicBezTo>
                    <a:lnTo>
                      <a:pt x="713" y="170"/>
                    </a:lnTo>
                    <a:cubicBezTo>
                      <a:pt x="725" y="167"/>
                      <a:pt x="738" y="166"/>
                      <a:pt x="749" y="166"/>
                    </a:cubicBezTo>
                    <a:close/>
                    <a:moveTo>
                      <a:pt x="750" y="0"/>
                    </a:moveTo>
                    <a:cubicBezTo>
                      <a:pt x="726" y="0"/>
                      <a:pt x="702" y="3"/>
                      <a:pt x="677" y="8"/>
                    </a:cubicBezTo>
                    <a:lnTo>
                      <a:pt x="291" y="95"/>
                    </a:lnTo>
                    <a:cubicBezTo>
                      <a:pt x="127" y="131"/>
                      <a:pt x="0" y="279"/>
                      <a:pt x="5" y="431"/>
                    </a:cubicBezTo>
                    <a:lnTo>
                      <a:pt x="10" y="576"/>
                    </a:lnTo>
                    <a:cubicBezTo>
                      <a:pt x="13" y="648"/>
                      <a:pt x="45" y="714"/>
                      <a:pt x="102" y="757"/>
                    </a:cubicBezTo>
                    <a:cubicBezTo>
                      <a:pt x="148" y="794"/>
                      <a:pt x="207" y="813"/>
                      <a:pt x="271" y="813"/>
                    </a:cubicBezTo>
                    <a:cubicBezTo>
                      <a:pt x="294" y="813"/>
                      <a:pt x="319" y="810"/>
                      <a:pt x="343" y="804"/>
                    </a:cubicBezTo>
                    <a:lnTo>
                      <a:pt x="730" y="717"/>
                    </a:lnTo>
                    <a:cubicBezTo>
                      <a:pt x="894" y="681"/>
                      <a:pt x="1019" y="533"/>
                      <a:pt x="1014" y="382"/>
                    </a:cubicBezTo>
                    <a:lnTo>
                      <a:pt x="1009" y="238"/>
                    </a:lnTo>
                    <a:cubicBezTo>
                      <a:pt x="1008" y="164"/>
                      <a:pt x="976" y="99"/>
                      <a:pt x="919" y="55"/>
                    </a:cubicBezTo>
                    <a:cubicBezTo>
                      <a:pt x="872" y="19"/>
                      <a:pt x="813"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a:extLst>
                  <a:ext uri="{FF2B5EF4-FFF2-40B4-BE49-F238E27FC236}">
                    <a16:creationId xmlns:a16="http://schemas.microsoft.com/office/drawing/2014/main" id="{32300D15-A21F-C400-38DC-D9564E82DD5A}"/>
                  </a:ext>
                </a:extLst>
              </p:cNvPr>
              <p:cNvSpPr/>
              <p:nvPr/>
            </p:nvSpPr>
            <p:spPr>
              <a:xfrm>
                <a:off x="5301862" y="2893838"/>
                <a:ext cx="44727" cy="127078"/>
              </a:xfrm>
              <a:custGeom>
                <a:avLst/>
                <a:gdLst/>
                <a:ahLst/>
                <a:cxnLst/>
                <a:rect l="l" t="t" r="r" b="b"/>
                <a:pathLst>
                  <a:path w="233" h="662" extrusionOk="0">
                    <a:moveTo>
                      <a:pt x="164" y="0"/>
                    </a:moveTo>
                    <a:lnTo>
                      <a:pt x="1" y="25"/>
                    </a:lnTo>
                    <a:cubicBezTo>
                      <a:pt x="17" y="142"/>
                      <a:pt x="54" y="474"/>
                      <a:pt x="5" y="605"/>
                    </a:cubicBezTo>
                    <a:lnTo>
                      <a:pt x="160" y="661"/>
                    </a:lnTo>
                    <a:cubicBezTo>
                      <a:pt x="233" y="468"/>
                      <a:pt x="171" y="48"/>
                      <a:pt x="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a:extLst>
                  <a:ext uri="{FF2B5EF4-FFF2-40B4-BE49-F238E27FC236}">
                    <a16:creationId xmlns:a16="http://schemas.microsoft.com/office/drawing/2014/main" id="{EF2BC58D-3523-718A-847A-8BBFEC361DFA}"/>
                  </a:ext>
                </a:extLst>
              </p:cNvPr>
              <p:cNvSpPr/>
              <p:nvPr/>
            </p:nvSpPr>
            <p:spPr>
              <a:xfrm>
                <a:off x="4885886" y="3000567"/>
                <a:ext cx="44727" cy="127461"/>
              </a:xfrm>
              <a:custGeom>
                <a:avLst/>
                <a:gdLst/>
                <a:ahLst/>
                <a:cxnLst/>
                <a:rect l="l" t="t" r="r" b="b"/>
                <a:pathLst>
                  <a:path w="233" h="664" extrusionOk="0">
                    <a:moveTo>
                      <a:pt x="163" y="1"/>
                    </a:moveTo>
                    <a:lnTo>
                      <a:pt x="0" y="27"/>
                    </a:lnTo>
                    <a:cubicBezTo>
                      <a:pt x="19" y="144"/>
                      <a:pt x="54" y="475"/>
                      <a:pt x="6" y="605"/>
                    </a:cubicBezTo>
                    <a:lnTo>
                      <a:pt x="160" y="664"/>
                    </a:lnTo>
                    <a:cubicBezTo>
                      <a:pt x="232" y="468"/>
                      <a:pt x="171" y="49"/>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a:extLst>
                  <a:ext uri="{FF2B5EF4-FFF2-40B4-BE49-F238E27FC236}">
                    <a16:creationId xmlns:a16="http://schemas.microsoft.com/office/drawing/2014/main" id="{907CC119-1AA0-CC85-1602-BD5EA75C97D0}"/>
                  </a:ext>
                </a:extLst>
              </p:cNvPr>
              <p:cNvSpPr/>
              <p:nvPr/>
            </p:nvSpPr>
            <p:spPr>
              <a:xfrm>
                <a:off x="4462616" y="2964095"/>
                <a:ext cx="45495" cy="126886"/>
              </a:xfrm>
              <a:custGeom>
                <a:avLst/>
                <a:gdLst/>
                <a:ahLst/>
                <a:cxnLst/>
                <a:rect l="l" t="t" r="r" b="b"/>
                <a:pathLst>
                  <a:path w="237" h="661" extrusionOk="0">
                    <a:moveTo>
                      <a:pt x="42" y="0"/>
                    </a:moveTo>
                    <a:cubicBezTo>
                      <a:pt x="38" y="48"/>
                      <a:pt x="1" y="469"/>
                      <a:pt x="86" y="660"/>
                    </a:cubicBezTo>
                    <a:lnTo>
                      <a:pt x="236" y="594"/>
                    </a:lnTo>
                    <a:cubicBezTo>
                      <a:pt x="181" y="465"/>
                      <a:pt x="196" y="132"/>
                      <a:pt x="207" y="14"/>
                    </a:cubicBezTo>
                    <a:lnTo>
                      <a:pt x="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a:extLst>
                  <a:ext uri="{FF2B5EF4-FFF2-40B4-BE49-F238E27FC236}">
                    <a16:creationId xmlns:a16="http://schemas.microsoft.com/office/drawing/2014/main" id="{55A783B8-62C8-AF42-3B90-9595486DBC7D}"/>
                  </a:ext>
                </a:extLst>
              </p:cNvPr>
              <p:cNvSpPr/>
              <p:nvPr/>
            </p:nvSpPr>
            <p:spPr>
              <a:xfrm>
                <a:off x="4594108" y="489548"/>
                <a:ext cx="501591" cy="734247"/>
              </a:xfrm>
              <a:custGeom>
                <a:avLst/>
                <a:gdLst/>
                <a:ahLst/>
                <a:cxnLst/>
                <a:rect l="l" t="t" r="r" b="b"/>
                <a:pathLst>
                  <a:path w="2613" h="3825" extrusionOk="0">
                    <a:moveTo>
                      <a:pt x="2" y="2610"/>
                    </a:moveTo>
                    <a:cubicBezTo>
                      <a:pt x="5" y="2673"/>
                      <a:pt x="716" y="3616"/>
                      <a:pt x="1563" y="3783"/>
                    </a:cubicBezTo>
                    <a:cubicBezTo>
                      <a:pt x="1746" y="3819"/>
                      <a:pt x="1894" y="3825"/>
                      <a:pt x="2015" y="3810"/>
                    </a:cubicBezTo>
                    <a:cubicBezTo>
                      <a:pt x="2452" y="3757"/>
                      <a:pt x="2517" y="3431"/>
                      <a:pt x="2485" y="3265"/>
                    </a:cubicBezTo>
                    <a:cubicBezTo>
                      <a:pt x="2443" y="3053"/>
                      <a:pt x="2331" y="3214"/>
                      <a:pt x="2323" y="2725"/>
                    </a:cubicBezTo>
                    <a:cubicBezTo>
                      <a:pt x="2320" y="2508"/>
                      <a:pt x="2383" y="2185"/>
                      <a:pt x="2448" y="1871"/>
                    </a:cubicBezTo>
                    <a:cubicBezTo>
                      <a:pt x="2529" y="1478"/>
                      <a:pt x="2612" y="1099"/>
                      <a:pt x="2565" y="965"/>
                    </a:cubicBezTo>
                    <a:cubicBezTo>
                      <a:pt x="2483" y="727"/>
                      <a:pt x="514" y="1"/>
                      <a:pt x="514" y="1"/>
                    </a:cubicBezTo>
                    <a:cubicBezTo>
                      <a:pt x="514" y="1"/>
                      <a:pt x="354" y="593"/>
                      <a:pt x="391" y="1108"/>
                    </a:cubicBezTo>
                    <a:cubicBezTo>
                      <a:pt x="427" y="1625"/>
                      <a:pt x="322" y="2242"/>
                      <a:pt x="223" y="2396"/>
                    </a:cubicBezTo>
                    <a:cubicBezTo>
                      <a:pt x="125" y="2551"/>
                      <a:pt x="0" y="2548"/>
                      <a:pt x="2" y="261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a:extLst>
                  <a:ext uri="{FF2B5EF4-FFF2-40B4-BE49-F238E27FC236}">
                    <a16:creationId xmlns:a16="http://schemas.microsoft.com/office/drawing/2014/main" id="{84829C8B-0B6D-7403-B9C4-F2DF0FD4364C}"/>
                  </a:ext>
                </a:extLst>
              </p:cNvPr>
              <p:cNvSpPr/>
              <p:nvPr/>
            </p:nvSpPr>
            <p:spPr>
              <a:xfrm>
                <a:off x="4867266" y="848703"/>
                <a:ext cx="210004" cy="372210"/>
              </a:xfrm>
              <a:custGeom>
                <a:avLst/>
                <a:gdLst/>
                <a:ahLst/>
                <a:cxnLst/>
                <a:rect l="l" t="t" r="r" b="b"/>
                <a:pathLst>
                  <a:path w="1094" h="1939" extrusionOk="0">
                    <a:moveTo>
                      <a:pt x="617" y="1466"/>
                    </a:moveTo>
                    <a:cubicBezTo>
                      <a:pt x="634" y="1545"/>
                      <a:pt x="609" y="1791"/>
                      <a:pt x="592" y="1939"/>
                    </a:cubicBezTo>
                    <a:cubicBezTo>
                      <a:pt x="1029" y="1886"/>
                      <a:pt x="1094" y="1560"/>
                      <a:pt x="1062" y="1393"/>
                    </a:cubicBezTo>
                    <a:cubicBezTo>
                      <a:pt x="1020" y="1182"/>
                      <a:pt x="908" y="1343"/>
                      <a:pt x="900" y="854"/>
                    </a:cubicBezTo>
                    <a:cubicBezTo>
                      <a:pt x="897" y="637"/>
                      <a:pt x="960" y="314"/>
                      <a:pt x="1025" y="0"/>
                    </a:cubicBezTo>
                    <a:cubicBezTo>
                      <a:pt x="597" y="37"/>
                      <a:pt x="162" y="276"/>
                      <a:pt x="0" y="482"/>
                    </a:cubicBezTo>
                    <a:cubicBezTo>
                      <a:pt x="0" y="482"/>
                      <a:pt x="483" y="937"/>
                      <a:pt x="542" y="979"/>
                    </a:cubicBezTo>
                    <a:cubicBezTo>
                      <a:pt x="600" y="1019"/>
                      <a:pt x="592" y="1354"/>
                      <a:pt x="617" y="1466"/>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a:extLst>
                  <a:ext uri="{FF2B5EF4-FFF2-40B4-BE49-F238E27FC236}">
                    <a16:creationId xmlns:a16="http://schemas.microsoft.com/office/drawing/2014/main" id="{82559728-8412-8471-2FF6-1A7F0FE96A9E}"/>
                  </a:ext>
                </a:extLst>
              </p:cNvPr>
              <p:cNvSpPr/>
              <p:nvPr/>
            </p:nvSpPr>
            <p:spPr>
              <a:xfrm>
                <a:off x="4644593" y="134039"/>
                <a:ext cx="632892" cy="880329"/>
              </a:xfrm>
              <a:custGeom>
                <a:avLst/>
                <a:gdLst/>
                <a:ahLst/>
                <a:cxnLst/>
                <a:rect l="l" t="t" r="r" b="b"/>
                <a:pathLst>
                  <a:path w="3297" h="4586" extrusionOk="0">
                    <a:moveTo>
                      <a:pt x="2643" y="1"/>
                    </a:moveTo>
                    <a:cubicBezTo>
                      <a:pt x="2625" y="1"/>
                      <a:pt x="1980" y="3"/>
                      <a:pt x="1436" y="204"/>
                    </a:cubicBezTo>
                    <a:cubicBezTo>
                      <a:pt x="1105" y="326"/>
                      <a:pt x="656" y="669"/>
                      <a:pt x="348" y="995"/>
                    </a:cubicBezTo>
                    <a:cubicBezTo>
                      <a:pt x="142" y="1213"/>
                      <a:pt x="0" y="1425"/>
                      <a:pt x="2" y="1558"/>
                    </a:cubicBezTo>
                    <a:cubicBezTo>
                      <a:pt x="4" y="1768"/>
                      <a:pt x="179" y="2171"/>
                      <a:pt x="319" y="2467"/>
                    </a:cubicBezTo>
                    <a:cubicBezTo>
                      <a:pt x="400" y="2634"/>
                      <a:pt x="470" y="2765"/>
                      <a:pt x="488" y="2804"/>
                    </a:cubicBezTo>
                    <a:cubicBezTo>
                      <a:pt x="510" y="2853"/>
                      <a:pt x="534" y="2956"/>
                      <a:pt x="565" y="3090"/>
                    </a:cubicBezTo>
                    <a:cubicBezTo>
                      <a:pt x="605" y="3254"/>
                      <a:pt x="653" y="3465"/>
                      <a:pt x="728" y="3688"/>
                    </a:cubicBezTo>
                    <a:cubicBezTo>
                      <a:pt x="865" y="4090"/>
                      <a:pt x="1456" y="4443"/>
                      <a:pt x="1540" y="4517"/>
                    </a:cubicBezTo>
                    <a:cubicBezTo>
                      <a:pt x="1578" y="4549"/>
                      <a:pt x="1802" y="4585"/>
                      <a:pt x="2045" y="4585"/>
                    </a:cubicBezTo>
                    <a:cubicBezTo>
                      <a:pt x="2350" y="4585"/>
                      <a:pt x="2687" y="4529"/>
                      <a:pt x="2734" y="4340"/>
                    </a:cubicBezTo>
                    <a:cubicBezTo>
                      <a:pt x="2789" y="4122"/>
                      <a:pt x="2954" y="3485"/>
                      <a:pt x="3071" y="3017"/>
                    </a:cubicBezTo>
                    <a:cubicBezTo>
                      <a:pt x="3135" y="2756"/>
                      <a:pt x="3188" y="2545"/>
                      <a:pt x="3195" y="2494"/>
                    </a:cubicBezTo>
                    <a:cubicBezTo>
                      <a:pt x="3220" y="2348"/>
                      <a:pt x="3297" y="1531"/>
                      <a:pt x="3232" y="996"/>
                    </a:cubicBezTo>
                    <a:lnTo>
                      <a:pt x="3232" y="993"/>
                    </a:lnTo>
                    <a:cubicBezTo>
                      <a:pt x="3231" y="979"/>
                      <a:pt x="3228" y="965"/>
                      <a:pt x="3225" y="952"/>
                    </a:cubicBezTo>
                    <a:cubicBezTo>
                      <a:pt x="3138" y="435"/>
                      <a:pt x="2643" y="1"/>
                      <a:pt x="2643"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a:extLst>
                  <a:ext uri="{FF2B5EF4-FFF2-40B4-BE49-F238E27FC236}">
                    <a16:creationId xmlns:a16="http://schemas.microsoft.com/office/drawing/2014/main" id="{C5BBED35-880B-FBD6-65C0-E77E6ACE2A3D}"/>
                  </a:ext>
                </a:extLst>
              </p:cNvPr>
              <p:cNvSpPr/>
              <p:nvPr/>
            </p:nvSpPr>
            <p:spPr>
              <a:xfrm>
                <a:off x="4547654" y="31341"/>
                <a:ext cx="742309" cy="729256"/>
              </a:xfrm>
              <a:custGeom>
                <a:avLst/>
                <a:gdLst/>
                <a:ahLst/>
                <a:cxnLst/>
                <a:rect l="l" t="t" r="r" b="b"/>
                <a:pathLst>
                  <a:path w="3867" h="3799" extrusionOk="0">
                    <a:moveTo>
                      <a:pt x="2074" y="0"/>
                    </a:moveTo>
                    <a:cubicBezTo>
                      <a:pt x="1262" y="0"/>
                      <a:pt x="396" y="512"/>
                      <a:pt x="170" y="1034"/>
                    </a:cubicBezTo>
                    <a:cubicBezTo>
                      <a:pt x="82" y="1240"/>
                      <a:pt x="38" y="1487"/>
                      <a:pt x="26" y="1740"/>
                    </a:cubicBezTo>
                    <a:cubicBezTo>
                      <a:pt x="1" y="2183"/>
                      <a:pt x="69" y="2649"/>
                      <a:pt x="139" y="2954"/>
                    </a:cubicBezTo>
                    <a:lnTo>
                      <a:pt x="141" y="2954"/>
                    </a:lnTo>
                    <a:cubicBezTo>
                      <a:pt x="199" y="3205"/>
                      <a:pt x="335" y="3425"/>
                      <a:pt x="449" y="3577"/>
                    </a:cubicBezTo>
                    <a:cubicBezTo>
                      <a:pt x="553" y="3714"/>
                      <a:pt x="639" y="3799"/>
                      <a:pt x="639" y="3799"/>
                    </a:cubicBezTo>
                    <a:cubicBezTo>
                      <a:pt x="639" y="3799"/>
                      <a:pt x="669" y="3728"/>
                      <a:pt x="698" y="3639"/>
                    </a:cubicBezTo>
                    <a:cubicBezTo>
                      <a:pt x="722" y="3563"/>
                      <a:pt x="745" y="3474"/>
                      <a:pt x="747" y="3409"/>
                    </a:cubicBezTo>
                    <a:cubicBezTo>
                      <a:pt x="748" y="3323"/>
                      <a:pt x="787" y="3140"/>
                      <a:pt x="824" y="3002"/>
                    </a:cubicBezTo>
                    <a:cubicBezTo>
                      <a:pt x="847" y="2917"/>
                      <a:pt x="868" y="2848"/>
                      <a:pt x="881" y="2833"/>
                    </a:cubicBezTo>
                    <a:cubicBezTo>
                      <a:pt x="915" y="2791"/>
                      <a:pt x="919" y="2722"/>
                      <a:pt x="919" y="2722"/>
                    </a:cubicBezTo>
                    <a:cubicBezTo>
                      <a:pt x="919" y="2722"/>
                      <a:pt x="964" y="2706"/>
                      <a:pt x="1021" y="2706"/>
                    </a:cubicBezTo>
                    <a:cubicBezTo>
                      <a:pt x="1090" y="2706"/>
                      <a:pt x="1177" y="2729"/>
                      <a:pt x="1225" y="2829"/>
                    </a:cubicBezTo>
                    <a:cubicBezTo>
                      <a:pt x="1264" y="2906"/>
                      <a:pt x="1285" y="2992"/>
                      <a:pt x="1302" y="3077"/>
                    </a:cubicBezTo>
                    <a:cubicBezTo>
                      <a:pt x="1310" y="3120"/>
                      <a:pt x="1305" y="3222"/>
                      <a:pt x="1336" y="3249"/>
                    </a:cubicBezTo>
                    <a:cubicBezTo>
                      <a:pt x="1344" y="3257"/>
                      <a:pt x="1355" y="3263"/>
                      <a:pt x="1364" y="3266"/>
                    </a:cubicBezTo>
                    <a:cubicBezTo>
                      <a:pt x="1405" y="3285"/>
                      <a:pt x="1447" y="3305"/>
                      <a:pt x="1490" y="3323"/>
                    </a:cubicBezTo>
                    <a:cubicBezTo>
                      <a:pt x="1500" y="3328"/>
                      <a:pt x="1511" y="3332"/>
                      <a:pt x="1522" y="3332"/>
                    </a:cubicBezTo>
                    <a:cubicBezTo>
                      <a:pt x="1526" y="3332"/>
                      <a:pt x="1530" y="3331"/>
                      <a:pt x="1535" y="3329"/>
                    </a:cubicBezTo>
                    <a:cubicBezTo>
                      <a:pt x="1550" y="3323"/>
                      <a:pt x="1593" y="3028"/>
                      <a:pt x="1608" y="2988"/>
                    </a:cubicBezTo>
                    <a:cubicBezTo>
                      <a:pt x="1656" y="2859"/>
                      <a:pt x="1728" y="2736"/>
                      <a:pt x="1834" y="2645"/>
                    </a:cubicBezTo>
                    <a:cubicBezTo>
                      <a:pt x="2034" y="2473"/>
                      <a:pt x="2096" y="2196"/>
                      <a:pt x="2098" y="2037"/>
                    </a:cubicBezTo>
                    <a:cubicBezTo>
                      <a:pt x="2101" y="1879"/>
                      <a:pt x="2078" y="1396"/>
                      <a:pt x="2078" y="1396"/>
                    </a:cubicBezTo>
                    <a:cubicBezTo>
                      <a:pt x="2078" y="1396"/>
                      <a:pt x="2090" y="1377"/>
                      <a:pt x="2130" y="1365"/>
                    </a:cubicBezTo>
                    <a:cubicBezTo>
                      <a:pt x="2150" y="1358"/>
                      <a:pt x="2178" y="1353"/>
                      <a:pt x="2216" y="1353"/>
                    </a:cubicBezTo>
                    <a:cubicBezTo>
                      <a:pt x="2246" y="1353"/>
                      <a:pt x="2283" y="1356"/>
                      <a:pt x="2327" y="1365"/>
                    </a:cubicBezTo>
                    <a:lnTo>
                      <a:pt x="2328" y="1365"/>
                    </a:lnTo>
                    <a:cubicBezTo>
                      <a:pt x="2356" y="1370"/>
                      <a:pt x="2384" y="1376"/>
                      <a:pt x="2416" y="1385"/>
                    </a:cubicBezTo>
                    <a:cubicBezTo>
                      <a:pt x="2690" y="1465"/>
                      <a:pt x="2833" y="1624"/>
                      <a:pt x="3225" y="1624"/>
                    </a:cubicBezTo>
                    <a:cubicBezTo>
                      <a:pt x="3231" y="1624"/>
                      <a:pt x="3236" y="1624"/>
                      <a:pt x="3242" y="1623"/>
                    </a:cubicBezTo>
                    <a:cubicBezTo>
                      <a:pt x="3550" y="1619"/>
                      <a:pt x="3636" y="1607"/>
                      <a:pt x="3702" y="1524"/>
                    </a:cubicBezTo>
                    <a:lnTo>
                      <a:pt x="3703" y="1524"/>
                    </a:lnTo>
                    <a:cubicBezTo>
                      <a:pt x="3711" y="1513"/>
                      <a:pt x="3719" y="1500"/>
                      <a:pt x="3730" y="1487"/>
                    </a:cubicBezTo>
                    <a:cubicBezTo>
                      <a:pt x="3740" y="1468"/>
                      <a:pt x="3753" y="1447"/>
                      <a:pt x="3766" y="1420"/>
                    </a:cubicBezTo>
                    <a:cubicBezTo>
                      <a:pt x="3866" y="1247"/>
                      <a:pt x="3674" y="930"/>
                      <a:pt x="3605" y="813"/>
                    </a:cubicBezTo>
                    <a:cubicBezTo>
                      <a:pt x="3476" y="590"/>
                      <a:pt x="3142" y="108"/>
                      <a:pt x="2277" y="11"/>
                    </a:cubicBezTo>
                    <a:cubicBezTo>
                      <a:pt x="2210" y="4"/>
                      <a:pt x="2143" y="0"/>
                      <a:pt x="2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a:extLst>
                  <a:ext uri="{FF2B5EF4-FFF2-40B4-BE49-F238E27FC236}">
                    <a16:creationId xmlns:a16="http://schemas.microsoft.com/office/drawing/2014/main" id="{23580CD1-1FE3-525A-9CBF-DFBDC5AD9636}"/>
                  </a:ext>
                </a:extLst>
              </p:cNvPr>
              <p:cNvSpPr/>
              <p:nvPr/>
            </p:nvSpPr>
            <p:spPr>
              <a:xfrm>
                <a:off x="4631540" y="500489"/>
                <a:ext cx="142626" cy="246861"/>
              </a:xfrm>
              <a:custGeom>
                <a:avLst/>
                <a:gdLst/>
                <a:ahLst/>
                <a:cxnLst/>
                <a:rect l="l" t="t" r="r" b="b"/>
                <a:pathLst>
                  <a:path w="743" h="1286" extrusionOk="0">
                    <a:moveTo>
                      <a:pt x="98" y="582"/>
                    </a:moveTo>
                    <a:cubicBezTo>
                      <a:pt x="98" y="582"/>
                      <a:pt x="1" y="233"/>
                      <a:pt x="195" y="116"/>
                    </a:cubicBezTo>
                    <a:cubicBezTo>
                      <a:pt x="387" y="1"/>
                      <a:pt x="570" y="130"/>
                      <a:pt x="656" y="333"/>
                    </a:cubicBezTo>
                    <a:cubicBezTo>
                      <a:pt x="742" y="538"/>
                      <a:pt x="727" y="1098"/>
                      <a:pt x="638" y="1191"/>
                    </a:cubicBezTo>
                    <a:cubicBezTo>
                      <a:pt x="547" y="1285"/>
                      <a:pt x="381" y="1222"/>
                      <a:pt x="322" y="1151"/>
                    </a:cubicBezTo>
                    <a:cubicBezTo>
                      <a:pt x="265" y="1081"/>
                      <a:pt x="119" y="704"/>
                      <a:pt x="99" y="582"/>
                    </a:cubicBezTo>
                    <a:close/>
                  </a:path>
                </a:pathLst>
              </a:custGeom>
              <a:solidFill>
                <a:srgbClr val="FEC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a:extLst>
                  <a:ext uri="{FF2B5EF4-FFF2-40B4-BE49-F238E27FC236}">
                    <a16:creationId xmlns:a16="http://schemas.microsoft.com/office/drawing/2014/main" id="{8FC60576-6208-7507-5347-6734054F6DE4}"/>
                  </a:ext>
                </a:extLst>
              </p:cNvPr>
              <p:cNvSpPr/>
              <p:nvPr/>
            </p:nvSpPr>
            <p:spPr>
              <a:xfrm>
                <a:off x="4656687" y="531779"/>
                <a:ext cx="95596" cy="162590"/>
              </a:xfrm>
              <a:custGeom>
                <a:avLst/>
                <a:gdLst/>
                <a:ahLst/>
                <a:cxnLst/>
                <a:rect l="l" t="t" r="r" b="b"/>
                <a:pathLst>
                  <a:path w="498" h="847" extrusionOk="0">
                    <a:moveTo>
                      <a:pt x="1" y="279"/>
                    </a:moveTo>
                    <a:cubicBezTo>
                      <a:pt x="1" y="279"/>
                      <a:pt x="8" y="69"/>
                      <a:pt x="99" y="42"/>
                    </a:cubicBezTo>
                    <a:cubicBezTo>
                      <a:pt x="190" y="16"/>
                      <a:pt x="327" y="1"/>
                      <a:pt x="393" y="133"/>
                    </a:cubicBezTo>
                    <a:cubicBezTo>
                      <a:pt x="459" y="266"/>
                      <a:pt x="494" y="385"/>
                      <a:pt x="496" y="544"/>
                    </a:cubicBezTo>
                    <a:cubicBezTo>
                      <a:pt x="497" y="702"/>
                      <a:pt x="467" y="835"/>
                      <a:pt x="380" y="841"/>
                    </a:cubicBezTo>
                    <a:cubicBezTo>
                      <a:pt x="294" y="847"/>
                      <a:pt x="128" y="707"/>
                      <a:pt x="1" y="281"/>
                    </a:cubicBezTo>
                    <a:close/>
                  </a:path>
                </a:pathLst>
              </a:custGeom>
              <a:solidFill>
                <a:srgbClr val="F7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a:extLst>
                  <a:ext uri="{FF2B5EF4-FFF2-40B4-BE49-F238E27FC236}">
                    <a16:creationId xmlns:a16="http://schemas.microsoft.com/office/drawing/2014/main" id="{EE4F0590-C9EF-0B59-232D-DEC269B2E1C1}"/>
                  </a:ext>
                </a:extLst>
              </p:cNvPr>
              <p:cNvSpPr/>
              <p:nvPr/>
            </p:nvSpPr>
            <p:spPr>
              <a:xfrm>
                <a:off x="4527690" y="347882"/>
                <a:ext cx="172572" cy="367603"/>
              </a:xfrm>
              <a:custGeom>
                <a:avLst/>
                <a:gdLst/>
                <a:ahLst/>
                <a:cxnLst/>
                <a:rect l="l" t="t" r="r" b="b"/>
                <a:pathLst>
                  <a:path w="899" h="1915" extrusionOk="0">
                    <a:moveTo>
                      <a:pt x="133" y="1"/>
                    </a:moveTo>
                    <a:lnTo>
                      <a:pt x="0" y="247"/>
                    </a:lnTo>
                    <a:lnTo>
                      <a:pt x="0" y="274"/>
                    </a:lnTo>
                    <a:lnTo>
                      <a:pt x="40" y="900"/>
                    </a:lnTo>
                    <a:lnTo>
                      <a:pt x="223" y="1733"/>
                    </a:lnTo>
                    <a:cubicBezTo>
                      <a:pt x="223" y="1733"/>
                      <a:pt x="466" y="1848"/>
                      <a:pt x="705" y="1914"/>
                    </a:cubicBezTo>
                    <a:cubicBezTo>
                      <a:pt x="706" y="1914"/>
                      <a:pt x="707" y="1915"/>
                      <a:pt x="708" y="1915"/>
                    </a:cubicBezTo>
                    <a:cubicBezTo>
                      <a:pt x="777" y="1915"/>
                      <a:pt x="531" y="1080"/>
                      <a:pt x="638" y="1080"/>
                    </a:cubicBezTo>
                    <a:cubicBezTo>
                      <a:pt x="640" y="1080"/>
                      <a:pt x="641" y="1080"/>
                      <a:pt x="643" y="1080"/>
                    </a:cubicBezTo>
                    <a:cubicBezTo>
                      <a:pt x="719" y="1097"/>
                      <a:pt x="805" y="1116"/>
                      <a:pt x="899" y="1136"/>
                    </a:cubicBezTo>
                    <a:cubicBezTo>
                      <a:pt x="891" y="931"/>
                      <a:pt x="880" y="727"/>
                      <a:pt x="866" y="522"/>
                    </a:cubicBezTo>
                    <a:cubicBezTo>
                      <a:pt x="453" y="390"/>
                      <a:pt x="131" y="254"/>
                      <a:pt x="131" y="254"/>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a:extLst>
                  <a:ext uri="{FF2B5EF4-FFF2-40B4-BE49-F238E27FC236}">
                    <a16:creationId xmlns:a16="http://schemas.microsoft.com/office/drawing/2014/main" id="{C81B10AA-0CC4-4C48-6F0E-6F3A51DD60EC}"/>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solidFill>
                <a:srgbClr val="7ED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a:extLst>
                  <a:ext uri="{FF2B5EF4-FFF2-40B4-BE49-F238E27FC236}">
                    <a16:creationId xmlns:a16="http://schemas.microsoft.com/office/drawing/2014/main" id="{7CD39D6F-D669-3735-6619-29995A8F694B}"/>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a:extLst>
                  <a:ext uri="{FF2B5EF4-FFF2-40B4-BE49-F238E27FC236}">
                    <a16:creationId xmlns:a16="http://schemas.microsoft.com/office/drawing/2014/main" id="{3B6ECF14-7EEE-79F6-0210-88F73DA0CAF6}"/>
                  </a:ext>
                </a:extLst>
              </p:cNvPr>
              <p:cNvSpPr/>
              <p:nvPr/>
            </p:nvSpPr>
            <p:spPr>
              <a:xfrm>
                <a:off x="5804219" y="2212766"/>
                <a:ext cx="329979" cy="186777"/>
              </a:xfrm>
              <a:custGeom>
                <a:avLst/>
                <a:gdLst/>
                <a:ahLst/>
                <a:cxnLst/>
                <a:rect l="l" t="t" r="r" b="b"/>
                <a:pathLst>
                  <a:path w="1719" h="973" extrusionOk="0">
                    <a:moveTo>
                      <a:pt x="335" y="0"/>
                    </a:moveTo>
                    <a:cubicBezTo>
                      <a:pt x="326" y="0"/>
                      <a:pt x="318" y="1"/>
                      <a:pt x="311" y="2"/>
                    </a:cubicBezTo>
                    <a:cubicBezTo>
                      <a:pt x="177" y="29"/>
                      <a:pt x="17" y="159"/>
                      <a:pt x="18" y="212"/>
                    </a:cubicBezTo>
                    <a:cubicBezTo>
                      <a:pt x="18" y="262"/>
                      <a:pt x="0" y="532"/>
                      <a:pt x="52" y="593"/>
                    </a:cubicBezTo>
                    <a:cubicBezTo>
                      <a:pt x="105" y="655"/>
                      <a:pt x="326" y="767"/>
                      <a:pt x="383" y="767"/>
                    </a:cubicBezTo>
                    <a:cubicBezTo>
                      <a:pt x="440" y="767"/>
                      <a:pt x="706" y="738"/>
                      <a:pt x="706" y="738"/>
                    </a:cubicBezTo>
                    <a:lnTo>
                      <a:pt x="951" y="712"/>
                    </a:lnTo>
                    <a:cubicBezTo>
                      <a:pt x="951" y="712"/>
                      <a:pt x="1197" y="930"/>
                      <a:pt x="1277" y="950"/>
                    </a:cubicBezTo>
                    <a:cubicBezTo>
                      <a:pt x="1322" y="961"/>
                      <a:pt x="1399" y="973"/>
                      <a:pt x="1469" y="973"/>
                    </a:cubicBezTo>
                    <a:cubicBezTo>
                      <a:pt x="1522" y="973"/>
                      <a:pt x="1571" y="966"/>
                      <a:pt x="1595" y="947"/>
                    </a:cubicBezTo>
                    <a:cubicBezTo>
                      <a:pt x="1652" y="905"/>
                      <a:pt x="1718" y="848"/>
                      <a:pt x="1718" y="802"/>
                    </a:cubicBezTo>
                    <a:cubicBezTo>
                      <a:pt x="1718" y="755"/>
                      <a:pt x="1687" y="679"/>
                      <a:pt x="1631" y="679"/>
                    </a:cubicBezTo>
                    <a:cubicBezTo>
                      <a:pt x="1630" y="679"/>
                      <a:pt x="1630" y="679"/>
                      <a:pt x="1629" y="679"/>
                    </a:cubicBezTo>
                    <a:cubicBezTo>
                      <a:pt x="1572" y="679"/>
                      <a:pt x="1460" y="681"/>
                      <a:pt x="1460" y="681"/>
                    </a:cubicBezTo>
                    <a:cubicBezTo>
                      <a:pt x="1460" y="681"/>
                      <a:pt x="1207" y="315"/>
                      <a:pt x="1166" y="295"/>
                    </a:cubicBezTo>
                    <a:cubicBezTo>
                      <a:pt x="1124" y="275"/>
                      <a:pt x="948" y="224"/>
                      <a:pt x="948" y="224"/>
                    </a:cubicBezTo>
                    <a:cubicBezTo>
                      <a:pt x="948" y="224"/>
                      <a:pt x="496" y="0"/>
                      <a:pt x="33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a:extLst>
                  <a:ext uri="{FF2B5EF4-FFF2-40B4-BE49-F238E27FC236}">
                    <a16:creationId xmlns:a16="http://schemas.microsoft.com/office/drawing/2014/main" id="{57A064DF-AB29-0836-FC6D-235FADEB9A77}"/>
                  </a:ext>
                </a:extLst>
              </p:cNvPr>
              <p:cNvSpPr/>
              <p:nvPr/>
            </p:nvSpPr>
            <p:spPr>
              <a:xfrm>
                <a:off x="4525962" y="18288"/>
                <a:ext cx="785884" cy="506774"/>
              </a:xfrm>
              <a:custGeom>
                <a:avLst/>
                <a:gdLst/>
                <a:ahLst/>
                <a:cxnLst/>
                <a:rect l="l" t="t" r="r" b="b"/>
                <a:pathLst>
                  <a:path w="4094" h="2640" extrusionOk="0">
                    <a:moveTo>
                      <a:pt x="1892" y="1"/>
                    </a:moveTo>
                    <a:cubicBezTo>
                      <a:pt x="496" y="1"/>
                      <a:pt x="102" y="1057"/>
                      <a:pt x="20" y="1590"/>
                    </a:cubicBezTo>
                    <a:cubicBezTo>
                      <a:pt x="6" y="1676"/>
                      <a:pt x="0" y="1747"/>
                      <a:pt x="0" y="1798"/>
                    </a:cubicBezTo>
                    <a:cubicBezTo>
                      <a:pt x="0" y="1902"/>
                      <a:pt x="3" y="2005"/>
                      <a:pt x="9" y="2101"/>
                    </a:cubicBezTo>
                    <a:cubicBezTo>
                      <a:pt x="22" y="2387"/>
                      <a:pt x="49" y="2617"/>
                      <a:pt x="49" y="2617"/>
                    </a:cubicBezTo>
                    <a:lnTo>
                      <a:pt x="1137" y="2639"/>
                    </a:lnTo>
                    <a:lnTo>
                      <a:pt x="937" y="2402"/>
                    </a:lnTo>
                    <a:lnTo>
                      <a:pt x="806" y="2247"/>
                    </a:lnTo>
                    <a:lnTo>
                      <a:pt x="806" y="2247"/>
                    </a:lnTo>
                    <a:cubicBezTo>
                      <a:pt x="846" y="2262"/>
                      <a:pt x="1502" y="2511"/>
                      <a:pt x="2518" y="2511"/>
                    </a:cubicBezTo>
                    <a:cubicBezTo>
                      <a:pt x="2770" y="2511"/>
                      <a:pt x="3043" y="2495"/>
                      <a:pt x="3335" y="2458"/>
                    </a:cubicBezTo>
                    <a:cubicBezTo>
                      <a:pt x="3983" y="2373"/>
                      <a:pt x="4073" y="2279"/>
                      <a:pt x="4087" y="2253"/>
                    </a:cubicBezTo>
                    <a:lnTo>
                      <a:pt x="4087" y="2251"/>
                    </a:lnTo>
                    <a:cubicBezTo>
                      <a:pt x="4092" y="2188"/>
                      <a:pt x="4093" y="2068"/>
                      <a:pt x="4081" y="1921"/>
                    </a:cubicBezTo>
                    <a:cubicBezTo>
                      <a:pt x="4035" y="1324"/>
                      <a:pt x="3752" y="224"/>
                      <a:pt x="2312" y="30"/>
                    </a:cubicBezTo>
                    <a:cubicBezTo>
                      <a:pt x="2163" y="10"/>
                      <a:pt x="202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a:extLst>
                  <a:ext uri="{FF2B5EF4-FFF2-40B4-BE49-F238E27FC236}">
                    <a16:creationId xmlns:a16="http://schemas.microsoft.com/office/drawing/2014/main" id="{11E2A26B-4F1D-FDB7-DF6F-31852E8DC924}"/>
                  </a:ext>
                </a:extLst>
              </p:cNvPr>
              <p:cNvSpPr/>
              <p:nvPr/>
            </p:nvSpPr>
            <p:spPr>
              <a:xfrm>
                <a:off x="4808526" y="18479"/>
                <a:ext cx="503511" cy="470110"/>
              </a:xfrm>
              <a:custGeom>
                <a:avLst/>
                <a:gdLst/>
                <a:ahLst/>
                <a:cxnLst/>
                <a:rect l="l" t="t" r="r" b="b"/>
                <a:pathLst>
                  <a:path w="2623" h="2449" extrusionOk="0">
                    <a:moveTo>
                      <a:pt x="427" y="1"/>
                    </a:moveTo>
                    <a:cubicBezTo>
                      <a:pt x="273" y="1"/>
                      <a:pt x="131" y="13"/>
                      <a:pt x="0" y="37"/>
                    </a:cubicBezTo>
                    <a:cubicBezTo>
                      <a:pt x="37" y="34"/>
                      <a:pt x="122" y="25"/>
                      <a:pt x="240" y="25"/>
                    </a:cubicBezTo>
                    <a:cubicBezTo>
                      <a:pt x="629" y="25"/>
                      <a:pt x="1374" y="126"/>
                      <a:pt x="1921" y="906"/>
                    </a:cubicBezTo>
                    <a:lnTo>
                      <a:pt x="1921" y="904"/>
                    </a:lnTo>
                    <a:lnTo>
                      <a:pt x="1921" y="904"/>
                    </a:lnTo>
                    <a:cubicBezTo>
                      <a:pt x="2240" y="1358"/>
                      <a:pt x="2411" y="2305"/>
                      <a:pt x="2018" y="2434"/>
                    </a:cubicBezTo>
                    <a:lnTo>
                      <a:pt x="2018" y="2434"/>
                    </a:lnTo>
                    <a:cubicBezTo>
                      <a:pt x="2526" y="2357"/>
                      <a:pt x="2602" y="2275"/>
                      <a:pt x="2615" y="2252"/>
                    </a:cubicBezTo>
                    <a:lnTo>
                      <a:pt x="2615" y="2250"/>
                    </a:lnTo>
                    <a:cubicBezTo>
                      <a:pt x="2620" y="2187"/>
                      <a:pt x="2623" y="2069"/>
                      <a:pt x="2611" y="1920"/>
                    </a:cubicBezTo>
                    <a:cubicBezTo>
                      <a:pt x="2564" y="1323"/>
                      <a:pt x="2281" y="223"/>
                      <a:pt x="840" y="29"/>
                    </a:cubicBezTo>
                    <a:cubicBezTo>
                      <a:pt x="694" y="10"/>
                      <a:pt x="556" y="1"/>
                      <a:pt x="427" y="1"/>
                    </a:cubicBezTo>
                    <a:close/>
                    <a:moveTo>
                      <a:pt x="2018" y="2434"/>
                    </a:moveTo>
                    <a:cubicBezTo>
                      <a:pt x="1986" y="2439"/>
                      <a:pt x="1952" y="2444"/>
                      <a:pt x="1917" y="2449"/>
                    </a:cubicBezTo>
                    <a:cubicBezTo>
                      <a:pt x="1918" y="2449"/>
                      <a:pt x="1920" y="2449"/>
                      <a:pt x="1921" y="2449"/>
                    </a:cubicBezTo>
                    <a:cubicBezTo>
                      <a:pt x="1957" y="2449"/>
                      <a:pt x="1989" y="2444"/>
                      <a:pt x="2018" y="2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a:extLst>
                  <a:ext uri="{FF2B5EF4-FFF2-40B4-BE49-F238E27FC236}">
                    <a16:creationId xmlns:a16="http://schemas.microsoft.com/office/drawing/2014/main" id="{4B0819AF-09F9-C596-E99B-E8322B52952F}"/>
                  </a:ext>
                </a:extLst>
              </p:cNvPr>
              <p:cNvSpPr/>
              <p:nvPr/>
            </p:nvSpPr>
            <p:spPr>
              <a:xfrm>
                <a:off x="4556868" y="449428"/>
                <a:ext cx="251852" cy="273543"/>
              </a:xfrm>
              <a:custGeom>
                <a:avLst/>
                <a:gdLst/>
                <a:ahLst/>
                <a:cxnLst/>
                <a:rect l="l" t="t" r="r" b="b"/>
                <a:pathLst>
                  <a:path w="1312" h="1425" extrusionOk="0">
                    <a:moveTo>
                      <a:pt x="566" y="0"/>
                    </a:moveTo>
                    <a:cubicBezTo>
                      <a:pt x="354" y="0"/>
                      <a:pt x="169" y="144"/>
                      <a:pt x="99" y="393"/>
                    </a:cubicBezTo>
                    <a:cubicBezTo>
                      <a:pt x="1" y="745"/>
                      <a:pt x="170" y="1173"/>
                      <a:pt x="477" y="1350"/>
                    </a:cubicBezTo>
                    <a:cubicBezTo>
                      <a:pt x="567" y="1401"/>
                      <a:pt x="658" y="1425"/>
                      <a:pt x="745" y="1425"/>
                    </a:cubicBezTo>
                    <a:cubicBezTo>
                      <a:pt x="957" y="1425"/>
                      <a:pt x="1143" y="1281"/>
                      <a:pt x="1213" y="1031"/>
                    </a:cubicBezTo>
                    <a:cubicBezTo>
                      <a:pt x="1311" y="681"/>
                      <a:pt x="1142" y="252"/>
                      <a:pt x="834" y="76"/>
                    </a:cubicBezTo>
                    <a:cubicBezTo>
                      <a:pt x="745" y="25"/>
                      <a:pt x="653"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a:extLst>
                  <a:ext uri="{FF2B5EF4-FFF2-40B4-BE49-F238E27FC236}">
                    <a16:creationId xmlns:a16="http://schemas.microsoft.com/office/drawing/2014/main" id="{BE0CDF19-6DBF-398D-11F4-0A90079C4E20}"/>
                  </a:ext>
                </a:extLst>
              </p:cNvPr>
              <p:cNvSpPr/>
              <p:nvPr/>
            </p:nvSpPr>
            <p:spPr>
              <a:xfrm>
                <a:off x="4589309" y="484941"/>
                <a:ext cx="186585" cy="202518"/>
              </a:xfrm>
              <a:custGeom>
                <a:avLst/>
                <a:gdLst/>
                <a:ahLst/>
                <a:cxnLst/>
                <a:rect l="l" t="t" r="r" b="b"/>
                <a:pathLst>
                  <a:path w="972" h="1055" extrusionOk="0">
                    <a:moveTo>
                      <a:pt x="421" y="0"/>
                    </a:moveTo>
                    <a:cubicBezTo>
                      <a:pt x="264" y="0"/>
                      <a:pt x="126" y="107"/>
                      <a:pt x="75" y="291"/>
                    </a:cubicBezTo>
                    <a:cubicBezTo>
                      <a:pt x="1" y="551"/>
                      <a:pt x="127" y="868"/>
                      <a:pt x="355" y="999"/>
                    </a:cubicBezTo>
                    <a:cubicBezTo>
                      <a:pt x="421" y="1037"/>
                      <a:pt x="489" y="1055"/>
                      <a:pt x="554" y="1055"/>
                    </a:cubicBezTo>
                    <a:cubicBezTo>
                      <a:pt x="710" y="1055"/>
                      <a:pt x="848" y="948"/>
                      <a:pt x="899" y="763"/>
                    </a:cubicBezTo>
                    <a:cubicBezTo>
                      <a:pt x="971" y="503"/>
                      <a:pt x="847" y="186"/>
                      <a:pt x="619" y="56"/>
                    </a:cubicBezTo>
                    <a:cubicBezTo>
                      <a:pt x="553" y="18"/>
                      <a:pt x="485"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a:extLst>
                  <a:ext uri="{FF2B5EF4-FFF2-40B4-BE49-F238E27FC236}">
                    <a16:creationId xmlns:a16="http://schemas.microsoft.com/office/drawing/2014/main" id="{AFE11CED-E23C-280B-06B8-19901CFA083B}"/>
                  </a:ext>
                </a:extLst>
              </p:cNvPr>
              <p:cNvSpPr/>
              <p:nvPr/>
            </p:nvSpPr>
            <p:spPr>
              <a:xfrm>
                <a:off x="4607929" y="504904"/>
                <a:ext cx="149729" cy="162782"/>
              </a:xfrm>
              <a:custGeom>
                <a:avLst/>
                <a:gdLst/>
                <a:ahLst/>
                <a:cxnLst/>
                <a:rect l="l" t="t" r="r" b="b"/>
                <a:pathLst>
                  <a:path w="780" h="848" extrusionOk="0">
                    <a:moveTo>
                      <a:pt x="336" y="0"/>
                    </a:moveTo>
                    <a:cubicBezTo>
                      <a:pt x="210" y="0"/>
                      <a:pt x="101" y="85"/>
                      <a:pt x="59" y="233"/>
                    </a:cubicBezTo>
                    <a:cubicBezTo>
                      <a:pt x="1" y="442"/>
                      <a:pt x="101" y="698"/>
                      <a:pt x="284" y="802"/>
                    </a:cubicBezTo>
                    <a:cubicBezTo>
                      <a:pt x="337" y="833"/>
                      <a:pt x="391" y="847"/>
                      <a:pt x="443" y="847"/>
                    </a:cubicBezTo>
                    <a:cubicBezTo>
                      <a:pt x="569" y="847"/>
                      <a:pt x="679" y="762"/>
                      <a:pt x="721" y="613"/>
                    </a:cubicBezTo>
                    <a:cubicBezTo>
                      <a:pt x="779" y="404"/>
                      <a:pt x="679" y="150"/>
                      <a:pt x="496" y="46"/>
                    </a:cubicBezTo>
                    <a:cubicBezTo>
                      <a:pt x="442" y="15"/>
                      <a:pt x="388"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a:extLst>
                  <a:ext uri="{FF2B5EF4-FFF2-40B4-BE49-F238E27FC236}">
                    <a16:creationId xmlns:a16="http://schemas.microsoft.com/office/drawing/2014/main" id="{B05EA6FA-3290-96D3-2725-34C5F96F5168}"/>
                  </a:ext>
                </a:extLst>
              </p:cNvPr>
              <p:cNvSpPr/>
              <p:nvPr/>
            </p:nvSpPr>
            <p:spPr>
              <a:xfrm>
                <a:off x="4699302" y="38635"/>
                <a:ext cx="285253" cy="135332"/>
              </a:xfrm>
              <a:custGeom>
                <a:avLst/>
                <a:gdLst/>
                <a:ahLst/>
                <a:cxnLst/>
                <a:rect l="l" t="t" r="r" b="b"/>
                <a:pathLst>
                  <a:path w="1486" h="705" extrusionOk="0">
                    <a:moveTo>
                      <a:pt x="863" y="1"/>
                    </a:moveTo>
                    <a:cubicBezTo>
                      <a:pt x="812" y="1"/>
                      <a:pt x="761" y="3"/>
                      <a:pt x="708" y="9"/>
                    </a:cubicBezTo>
                    <a:cubicBezTo>
                      <a:pt x="308" y="49"/>
                      <a:pt x="0" y="235"/>
                      <a:pt x="18" y="426"/>
                    </a:cubicBezTo>
                    <a:cubicBezTo>
                      <a:pt x="36" y="592"/>
                      <a:pt x="294" y="704"/>
                      <a:pt x="625" y="704"/>
                    </a:cubicBezTo>
                    <a:cubicBezTo>
                      <a:pt x="674" y="704"/>
                      <a:pt x="725" y="702"/>
                      <a:pt x="777" y="696"/>
                    </a:cubicBezTo>
                    <a:cubicBezTo>
                      <a:pt x="1177" y="656"/>
                      <a:pt x="1486" y="469"/>
                      <a:pt x="1466" y="280"/>
                    </a:cubicBezTo>
                    <a:cubicBezTo>
                      <a:pt x="1450" y="114"/>
                      <a:pt x="1192"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a:extLst>
                  <a:ext uri="{FF2B5EF4-FFF2-40B4-BE49-F238E27FC236}">
                    <a16:creationId xmlns:a16="http://schemas.microsoft.com/office/drawing/2014/main" id="{C5D3C349-31DF-5301-5CB5-097A489BC35F}"/>
                  </a:ext>
                </a:extLst>
              </p:cNvPr>
              <p:cNvSpPr/>
              <p:nvPr/>
            </p:nvSpPr>
            <p:spPr>
              <a:xfrm>
                <a:off x="4508686" y="327150"/>
                <a:ext cx="819669" cy="188313"/>
              </a:xfrm>
              <a:custGeom>
                <a:avLst/>
                <a:gdLst/>
                <a:ahLst/>
                <a:cxnLst/>
                <a:rect l="l" t="t" r="r" b="b"/>
                <a:pathLst>
                  <a:path w="4270" h="981" extrusionOk="0">
                    <a:moveTo>
                      <a:pt x="107" y="1"/>
                    </a:moveTo>
                    <a:lnTo>
                      <a:pt x="32" y="84"/>
                    </a:lnTo>
                    <a:lnTo>
                      <a:pt x="1" y="447"/>
                    </a:lnTo>
                    <a:cubicBezTo>
                      <a:pt x="1" y="447"/>
                      <a:pt x="1277" y="980"/>
                      <a:pt x="2537" y="980"/>
                    </a:cubicBezTo>
                    <a:cubicBezTo>
                      <a:pt x="2598" y="980"/>
                      <a:pt x="2659" y="979"/>
                      <a:pt x="2720" y="976"/>
                    </a:cubicBezTo>
                    <a:cubicBezTo>
                      <a:pt x="4037" y="918"/>
                      <a:pt x="4269" y="698"/>
                      <a:pt x="4269" y="698"/>
                    </a:cubicBezTo>
                    <a:lnTo>
                      <a:pt x="4269" y="327"/>
                    </a:lnTo>
                    <a:lnTo>
                      <a:pt x="4163" y="219"/>
                    </a:lnTo>
                    <a:cubicBezTo>
                      <a:pt x="3684" y="396"/>
                      <a:pt x="3165" y="460"/>
                      <a:pt x="2663" y="460"/>
                    </a:cubicBezTo>
                    <a:cubicBezTo>
                      <a:pt x="1322" y="460"/>
                      <a:pt x="107"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a:extLst>
                  <a:ext uri="{FF2B5EF4-FFF2-40B4-BE49-F238E27FC236}">
                    <a16:creationId xmlns:a16="http://schemas.microsoft.com/office/drawing/2014/main" id="{334617E2-0A52-60A7-9A26-5728BAA2A2E5}"/>
                  </a:ext>
                </a:extLst>
              </p:cNvPr>
              <p:cNvSpPr/>
              <p:nvPr/>
            </p:nvSpPr>
            <p:spPr>
              <a:xfrm>
                <a:off x="4744412" y="369189"/>
                <a:ext cx="583558" cy="146274"/>
              </a:xfrm>
              <a:custGeom>
                <a:avLst/>
                <a:gdLst/>
                <a:ahLst/>
                <a:cxnLst/>
                <a:rect l="l" t="t" r="r" b="b"/>
                <a:pathLst>
                  <a:path w="3040" h="762" extrusionOk="0">
                    <a:moveTo>
                      <a:pt x="2935" y="0"/>
                    </a:moveTo>
                    <a:cubicBezTo>
                      <a:pt x="2456" y="176"/>
                      <a:pt x="1938" y="241"/>
                      <a:pt x="1436" y="241"/>
                    </a:cubicBezTo>
                    <a:cubicBezTo>
                      <a:pt x="991" y="241"/>
                      <a:pt x="560" y="190"/>
                      <a:pt x="182" y="122"/>
                    </a:cubicBezTo>
                    <a:lnTo>
                      <a:pt x="27" y="139"/>
                    </a:lnTo>
                    <a:lnTo>
                      <a:pt x="0" y="603"/>
                    </a:lnTo>
                    <a:cubicBezTo>
                      <a:pt x="397" y="692"/>
                      <a:pt x="851" y="761"/>
                      <a:pt x="1303" y="761"/>
                    </a:cubicBezTo>
                    <a:cubicBezTo>
                      <a:pt x="1366" y="761"/>
                      <a:pt x="1429" y="760"/>
                      <a:pt x="1492" y="757"/>
                    </a:cubicBezTo>
                    <a:cubicBezTo>
                      <a:pt x="2809" y="699"/>
                      <a:pt x="3040" y="480"/>
                      <a:pt x="3040" y="480"/>
                    </a:cubicBezTo>
                    <a:lnTo>
                      <a:pt x="3040" y="108"/>
                    </a:lnTo>
                    <a:lnTo>
                      <a:pt x="2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a:extLst>
                  <a:ext uri="{FF2B5EF4-FFF2-40B4-BE49-F238E27FC236}">
                    <a16:creationId xmlns:a16="http://schemas.microsoft.com/office/drawing/2014/main" id="{53B44EF5-9306-C35A-4528-622CB59189D8}"/>
                  </a:ext>
                </a:extLst>
              </p:cNvPr>
              <p:cNvSpPr/>
              <p:nvPr/>
            </p:nvSpPr>
            <p:spPr>
              <a:xfrm>
                <a:off x="4514637" y="327150"/>
                <a:ext cx="812759" cy="115944"/>
              </a:xfrm>
              <a:custGeom>
                <a:avLst/>
                <a:gdLst/>
                <a:ahLst/>
                <a:cxnLst/>
                <a:rect l="l" t="t" r="r" b="b"/>
                <a:pathLst>
                  <a:path w="4234" h="604" extrusionOk="0">
                    <a:moveTo>
                      <a:pt x="76" y="1"/>
                    </a:moveTo>
                    <a:lnTo>
                      <a:pt x="1" y="82"/>
                    </a:lnTo>
                    <a:cubicBezTo>
                      <a:pt x="204" y="164"/>
                      <a:pt x="1361" y="603"/>
                      <a:pt x="2505" y="603"/>
                    </a:cubicBezTo>
                    <a:cubicBezTo>
                      <a:pt x="2566" y="603"/>
                      <a:pt x="2628" y="602"/>
                      <a:pt x="2689" y="599"/>
                    </a:cubicBezTo>
                    <a:cubicBezTo>
                      <a:pt x="3918" y="544"/>
                      <a:pt x="4201" y="350"/>
                      <a:pt x="4234" y="324"/>
                    </a:cubicBezTo>
                    <a:lnTo>
                      <a:pt x="4132" y="219"/>
                    </a:lnTo>
                    <a:lnTo>
                      <a:pt x="4132" y="218"/>
                    </a:lnTo>
                    <a:cubicBezTo>
                      <a:pt x="3652" y="395"/>
                      <a:pt x="3132" y="459"/>
                      <a:pt x="2630" y="459"/>
                    </a:cubicBezTo>
                    <a:cubicBezTo>
                      <a:pt x="1290" y="459"/>
                      <a:pt x="76" y="1"/>
                      <a:pt x="76" y="1"/>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51">
              <a:extLst>
                <a:ext uri="{FF2B5EF4-FFF2-40B4-BE49-F238E27FC236}">
                  <a16:creationId xmlns:a16="http://schemas.microsoft.com/office/drawing/2014/main" id="{98D2208F-D8D9-92F2-0ADF-DAD2A532F855}"/>
                </a:ext>
              </a:extLst>
            </p:cNvPr>
            <p:cNvSpPr/>
            <p:nvPr/>
          </p:nvSpPr>
          <p:spPr>
            <a:xfrm>
              <a:off x="6027083" y="2250582"/>
              <a:ext cx="160862" cy="350135"/>
            </a:xfrm>
            <a:custGeom>
              <a:avLst/>
              <a:gdLst/>
              <a:ahLst/>
              <a:cxnLst/>
              <a:rect l="l" t="t" r="r" b="b"/>
              <a:pathLst>
                <a:path w="838" h="1824" extrusionOk="0">
                  <a:moveTo>
                    <a:pt x="805" y="0"/>
                  </a:moveTo>
                  <a:cubicBezTo>
                    <a:pt x="790" y="0"/>
                    <a:pt x="776" y="10"/>
                    <a:pt x="773" y="27"/>
                  </a:cubicBezTo>
                  <a:lnTo>
                    <a:pt x="674" y="555"/>
                  </a:lnTo>
                  <a:lnTo>
                    <a:pt x="656" y="591"/>
                  </a:lnTo>
                  <a:lnTo>
                    <a:pt x="503" y="1457"/>
                  </a:lnTo>
                  <a:lnTo>
                    <a:pt x="410" y="1427"/>
                  </a:lnTo>
                  <a:cubicBezTo>
                    <a:pt x="406" y="1425"/>
                    <a:pt x="403" y="1425"/>
                    <a:pt x="400" y="1425"/>
                  </a:cubicBezTo>
                  <a:cubicBezTo>
                    <a:pt x="394" y="1427"/>
                    <a:pt x="386" y="1430"/>
                    <a:pt x="380" y="1436"/>
                  </a:cubicBezTo>
                  <a:cubicBezTo>
                    <a:pt x="379" y="1436"/>
                    <a:pt x="377" y="1438"/>
                    <a:pt x="377" y="1439"/>
                  </a:cubicBezTo>
                  <a:cubicBezTo>
                    <a:pt x="368" y="1448"/>
                    <a:pt x="362" y="1459"/>
                    <a:pt x="357" y="1471"/>
                  </a:cubicBezTo>
                  <a:cubicBezTo>
                    <a:pt x="354" y="1477"/>
                    <a:pt x="353" y="1484"/>
                    <a:pt x="351" y="1491"/>
                  </a:cubicBezTo>
                  <a:cubicBezTo>
                    <a:pt x="350" y="1501"/>
                    <a:pt x="350" y="1510"/>
                    <a:pt x="351" y="1519"/>
                  </a:cubicBezTo>
                  <a:cubicBezTo>
                    <a:pt x="354" y="1533"/>
                    <a:pt x="362" y="1542"/>
                    <a:pt x="371" y="1545"/>
                  </a:cubicBezTo>
                  <a:lnTo>
                    <a:pt x="491" y="1585"/>
                  </a:lnTo>
                  <a:cubicBezTo>
                    <a:pt x="496" y="1604"/>
                    <a:pt x="503" y="1621"/>
                    <a:pt x="520" y="1631"/>
                  </a:cubicBezTo>
                  <a:cubicBezTo>
                    <a:pt x="533" y="1640"/>
                    <a:pt x="547" y="1644"/>
                    <a:pt x="561" y="1644"/>
                  </a:cubicBezTo>
                  <a:cubicBezTo>
                    <a:pt x="598" y="1644"/>
                    <a:pt x="633" y="1617"/>
                    <a:pt x="637" y="1577"/>
                  </a:cubicBezTo>
                  <a:lnTo>
                    <a:pt x="774" y="608"/>
                  </a:lnTo>
                  <a:lnTo>
                    <a:pt x="768" y="561"/>
                  </a:lnTo>
                  <a:lnTo>
                    <a:pt x="836" y="36"/>
                  </a:lnTo>
                  <a:cubicBezTo>
                    <a:pt x="837" y="25"/>
                    <a:pt x="831" y="13"/>
                    <a:pt x="822" y="5"/>
                  </a:cubicBezTo>
                  <a:cubicBezTo>
                    <a:pt x="816" y="2"/>
                    <a:pt x="811" y="0"/>
                    <a:pt x="805" y="0"/>
                  </a:cubicBezTo>
                  <a:close/>
                  <a:moveTo>
                    <a:pt x="454" y="180"/>
                  </a:moveTo>
                  <a:cubicBezTo>
                    <a:pt x="440" y="180"/>
                    <a:pt x="427" y="190"/>
                    <a:pt x="423" y="205"/>
                  </a:cubicBezTo>
                  <a:lnTo>
                    <a:pt x="325" y="735"/>
                  </a:lnTo>
                  <a:lnTo>
                    <a:pt x="305" y="771"/>
                  </a:lnTo>
                  <a:lnTo>
                    <a:pt x="154" y="1637"/>
                  </a:lnTo>
                  <a:lnTo>
                    <a:pt x="60" y="1605"/>
                  </a:lnTo>
                  <a:lnTo>
                    <a:pt x="50" y="1605"/>
                  </a:lnTo>
                  <a:cubicBezTo>
                    <a:pt x="43" y="1605"/>
                    <a:pt x="37" y="1608"/>
                    <a:pt x="31" y="1614"/>
                  </a:cubicBezTo>
                  <a:cubicBezTo>
                    <a:pt x="30" y="1616"/>
                    <a:pt x="28" y="1617"/>
                    <a:pt x="26" y="1619"/>
                  </a:cubicBezTo>
                  <a:cubicBezTo>
                    <a:pt x="19" y="1627"/>
                    <a:pt x="11" y="1637"/>
                    <a:pt x="7" y="1650"/>
                  </a:cubicBezTo>
                  <a:cubicBezTo>
                    <a:pt x="5" y="1656"/>
                    <a:pt x="3" y="1664"/>
                    <a:pt x="2" y="1670"/>
                  </a:cubicBezTo>
                  <a:cubicBezTo>
                    <a:pt x="0" y="1679"/>
                    <a:pt x="0" y="1690"/>
                    <a:pt x="2" y="1697"/>
                  </a:cubicBezTo>
                  <a:cubicBezTo>
                    <a:pt x="5" y="1713"/>
                    <a:pt x="11" y="1722"/>
                    <a:pt x="20" y="1725"/>
                  </a:cubicBezTo>
                  <a:lnTo>
                    <a:pt x="140" y="1765"/>
                  </a:lnTo>
                  <a:cubicBezTo>
                    <a:pt x="145" y="1784"/>
                    <a:pt x="154" y="1799"/>
                    <a:pt x="170" y="1810"/>
                  </a:cubicBezTo>
                  <a:cubicBezTo>
                    <a:pt x="183" y="1819"/>
                    <a:pt x="198" y="1823"/>
                    <a:pt x="212" y="1823"/>
                  </a:cubicBezTo>
                  <a:cubicBezTo>
                    <a:pt x="249" y="1823"/>
                    <a:pt x="282" y="1797"/>
                    <a:pt x="288" y="1756"/>
                  </a:cubicBezTo>
                  <a:lnTo>
                    <a:pt x="423" y="787"/>
                  </a:lnTo>
                  <a:lnTo>
                    <a:pt x="419" y="741"/>
                  </a:lnTo>
                  <a:lnTo>
                    <a:pt x="485" y="216"/>
                  </a:lnTo>
                  <a:cubicBezTo>
                    <a:pt x="486" y="204"/>
                    <a:pt x="482" y="192"/>
                    <a:pt x="471" y="185"/>
                  </a:cubicBezTo>
                  <a:cubicBezTo>
                    <a:pt x="466" y="182"/>
                    <a:pt x="460" y="180"/>
                    <a:pt x="454"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51">
            <a:extLst>
              <a:ext uri="{FF2B5EF4-FFF2-40B4-BE49-F238E27FC236}">
                <a16:creationId xmlns:a16="http://schemas.microsoft.com/office/drawing/2014/main" id="{76CD9A60-70AA-683C-F0E2-C41FEDFF1C17}"/>
              </a:ext>
            </a:extLst>
          </p:cNvPr>
          <p:cNvGrpSpPr/>
          <p:nvPr/>
        </p:nvGrpSpPr>
        <p:grpSpPr>
          <a:xfrm>
            <a:off x="1786393" y="168573"/>
            <a:ext cx="1706776" cy="1487950"/>
            <a:chOff x="2232600" y="4049963"/>
            <a:chExt cx="2584849" cy="2253446"/>
          </a:xfrm>
        </p:grpSpPr>
        <p:sp>
          <p:nvSpPr>
            <p:cNvPr id="2126" name="Google Shape;2126;p51">
              <a:extLst>
                <a:ext uri="{FF2B5EF4-FFF2-40B4-BE49-F238E27FC236}">
                  <a16:creationId xmlns:a16="http://schemas.microsoft.com/office/drawing/2014/main" id="{EE4AAEB0-C068-5645-5CC2-5FE37477B8D5}"/>
                </a:ext>
              </a:extLst>
            </p:cNvPr>
            <p:cNvSpPr/>
            <p:nvPr/>
          </p:nvSpPr>
          <p:spPr>
            <a:xfrm>
              <a:off x="2232600" y="4049963"/>
              <a:ext cx="586500" cy="757388"/>
            </a:xfrm>
            <a:custGeom>
              <a:avLst/>
              <a:gdLst/>
              <a:ahLst/>
              <a:cxnLst/>
              <a:rect l="l" t="t" r="r" b="b"/>
              <a:pathLst>
                <a:path w="11065" h="14289" extrusionOk="0">
                  <a:moveTo>
                    <a:pt x="3059" y="0"/>
                  </a:moveTo>
                  <a:cubicBezTo>
                    <a:pt x="1245" y="0"/>
                    <a:pt x="0" y="1447"/>
                    <a:pt x="0" y="3950"/>
                  </a:cubicBezTo>
                  <a:cubicBezTo>
                    <a:pt x="0" y="7481"/>
                    <a:pt x="2475" y="11766"/>
                    <a:pt x="5531" y="13532"/>
                  </a:cubicBezTo>
                  <a:cubicBezTo>
                    <a:pt x="6421" y="14045"/>
                    <a:pt x="7261" y="14288"/>
                    <a:pt x="8005" y="14288"/>
                  </a:cubicBezTo>
                  <a:cubicBezTo>
                    <a:pt x="9820" y="14288"/>
                    <a:pt x="11064" y="12842"/>
                    <a:pt x="11064" y="10339"/>
                  </a:cubicBezTo>
                  <a:cubicBezTo>
                    <a:pt x="11064" y="6807"/>
                    <a:pt x="8589" y="2521"/>
                    <a:pt x="5531" y="757"/>
                  </a:cubicBezTo>
                  <a:cubicBezTo>
                    <a:pt x="4642" y="244"/>
                    <a:pt x="3803" y="0"/>
                    <a:pt x="3059"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7" name="Google Shape;2127;p51">
              <a:extLst>
                <a:ext uri="{FF2B5EF4-FFF2-40B4-BE49-F238E27FC236}">
                  <a16:creationId xmlns:a16="http://schemas.microsoft.com/office/drawing/2014/main" id="{CCFD3C77-6054-06FB-6443-DE890C5523BE}"/>
                </a:ext>
              </a:extLst>
            </p:cNvPr>
            <p:cNvGrpSpPr/>
            <p:nvPr/>
          </p:nvGrpSpPr>
          <p:grpSpPr>
            <a:xfrm>
              <a:off x="3280027" y="4685987"/>
              <a:ext cx="1537422" cy="810564"/>
              <a:chOff x="3357500" y="1620888"/>
              <a:chExt cx="867375" cy="457300"/>
            </a:xfrm>
          </p:grpSpPr>
          <p:sp>
            <p:nvSpPr>
              <p:cNvPr id="2128" name="Google Shape;2128;p51">
                <a:extLst>
                  <a:ext uri="{FF2B5EF4-FFF2-40B4-BE49-F238E27FC236}">
                    <a16:creationId xmlns:a16="http://schemas.microsoft.com/office/drawing/2014/main" id="{74460158-1FEC-9B6E-95A0-6863EFCE1F18}"/>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a:extLst>
                  <a:ext uri="{FF2B5EF4-FFF2-40B4-BE49-F238E27FC236}">
                    <a16:creationId xmlns:a16="http://schemas.microsoft.com/office/drawing/2014/main" id="{80CDF046-8CAC-962C-9FDE-5B5981E2C0FC}"/>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a:extLst>
                  <a:ext uri="{FF2B5EF4-FFF2-40B4-BE49-F238E27FC236}">
                    <a16:creationId xmlns:a16="http://schemas.microsoft.com/office/drawing/2014/main" id="{BC664DDA-5F1F-6ABF-78B6-31C343BCF094}"/>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a:extLst>
                  <a:ext uri="{FF2B5EF4-FFF2-40B4-BE49-F238E27FC236}">
                    <a16:creationId xmlns:a16="http://schemas.microsoft.com/office/drawing/2014/main" id="{B3454CD2-BB52-40D5-D1EB-065948D9B1F2}"/>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2" name="Google Shape;2132;p51">
              <a:extLst>
                <a:ext uri="{FF2B5EF4-FFF2-40B4-BE49-F238E27FC236}">
                  <a16:creationId xmlns:a16="http://schemas.microsoft.com/office/drawing/2014/main" id="{98AF8CED-7C9F-6184-CDE3-AD04C8072A24}"/>
                </a:ext>
              </a:extLst>
            </p:cNvPr>
            <p:cNvSpPr/>
            <p:nvPr/>
          </p:nvSpPr>
          <p:spPr>
            <a:xfrm>
              <a:off x="4036081" y="5619587"/>
              <a:ext cx="659329" cy="388633"/>
            </a:xfrm>
            <a:custGeom>
              <a:avLst/>
              <a:gdLst/>
              <a:ahLst/>
              <a:cxnLst/>
              <a:rect l="l" t="t" r="r" b="b"/>
              <a:pathLst>
                <a:path w="12439" h="7332" extrusionOk="0">
                  <a:moveTo>
                    <a:pt x="252" y="1"/>
                  </a:moveTo>
                  <a:cubicBezTo>
                    <a:pt x="176" y="1"/>
                    <a:pt x="101" y="40"/>
                    <a:pt x="60" y="112"/>
                  </a:cubicBezTo>
                  <a:cubicBezTo>
                    <a:pt x="0" y="216"/>
                    <a:pt x="36" y="351"/>
                    <a:pt x="140" y="411"/>
                  </a:cubicBezTo>
                  <a:lnTo>
                    <a:pt x="12077" y="7303"/>
                  </a:lnTo>
                  <a:cubicBezTo>
                    <a:pt x="12111" y="7323"/>
                    <a:pt x="12149" y="7332"/>
                    <a:pt x="12186" y="7332"/>
                  </a:cubicBezTo>
                  <a:cubicBezTo>
                    <a:pt x="12263" y="7332"/>
                    <a:pt x="12337" y="7292"/>
                    <a:pt x="12377" y="7221"/>
                  </a:cubicBezTo>
                  <a:cubicBezTo>
                    <a:pt x="12438" y="7117"/>
                    <a:pt x="12403" y="6981"/>
                    <a:pt x="12297" y="6921"/>
                  </a:cubicBezTo>
                  <a:lnTo>
                    <a:pt x="362" y="30"/>
                  </a:lnTo>
                  <a:cubicBezTo>
                    <a:pt x="327" y="10"/>
                    <a:pt x="290" y="1"/>
                    <a:pt x="252" y="1"/>
                  </a:cubicBezTo>
                  <a:close/>
                </a:path>
              </a:pathLst>
            </a:custGeom>
            <a:solidFill>
              <a:srgbClr val="1E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a:extLst>
                <a:ext uri="{FF2B5EF4-FFF2-40B4-BE49-F238E27FC236}">
                  <a16:creationId xmlns:a16="http://schemas.microsoft.com/office/drawing/2014/main" id="{9DB2B23E-1E4A-33CE-0A6A-7DB6AFB93C83}"/>
                </a:ext>
              </a:extLst>
            </p:cNvPr>
            <p:cNvSpPr/>
            <p:nvPr/>
          </p:nvSpPr>
          <p:spPr>
            <a:xfrm>
              <a:off x="2472764" y="4254295"/>
              <a:ext cx="243293" cy="283100"/>
            </a:xfrm>
            <a:custGeom>
              <a:avLst/>
              <a:gdLst/>
              <a:ahLst/>
              <a:cxnLst/>
              <a:rect l="l" t="t" r="r" b="b"/>
              <a:pathLst>
                <a:path w="4590" h="5341" extrusionOk="0">
                  <a:moveTo>
                    <a:pt x="2033" y="0"/>
                  </a:moveTo>
                  <a:cubicBezTo>
                    <a:pt x="1857" y="0"/>
                    <a:pt x="1698" y="43"/>
                    <a:pt x="1562" y="125"/>
                  </a:cubicBezTo>
                  <a:lnTo>
                    <a:pt x="1" y="1026"/>
                  </a:lnTo>
                  <a:lnTo>
                    <a:pt x="2522" y="5341"/>
                  </a:lnTo>
                  <a:lnTo>
                    <a:pt x="4083" y="4439"/>
                  </a:lnTo>
                  <a:cubicBezTo>
                    <a:pt x="4397" y="4253"/>
                    <a:pt x="4589" y="3859"/>
                    <a:pt x="4589" y="3303"/>
                  </a:cubicBezTo>
                  <a:cubicBezTo>
                    <a:pt x="4589" y="2175"/>
                    <a:pt x="3798" y="806"/>
                    <a:pt x="2823" y="242"/>
                  </a:cubicBezTo>
                  <a:cubicBezTo>
                    <a:pt x="2539" y="78"/>
                    <a:pt x="2271"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a:extLst>
                <a:ext uri="{FF2B5EF4-FFF2-40B4-BE49-F238E27FC236}">
                  <a16:creationId xmlns:a16="http://schemas.microsoft.com/office/drawing/2014/main" id="{B7B31CA7-9D83-DF22-5C32-A14ECD7AC257}"/>
                </a:ext>
              </a:extLst>
            </p:cNvPr>
            <p:cNvSpPr/>
            <p:nvPr/>
          </p:nvSpPr>
          <p:spPr>
            <a:xfrm>
              <a:off x="2445943" y="4302052"/>
              <a:ext cx="187320" cy="241968"/>
            </a:xfrm>
            <a:custGeom>
              <a:avLst/>
              <a:gdLst/>
              <a:ahLst/>
              <a:cxnLst/>
              <a:rect l="l" t="t" r="r" b="b"/>
              <a:pathLst>
                <a:path w="3534" h="4565" extrusionOk="0">
                  <a:moveTo>
                    <a:pt x="979" y="1"/>
                  </a:moveTo>
                  <a:cubicBezTo>
                    <a:pt x="399" y="1"/>
                    <a:pt x="0" y="463"/>
                    <a:pt x="0" y="1263"/>
                  </a:cubicBezTo>
                  <a:cubicBezTo>
                    <a:pt x="0" y="2389"/>
                    <a:pt x="791" y="3760"/>
                    <a:pt x="1768" y="4323"/>
                  </a:cubicBezTo>
                  <a:cubicBezTo>
                    <a:pt x="2052" y="4487"/>
                    <a:pt x="2320" y="4565"/>
                    <a:pt x="2557" y="4565"/>
                  </a:cubicBezTo>
                  <a:cubicBezTo>
                    <a:pt x="3136" y="4565"/>
                    <a:pt x="3534" y="4102"/>
                    <a:pt x="3534" y="3303"/>
                  </a:cubicBezTo>
                  <a:cubicBezTo>
                    <a:pt x="3534" y="2177"/>
                    <a:pt x="2743" y="806"/>
                    <a:pt x="1768" y="242"/>
                  </a:cubicBezTo>
                  <a:cubicBezTo>
                    <a:pt x="1484" y="78"/>
                    <a:pt x="1216" y="1"/>
                    <a:pt x="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a:extLst>
                <a:ext uri="{FF2B5EF4-FFF2-40B4-BE49-F238E27FC236}">
                  <a16:creationId xmlns:a16="http://schemas.microsoft.com/office/drawing/2014/main" id="{6703C40B-66D4-7CCC-EC92-69BB87BA034F}"/>
                </a:ext>
              </a:extLst>
            </p:cNvPr>
            <p:cNvSpPr/>
            <p:nvPr/>
          </p:nvSpPr>
          <p:spPr>
            <a:xfrm>
              <a:off x="3524851" y="5169313"/>
              <a:ext cx="1015629" cy="1134095"/>
            </a:xfrm>
            <a:custGeom>
              <a:avLst/>
              <a:gdLst/>
              <a:ahLst/>
              <a:cxnLst/>
              <a:rect l="l" t="t" r="r" b="b"/>
              <a:pathLst>
                <a:path w="19161" h="21396" extrusionOk="0">
                  <a:moveTo>
                    <a:pt x="8424" y="11258"/>
                  </a:moveTo>
                  <a:lnTo>
                    <a:pt x="10417" y="12411"/>
                  </a:lnTo>
                  <a:lnTo>
                    <a:pt x="9099" y="14489"/>
                  </a:lnTo>
                  <a:lnTo>
                    <a:pt x="9099" y="14490"/>
                  </a:lnTo>
                  <a:lnTo>
                    <a:pt x="7106" y="13338"/>
                  </a:lnTo>
                  <a:lnTo>
                    <a:pt x="8424" y="11258"/>
                  </a:lnTo>
                  <a:close/>
                  <a:moveTo>
                    <a:pt x="6987" y="13524"/>
                  </a:moveTo>
                  <a:lnTo>
                    <a:pt x="8982" y="14675"/>
                  </a:lnTo>
                  <a:lnTo>
                    <a:pt x="7998" y="16227"/>
                  </a:lnTo>
                  <a:cubicBezTo>
                    <a:pt x="7755" y="16611"/>
                    <a:pt x="7621" y="17016"/>
                    <a:pt x="7621" y="17370"/>
                  </a:cubicBezTo>
                  <a:lnTo>
                    <a:pt x="7621" y="18283"/>
                  </a:lnTo>
                  <a:lnTo>
                    <a:pt x="5686" y="17167"/>
                  </a:lnTo>
                  <a:lnTo>
                    <a:pt x="5686" y="15998"/>
                  </a:lnTo>
                  <a:cubicBezTo>
                    <a:pt x="5686" y="15730"/>
                    <a:pt x="5798" y="15401"/>
                    <a:pt x="5993" y="15092"/>
                  </a:cubicBezTo>
                  <a:lnTo>
                    <a:pt x="6987" y="13524"/>
                  </a:lnTo>
                  <a:close/>
                  <a:moveTo>
                    <a:pt x="1853" y="0"/>
                  </a:moveTo>
                  <a:lnTo>
                    <a:pt x="1853" y="1852"/>
                  </a:lnTo>
                  <a:cubicBezTo>
                    <a:pt x="1853" y="4157"/>
                    <a:pt x="2589" y="6432"/>
                    <a:pt x="4078" y="8190"/>
                  </a:cubicBezTo>
                  <a:cubicBezTo>
                    <a:pt x="4635" y="8848"/>
                    <a:pt x="5315" y="9465"/>
                    <a:pt x="6141" y="9942"/>
                  </a:cubicBezTo>
                  <a:lnTo>
                    <a:pt x="8042" y="11038"/>
                  </a:lnTo>
                  <a:lnTo>
                    <a:pt x="5621" y="14856"/>
                  </a:lnTo>
                  <a:cubicBezTo>
                    <a:pt x="5378" y="15238"/>
                    <a:pt x="5246" y="15644"/>
                    <a:pt x="5246" y="15998"/>
                  </a:cubicBezTo>
                  <a:lnTo>
                    <a:pt x="5246" y="16913"/>
                  </a:lnTo>
                  <a:lnTo>
                    <a:pt x="362" y="14093"/>
                  </a:lnTo>
                  <a:cubicBezTo>
                    <a:pt x="328" y="14074"/>
                    <a:pt x="290" y="14064"/>
                    <a:pt x="252" y="14064"/>
                  </a:cubicBezTo>
                  <a:cubicBezTo>
                    <a:pt x="176" y="14064"/>
                    <a:pt x="102" y="14103"/>
                    <a:pt x="61" y="14173"/>
                  </a:cubicBezTo>
                  <a:cubicBezTo>
                    <a:pt x="1" y="14279"/>
                    <a:pt x="36" y="14415"/>
                    <a:pt x="142" y="14475"/>
                  </a:cubicBezTo>
                  <a:lnTo>
                    <a:pt x="12077" y="21366"/>
                  </a:lnTo>
                  <a:cubicBezTo>
                    <a:pt x="12111" y="21386"/>
                    <a:pt x="12149" y="21395"/>
                    <a:pt x="12186" y="21395"/>
                  </a:cubicBezTo>
                  <a:cubicBezTo>
                    <a:pt x="12263" y="21395"/>
                    <a:pt x="12337" y="21355"/>
                    <a:pt x="12379" y="21284"/>
                  </a:cubicBezTo>
                  <a:cubicBezTo>
                    <a:pt x="12439" y="21180"/>
                    <a:pt x="12403" y="21044"/>
                    <a:pt x="12297" y="20984"/>
                  </a:cubicBezTo>
                  <a:lnTo>
                    <a:pt x="8062" y="18539"/>
                  </a:lnTo>
                  <a:lnTo>
                    <a:pt x="8062" y="17370"/>
                  </a:lnTo>
                  <a:cubicBezTo>
                    <a:pt x="8062" y="17102"/>
                    <a:pt x="8175" y="16773"/>
                    <a:pt x="8370" y="16464"/>
                  </a:cubicBezTo>
                  <a:lnTo>
                    <a:pt x="10799" y="12630"/>
                  </a:lnTo>
                  <a:lnTo>
                    <a:pt x="15432" y="15305"/>
                  </a:lnTo>
                  <a:cubicBezTo>
                    <a:pt x="15563" y="15382"/>
                    <a:pt x="15711" y="15420"/>
                    <a:pt x="15858" y="15420"/>
                  </a:cubicBezTo>
                  <a:cubicBezTo>
                    <a:pt x="16006" y="15420"/>
                    <a:pt x="16153" y="15382"/>
                    <a:pt x="16286" y="15305"/>
                  </a:cubicBezTo>
                  <a:lnTo>
                    <a:pt x="19161" y="13646"/>
                  </a:lnTo>
                  <a:lnTo>
                    <a:pt x="19161" y="7242"/>
                  </a:lnTo>
                  <a:lnTo>
                    <a:pt x="15859" y="9148"/>
                  </a:lnTo>
                  <a:lnTo>
                    <a:pt x="15859" y="9148"/>
                  </a:lnTo>
                  <a:lnTo>
                    <a:pt x="1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a:extLst>
                <a:ext uri="{FF2B5EF4-FFF2-40B4-BE49-F238E27FC236}">
                  <a16:creationId xmlns:a16="http://schemas.microsoft.com/office/drawing/2014/main" id="{77CE73E9-AC60-308F-E953-BA0E02CE9C05}"/>
                </a:ext>
              </a:extLst>
            </p:cNvPr>
            <p:cNvSpPr/>
            <p:nvPr/>
          </p:nvSpPr>
          <p:spPr>
            <a:xfrm>
              <a:off x="2628915" y="4442302"/>
              <a:ext cx="870819" cy="637226"/>
            </a:xfrm>
            <a:custGeom>
              <a:avLst/>
              <a:gdLst/>
              <a:ahLst/>
              <a:cxnLst/>
              <a:rect l="l" t="t" r="r" b="b"/>
              <a:pathLst>
                <a:path w="16429" h="12022" extrusionOk="0">
                  <a:moveTo>
                    <a:pt x="0" y="0"/>
                  </a:moveTo>
                  <a:lnTo>
                    <a:pt x="0" y="1214"/>
                  </a:lnTo>
                  <a:lnTo>
                    <a:pt x="16428" y="12021"/>
                  </a:lnTo>
                  <a:lnTo>
                    <a:pt x="16428" y="948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a:extLst>
                <a:ext uri="{FF2B5EF4-FFF2-40B4-BE49-F238E27FC236}">
                  <a16:creationId xmlns:a16="http://schemas.microsoft.com/office/drawing/2014/main" id="{1D1281E9-5BCF-FFC0-A88C-49D64CF94721}"/>
                </a:ext>
              </a:extLst>
            </p:cNvPr>
            <p:cNvSpPr/>
            <p:nvPr/>
          </p:nvSpPr>
          <p:spPr>
            <a:xfrm>
              <a:off x="2628915" y="4394598"/>
              <a:ext cx="953401" cy="550457"/>
            </a:xfrm>
            <a:custGeom>
              <a:avLst/>
              <a:gdLst/>
              <a:ahLst/>
              <a:cxnLst/>
              <a:rect l="l" t="t" r="r" b="b"/>
              <a:pathLst>
                <a:path w="17987" h="10385" extrusionOk="0">
                  <a:moveTo>
                    <a:pt x="1558" y="0"/>
                  </a:moveTo>
                  <a:lnTo>
                    <a:pt x="0" y="900"/>
                  </a:lnTo>
                  <a:lnTo>
                    <a:pt x="16428" y="10385"/>
                  </a:lnTo>
                  <a:lnTo>
                    <a:pt x="17987" y="9485"/>
                  </a:lnTo>
                  <a:lnTo>
                    <a:pt x="1558"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a:extLst>
                <a:ext uri="{FF2B5EF4-FFF2-40B4-BE49-F238E27FC236}">
                  <a16:creationId xmlns:a16="http://schemas.microsoft.com/office/drawing/2014/main" id="{735C77BF-7BD1-F9F3-D206-B50EF23C137B}"/>
                </a:ext>
              </a:extLst>
            </p:cNvPr>
            <p:cNvSpPr/>
            <p:nvPr/>
          </p:nvSpPr>
          <p:spPr>
            <a:xfrm>
              <a:off x="3446087" y="4914096"/>
              <a:ext cx="216313" cy="297305"/>
            </a:xfrm>
            <a:custGeom>
              <a:avLst/>
              <a:gdLst/>
              <a:ahLst/>
              <a:cxnLst/>
              <a:rect l="l" t="t" r="r" b="b"/>
              <a:pathLst>
                <a:path w="4081" h="5609" extrusionOk="0">
                  <a:moveTo>
                    <a:pt x="2" y="1"/>
                  </a:moveTo>
                  <a:lnTo>
                    <a:pt x="1" y="2419"/>
                  </a:lnTo>
                  <a:lnTo>
                    <a:pt x="3236" y="5609"/>
                  </a:lnTo>
                  <a:lnTo>
                    <a:pt x="4080" y="3214"/>
                  </a:lnTo>
                  <a:cubicBezTo>
                    <a:pt x="4080" y="3214"/>
                    <a:pt x="1704" y="701"/>
                    <a:pt x="1704" y="670"/>
                  </a:cubicBezTo>
                  <a:cubicBezTo>
                    <a:pt x="1704" y="639"/>
                    <a:pt x="2"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a:extLst>
                <a:ext uri="{FF2B5EF4-FFF2-40B4-BE49-F238E27FC236}">
                  <a16:creationId xmlns:a16="http://schemas.microsoft.com/office/drawing/2014/main" id="{449D77BA-CD4A-DA12-C001-A70473175D06}"/>
                </a:ext>
              </a:extLst>
            </p:cNvPr>
            <p:cNvSpPr/>
            <p:nvPr/>
          </p:nvSpPr>
          <p:spPr>
            <a:xfrm>
              <a:off x="3446193" y="4865915"/>
              <a:ext cx="1082733" cy="627685"/>
            </a:xfrm>
            <a:custGeom>
              <a:avLst/>
              <a:gdLst/>
              <a:ahLst/>
              <a:cxnLst/>
              <a:rect l="l" t="t" r="r" b="b"/>
              <a:pathLst>
                <a:path w="20427" h="11842" extrusionOk="0">
                  <a:moveTo>
                    <a:pt x="1543" y="1"/>
                  </a:moveTo>
                  <a:lnTo>
                    <a:pt x="0" y="910"/>
                  </a:lnTo>
                  <a:lnTo>
                    <a:pt x="3230" y="4603"/>
                  </a:lnTo>
                  <a:lnTo>
                    <a:pt x="15767" y="11842"/>
                  </a:lnTo>
                  <a:lnTo>
                    <a:pt x="20426" y="9134"/>
                  </a:lnTo>
                  <a:lnTo>
                    <a:pt x="7916" y="1913"/>
                  </a:lnTo>
                  <a:lnTo>
                    <a:pt x="1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a:extLst>
                <a:ext uri="{FF2B5EF4-FFF2-40B4-BE49-F238E27FC236}">
                  <a16:creationId xmlns:a16="http://schemas.microsoft.com/office/drawing/2014/main" id="{F2A6858C-858C-E4F2-AFB3-15545B4B4C74}"/>
                </a:ext>
              </a:extLst>
            </p:cNvPr>
            <p:cNvSpPr/>
            <p:nvPr/>
          </p:nvSpPr>
          <p:spPr>
            <a:xfrm>
              <a:off x="4461230" y="5574109"/>
              <a:ext cx="275997" cy="410153"/>
            </a:xfrm>
            <a:custGeom>
              <a:avLst/>
              <a:gdLst/>
              <a:ahLst/>
              <a:cxnLst/>
              <a:rect l="l" t="t" r="r" b="b"/>
              <a:pathLst>
                <a:path w="5207" h="7738" extrusionOk="0">
                  <a:moveTo>
                    <a:pt x="5206" y="0"/>
                  </a:moveTo>
                  <a:lnTo>
                    <a:pt x="1121" y="2377"/>
                  </a:lnTo>
                  <a:lnTo>
                    <a:pt x="1" y="7738"/>
                  </a:lnTo>
                  <a:lnTo>
                    <a:pt x="1" y="7738"/>
                  </a:lnTo>
                  <a:lnTo>
                    <a:pt x="4086" y="5361"/>
                  </a:lnTo>
                  <a:lnTo>
                    <a:pt x="520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a:extLst>
                <a:ext uri="{FF2B5EF4-FFF2-40B4-BE49-F238E27FC236}">
                  <a16:creationId xmlns:a16="http://schemas.microsoft.com/office/drawing/2014/main" id="{AA2BFD03-83DB-817F-25A0-CE998DAC70C1}"/>
                </a:ext>
              </a:extLst>
            </p:cNvPr>
            <p:cNvSpPr/>
            <p:nvPr/>
          </p:nvSpPr>
          <p:spPr>
            <a:xfrm>
              <a:off x="4494835" y="5653192"/>
              <a:ext cx="202002" cy="284531"/>
            </a:xfrm>
            <a:custGeom>
              <a:avLst/>
              <a:gdLst/>
              <a:ahLst/>
              <a:cxnLst/>
              <a:rect l="l" t="t" r="r" b="b"/>
              <a:pathLst>
                <a:path w="3811" h="5368" extrusionOk="0">
                  <a:moveTo>
                    <a:pt x="3811" y="1"/>
                  </a:moveTo>
                  <a:lnTo>
                    <a:pt x="753" y="1766"/>
                  </a:lnTo>
                  <a:lnTo>
                    <a:pt x="1" y="5367"/>
                  </a:lnTo>
                  <a:lnTo>
                    <a:pt x="3062" y="3586"/>
                  </a:lnTo>
                  <a:lnTo>
                    <a:pt x="3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a:extLst>
                <a:ext uri="{FF2B5EF4-FFF2-40B4-BE49-F238E27FC236}">
                  <a16:creationId xmlns:a16="http://schemas.microsoft.com/office/drawing/2014/main" id="{6C55459E-E70B-A903-3136-32CFC64064DF}"/>
                </a:ext>
              </a:extLst>
            </p:cNvPr>
            <p:cNvSpPr/>
            <p:nvPr/>
          </p:nvSpPr>
          <p:spPr>
            <a:xfrm>
              <a:off x="4500878" y="5528207"/>
              <a:ext cx="236349" cy="171895"/>
            </a:xfrm>
            <a:custGeom>
              <a:avLst/>
              <a:gdLst/>
              <a:ahLst/>
              <a:cxnLst/>
              <a:rect l="l" t="t" r="r" b="b"/>
              <a:pathLst>
                <a:path w="4459" h="3243" extrusionOk="0">
                  <a:moveTo>
                    <a:pt x="4086" y="0"/>
                  </a:moveTo>
                  <a:lnTo>
                    <a:pt x="1" y="2377"/>
                  </a:lnTo>
                  <a:lnTo>
                    <a:pt x="373" y="3243"/>
                  </a:lnTo>
                  <a:lnTo>
                    <a:pt x="4458" y="866"/>
                  </a:lnTo>
                  <a:lnTo>
                    <a:pt x="40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a:extLst>
                <a:ext uri="{FF2B5EF4-FFF2-40B4-BE49-F238E27FC236}">
                  <a16:creationId xmlns:a16="http://schemas.microsoft.com/office/drawing/2014/main" id="{EC9C6FFC-8505-C395-FC92-CF2E918F03C9}"/>
                </a:ext>
              </a:extLst>
            </p:cNvPr>
            <p:cNvSpPr/>
            <p:nvPr/>
          </p:nvSpPr>
          <p:spPr>
            <a:xfrm>
              <a:off x="4281863" y="5350059"/>
              <a:ext cx="435595" cy="304143"/>
            </a:xfrm>
            <a:custGeom>
              <a:avLst/>
              <a:gdLst/>
              <a:ahLst/>
              <a:cxnLst/>
              <a:rect l="l" t="t" r="r" b="b"/>
              <a:pathLst>
                <a:path w="8218" h="5738" extrusionOk="0">
                  <a:moveTo>
                    <a:pt x="4660" y="0"/>
                  </a:moveTo>
                  <a:lnTo>
                    <a:pt x="1" y="2708"/>
                  </a:lnTo>
                  <a:lnTo>
                    <a:pt x="4133" y="5738"/>
                  </a:lnTo>
                  <a:lnTo>
                    <a:pt x="8218" y="3361"/>
                  </a:lnTo>
                  <a:lnTo>
                    <a:pt x="4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a:extLst>
                <a:ext uri="{FF2B5EF4-FFF2-40B4-BE49-F238E27FC236}">
                  <a16:creationId xmlns:a16="http://schemas.microsoft.com/office/drawing/2014/main" id="{D2B91CB6-A35F-11E6-699F-59C88F791A22}"/>
                </a:ext>
              </a:extLst>
            </p:cNvPr>
            <p:cNvSpPr/>
            <p:nvPr/>
          </p:nvSpPr>
          <p:spPr>
            <a:xfrm>
              <a:off x="3617397" y="5109842"/>
              <a:ext cx="903258" cy="874423"/>
            </a:xfrm>
            <a:custGeom>
              <a:avLst/>
              <a:gdLst/>
              <a:ahLst/>
              <a:cxnLst/>
              <a:rect l="l" t="t" r="r" b="b"/>
              <a:pathLst>
                <a:path w="17041" h="16497" extrusionOk="0">
                  <a:moveTo>
                    <a:pt x="0" y="1"/>
                  </a:moveTo>
                  <a:lnTo>
                    <a:pt x="4" y="1916"/>
                  </a:lnTo>
                  <a:lnTo>
                    <a:pt x="3114" y="5103"/>
                  </a:lnTo>
                  <a:lnTo>
                    <a:pt x="9963" y="9058"/>
                  </a:lnTo>
                  <a:lnTo>
                    <a:pt x="11274" y="12973"/>
                  </a:lnTo>
                  <a:cubicBezTo>
                    <a:pt x="11568" y="13851"/>
                    <a:pt x="12194" y="14580"/>
                    <a:pt x="13018" y="15005"/>
                  </a:cubicBezTo>
                  <a:lnTo>
                    <a:pt x="15921" y="16497"/>
                  </a:lnTo>
                  <a:lnTo>
                    <a:pt x="17041" y="11136"/>
                  </a:lnTo>
                  <a:lnTo>
                    <a:pt x="16669" y="10270"/>
                  </a:lnTo>
                  <a:lnTo>
                    <a:pt x="12537" y="7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a:extLst>
                <a:ext uri="{FF2B5EF4-FFF2-40B4-BE49-F238E27FC236}">
                  <a16:creationId xmlns:a16="http://schemas.microsoft.com/office/drawing/2014/main" id="{DE3FE296-ADEF-80E5-0FEA-2C8BD0F0B32C}"/>
                </a:ext>
              </a:extLst>
            </p:cNvPr>
            <p:cNvSpPr/>
            <p:nvPr/>
          </p:nvSpPr>
          <p:spPr>
            <a:xfrm>
              <a:off x="3747630" y="5036643"/>
              <a:ext cx="316069" cy="131982"/>
            </a:xfrm>
            <a:custGeom>
              <a:avLst/>
              <a:gdLst/>
              <a:ahLst/>
              <a:cxnLst/>
              <a:rect l="l" t="t" r="r" b="b"/>
              <a:pathLst>
                <a:path w="5963" h="2490" extrusionOk="0">
                  <a:moveTo>
                    <a:pt x="3073" y="1"/>
                  </a:moveTo>
                  <a:lnTo>
                    <a:pt x="0" y="1791"/>
                  </a:lnTo>
                  <a:lnTo>
                    <a:pt x="2889" y="2489"/>
                  </a:lnTo>
                  <a:lnTo>
                    <a:pt x="5962" y="699"/>
                  </a:lnTo>
                  <a:lnTo>
                    <a:pt x="3073"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a:extLst>
                <a:ext uri="{FF2B5EF4-FFF2-40B4-BE49-F238E27FC236}">
                  <a16:creationId xmlns:a16="http://schemas.microsoft.com/office/drawing/2014/main" id="{473197A4-4C03-6FCD-FF4E-71C14DB4FBD7}"/>
                </a:ext>
              </a:extLst>
            </p:cNvPr>
            <p:cNvSpPr/>
            <p:nvPr/>
          </p:nvSpPr>
          <p:spPr>
            <a:xfrm>
              <a:off x="3900707" y="5073640"/>
              <a:ext cx="360858" cy="209211"/>
            </a:xfrm>
            <a:custGeom>
              <a:avLst/>
              <a:gdLst/>
              <a:ahLst/>
              <a:cxnLst/>
              <a:rect l="l" t="t" r="r" b="b"/>
              <a:pathLst>
                <a:path w="6808" h="3947" extrusionOk="0">
                  <a:moveTo>
                    <a:pt x="3074" y="1"/>
                  </a:moveTo>
                  <a:lnTo>
                    <a:pt x="1" y="1791"/>
                  </a:lnTo>
                  <a:lnTo>
                    <a:pt x="3734" y="3946"/>
                  </a:lnTo>
                  <a:lnTo>
                    <a:pt x="6807" y="215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a:extLst>
                <a:ext uri="{FF2B5EF4-FFF2-40B4-BE49-F238E27FC236}">
                  <a16:creationId xmlns:a16="http://schemas.microsoft.com/office/drawing/2014/main" id="{9BC2E6E0-EDA2-00FD-2B67-E033C1665F97}"/>
                </a:ext>
              </a:extLst>
            </p:cNvPr>
            <p:cNvSpPr/>
            <p:nvPr/>
          </p:nvSpPr>
          <p:spPr>
            <a:xfrm>
              <a:off x="4098573" y="5187865"/>
              <a:ext cx="315857" cy="234653"/>
            </a:xfrm>
            <a:custGeom>
              <a:avLst/>
              <a:gdLst/>
              <a:ahLst/>
              <a:cxnLst/>
              <a:rect l="l" t="t" r="r" b="b"/>
              <a:pathLst>
                <a:path w="5959" h="4427" extrusionOk="0">
                  <a:moveTo>
                    <a:pt x="3074" y="1"/>
                  </a:moveTo>
                  <a:lnTo>
                    <a:pt x="1" y="1791"/>
                  </a:lnTo>
                  <a:lnTo>
                    <a:pt x="2884" y="4426"/>
                  </a:lnTo>
                  <a:lnTo>
                    <a:pt x="5958" y="263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1">
              <a:extLst>
                <a:ext uri="{FF2B5EF4-FFF2-40B4-BE49-F238E27FC236}">
                  <a16:creationId xmlns:a16="http://schemas.microsoft.com/office/drawing/2014/main" id="{EA276794-22AE-4B4B-5759-2E51E0AA0F09}"/>
                </a:ext>
              </a:extLst>
            </p:cNvPr>
            <p:cNvSpPr/>
            <p:nvPr/>
          </p:nvSpPr>
          <p:spPr>
            <a:xfrm>
              <a:off x="3747630" y="5131574"/>
              <a:ext cx="503813" cy="290944"/>
            </a:xfrm>
            <a:custGeom>
              <a:avLst/>
              <a:gdLst/>
              <a:ahLst/>
              <a:cxnLst/>
              <a:rect l="l" t="t" r="r" b="b"/>
              <a:pathLst>
                <a:path w="9505" h="5489" extrusionOk="0">
                  <a:moveTo>
                    <a:pt x="0" y="0"/>
                  </a:moveTo>
                  <a:lnTo>
                    <a:pt x="9505" y="5488"/>
                  </a:lnTo>
                  <a:lnTo>
                    <a:pt x="6622" y="2853"/>
                  </a:lnTo>
                  <a:lnTo>
                    <a:pt x="2889" y="69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a:extLst>
                <a:ext uri="{FF2B5EF4-FFF2-40B4-BE49-F238E27FC236}">
                  <a16:creationId xmlns:a16="http://schemas.microsoft.com/office/drawing/2014/main" id="{AFCC5FAF-2F37-3172-A92B-BF571897D358}"/>
                </a:ext>
              </a:extLst>
            </p:cNvPr>
            <p:cNvSpPr/>
            <p:nvPr/>
          </p:nvSpPr>
          <p:spPr>
            <a:xfrm>
              <a:off x="3996857" y="5142811"/>
              <a:ext cx="178786" cy="86080"/>
            </a:xfrm>
            <a:custGeom>
              <a:avLst/>
              <a:gdLst/>
              <a:ahLst/>
              <a:cxnLst/>
              <a:rect l="l" t="t" r="r" b="b"/>
              <a:pathLst>
                <a:path w="3373" h="1624" extrusionOk="0">
                  <a:moveTo>
                    <a:pt x="5" y="0"/>
                  </a:moveTo>
                  <a:lnTo>
                    <a:pt x="5" y="643"/>
                  </a:lnTo>
                  <a:cubicBezTo>
                    <a:pt x="0" y="894"/>
                    <a:pt x="165" y="1148"/>
                    <a:pt x="497" y="1339"/>
                  </a:cubicBezTo>
                  <a:cubicBezTo>
                    <a:pt x="826" y="1529"/>
                    <a:pt x="1257" y="1624"/>
                    <a:pt x="1688" y="1624"/>
                  </a:cubicBezTo>
                  <a:cubicBezTo>
                    <a:pt x="2119" y="1624"/>
                    <a:pt x="2550" y="1529"/>
                    <a:pt x="2878" y="1339"/>
                  </a:cubicBezTo>
                  <a:cubicBezTo>
                    <a:pt x="3204" y="1151"/>
                    <a:pt x="3369" y="906"/>
                    <a:pt x="3372" y="660"/>
                  </a:cubicBezTo>
                  <a:lnTo>
                    <a:pt x="3372" y="19"/>
                  </a:ln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a:extLst>
                <a:ext uri="{FF2B5EF4-FFF2-40B4-BE49-F238E27FC236}">
                  <a16:creationId xmlns:a16="http://schemas.microsoft.com/office/drawing/2014/main" id="{2010434A-0416-9A1C-1501-507EA3101B5B}"/>
                </a:ext>
              </a:extLst>
            </p:cNvPr>
            <p:cNvSpPr/>
            <p:nvPr/>
          </p:nvSpPr>
          <p:spPr>
            <a:xfrm>
              <a:off x="3988376" y="5091767"/>
              <a:ext cx="195959" cy="103148"/>
            </a:xfrm>
            <a:custGeom>
              <a:avLst/>
              <a:gdLst/>
              <a:ahLst/>
              <a:cxnLst/>
              <a:rect l="l" t="t" r="r" b="b"/>
              <a:pathLst>
                <a:path w="3697" h="1946" extrusionOk="0">
                  <a:moveTo>
                    <a:pt x="1848" y="0"/>
                  </a:moveTo>
                  <a:cubicBezTo>
                    <a:pt x="1417" y="0"/>
                    <a:pt x="986" y="95"/>
                    <a:pt x="657" y="285"/>
                  </a:cubicBezTo>
                  <a:cubicBezTo>
                    <a:pt x="0" y="665"/>
                    <a:pt x="0" y="1280"/>
                    <a:pt x="657" y="1660"/>
                  </a:cubicBezTo>
                  <a:cubicBezTo>
                    <a:pt x="986" y="1850"/>
                    <a:pt x="1417" y="1945"/>
                    <a:pt x="1848" y="1945"/>
                  </a:cubicBezTo>
                  <a:cubicBezTo>
                    <a:pt x="2280" y="1945"/>
                    <a:pt x="2711" y="1850"/>
                    <a:pt x="3040" y="1660"/>
                  </a:cubicBezTo>
                  <a:cubicBezTo>
                    <a:pt x="3697" y="1280"/>
                    <a:pt x="3697" y="665"/>
                    <a:pt x="3040" y="285"/>
                  </a:cubicBezTo>
                  <a:cubicBezTo>
                    <a:pt x="2711" y="95"/>
                    <a:pt x="2280" y="0"/>
                    <a:pt x="1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a:extLst>
                <a:ext uri="{FF2B5EF4-FFF2-40B4-BE49-F238E27FC236}">
                  <a16:creationId xmlns:a16="http://schemas.microsoft.com/office/drawing/2014/main" id="{7DF44237-1ED6-FE6F-B29A-1C9033D4E87D}"/>
                </a:ext>
              </a:extLst>
            </p:cNvPr>
            <p:cNvSpPr/>
            <p:nvPr/>
          </p:nvSpPr>
          <p:spPr>
            <a:xfrm>
              <a:off x="2672432" y="4418556"/>
              <a:ext cx="812461" cy="469041"/>
            </a:xfrm>
            <a:custGeom>
              <a:avLst/>
              <a:gdLst/>
              <a:ahLst/>
              <a:cxnLst/>
              <a:rect l="l" t="t" r="r" b="b"/>
              <a:pathLst>
                <a:path w="15328" h="8849" extrusionOk="0">
                  <a:moveTo>
                    <a:pt x="734" y="1"/>
                  </a:moveTo>
                  <a:lnTo>
                    <a:pt x="1" y="424"/>
                  </a:lnTo>
                  <a:lnTo>
                    <a:pt x="14594" y="8848"/>
                  </a:lnTo>
                  <a:lnTo>
                    <a:pt x="15327" y="8425"/>
                  </a:lnTo>
                  <a:lnTo>
                    <a:pt x="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a:extLst>
                <a:ext uri="{FF2B5EF4-FFF2-40B4-BE49-F238E27FC236}">
                  <a16:creationId xmlns:a16="http://schemas.microsoft.com/office/drawing/2014/main" id="{77BB1DD6-EB0C-590C-56D4-03533B9D1D6C}"/>
                </a:ext>
              </a:extLst>
            </p:cNvPr>
            <p:cNvSpPr/>
            <p:nvPr/>
          </p:nvSpPr>
          <p:spPr>
            <a:xfrm>
              <a:off x="2672432" y="4418556"/>
              <a:ext cx="38959" cy="44895"/>
            </a:xfrm>
            <a:custGeom>
              <a:avLst/>
              <a:gdLst/>
              <a:ahLst/>
              <a:cxnLst/>
              <a:rect l="l" t="t" r="r" b="b"/>
              <a:pathLst>
                <a:path w="735" h="847" extrusionOk="0">
                  <a:moveTo>
                    <a:pt x="734" y="1"/>
                  </a:moveTo>
                  <a:lnTo>
                    <a:pt x="1" y="424"/>
                  </a:lnTo>
                  <a:lnTo>
                    <a:pt x="734" y="847"/>
                  </a:lnTo>
                  <a:lnTo>
                    <a:pt x="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1">
              <a:extLst>
                <a:ext uri="{FF2B5EF4-FFF2-40B4-BE49-F238E27FC236}">
                  <a16:creationId xmlns:a16="http://schemas.microsoft.com/office/drawing/2014/main" id="{43B15339-F60D-08C3-3974-C4D189590FA8}"/>
                </a:ext>
              </a:extLst>
            </p:cNvPr>
            <p:cNvSpPr/>
            <p:nvPr/>
          </p:nvSpPr>
          <p:spPr>
            <a:xfrm>
              <a:off x="2506051" y="4390199"/>
              <a:ext cx="57033" cy="68058"/>
            </a:xfrm>
            <a:custGeom>
              <a:avLst/>
              <a:gdLst/>
              <a:ahLst/>
              <a:cxnLst/>
              <a:rect l="l" t="t" r="r" b="b"/>
              <a:pathLst>
                <a:path w="1076" h="1284" extrusionOk="0">
                  <a:moveTo>
                    <a:pt x="0" y="246"/>
                  </a:moveTo>
                  <a:lnTo>
                    <a:pt x="348" y="46"/>
                  </a:lnTo>
                  <a:cubicBezTo>
                    <a:pt x="425" y="0"/>
                    <a:pt x="531" y="6"/>
                    <a:pt x="651" y="74"/>
                  </a:cubicBezTo>
                  <a:cubicBezTo>
                    <a:pt x="885" y="209"/>
                    <a:pt x="1075" y="539"/>
                    <a:pt x="1075" y="809"/>
                  </a:cubicBezTo>
                  <a:cubicBezTo>
                    <a:pt x="1075" y="943"/>
                    <a:pt x="1028" y="1038"/>
                    <a:pt x="954" y="1083"/>
                  </a:cubicBezTo>
                  <a:lnTo>
                    <a:pt x="606" y="12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1">
              <a:extLst>
                <a:ext uri="{FF2B5EF4-FFF2-40B4-BE49-F238E27FC236}">
                  <a16:creationId xmlns:a16="http://schemas.microsoft.com/office/drawing/2014/main" id="{6DB6BB75-312B-6FB6-BA2F-968D361CA5DB}"/>
                </a:ext>
              </a:extLst>
            </p:cNvPr>
            <p:cNvSpPr/>
            <p:nvPr/>
          </p:nvSpPr>
          <p:spPr>
            <a:xfrm>
              <a:off x="2490891" y="4397354"/>
              <a:ext cx="59737" cy="69596"/>
            </a:xfrm>
            <a:custGeom>
              <a:avLst/>
              <a:gdLst/>
              <a:ahLst/>
              <a:cxnLst/>
              <a:rect l="l" t="t" r="r" b="b"/>
              <a:pathLst>
                <a:path w="1127" h="1313" extrusionOk="0">
                  <a:moveTo>
                    <a:pt x="0" y="277"/>
                  </a:moveTo>
                  <a:lnTo>
                    <a:pt x="398" y="47"/>
                  </a:lnTo>
                  <a:cubicBezTo>
                    <a:pt x="475" y="1"/>
                    <a:pt x="583" y="7"/>
                    <a:pt x="701" y="74"/>
                  </a:cubicBezTo>
                  <a:cubicBezTo>
                    <a:pt x="937" y="210"/>
                    <a:pt x="1126" y="539"/>
                    <a:pt x="1126" y="810"/>
                  </a:cubicBezTo>
                  <a:cubicBezTo>
                    <a:pt x="1126" y="943"/>
                    <a:pt x="1080" y="1037"/>
                    <a:pt x="1004" y="1083"/>
                  </a:cubicBezTo>
                  <a:lnTo>
                    <a:pt x="606" y="1313"/>
                  </a:lnTo>
                  <a:lnTo>
                    <a:pt x="0" y="2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a:extLst>
                <a:ext uri="{FF2B5EF4-FFF2-40B4-BE49-F238E27FC236}">
                  <a16:creationId xmlns:a16="http://schemas.microsoft.com/office/drawing/2014/main" id="{9E963F8C-8217-1160-CB1B-008EE9BCB114}"/>
                </a:ext>
              </a:extLst>
            </p:cNvPr>
            <p:cNvSpPr/>
            <p:nvPr/>
          </p:nvSpPr>
          <p:spPr>
            <a:xfrm>
              <a:off x="2484425" y="4410447"/>
              <a:ext cx="45054" cy="58146"/>
            </a:xfrm>
            <a:custGeom>
              <a:avLst/>
              <a:gdLst/>
              <a:ahLst/>
              <a:cxnLst/>
              <a:rect l="l" t="t" r="r" b="b"/>
              <a:pathLst>
                <a:path w="850" h="1097" extrusionOk="0">
                  <a:moveTo>
                    <a:pt x="235" y="0"/>
                  </a:moveTo>
                  <a:cubicBezTo>
                    <a:pt x="96" y="0"/>
                    <a:pt x="1" y="111"/>
                    <a:pt x="1" y="303"/>
                  </a:cubicBezTo>
                  <a:cubicBezTo>
                    <a:pt x="1" y="573"/>
                    <a:pt x="191" y="903"/>
                    <a:pt x="425" y="1038"/>
                  </a:cubicBezTo>
                  <a:cubicBezTo>
                    <a:pt x="493" y="1077"/>
                    <a:pt x="558" y="1096"/>
                    <a:pt x="615" y="1096"/>
                  </a:cubicBezTo>
                  <a:cubicBezTo>
                    <a:pt x="754" y="1096"/>
                    <a:pt x="850" y="985"/>
                    <a:pt x="850" y="793"/>
                  </a:cubicBezTo>
                  <a:cubicBezTo>
                    <a:pt x="850" y="523"/>
                    <a:pt x="659" y="193"/>
                    <a:pt x="425" y="58"/>
                  </a:cubicBezTo>
                  <a:cubicBezTo>
                    <a:pt x="357" y="19"/>
                    <a:pt x="293"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1">
              <a:extLst>
                <a:ext uri="{FF2B5EF4-FFF2-40B4-BE49-F238E27FC236}">
                  <a16:creationId xmlns:a16="http://schemas.microsoft.com/office/drawing/2014/main" id="{74125E4B-54DA-2541-9D32-BCBB71CB4B6C}"/>
                </a:ext>
              </a:extLst>
            </p:cNvPr>
            <p:cNvSpPr/>
            <p:nvPr/>
          </p:nvSpPr>
          <p:spPr>
            <a:xfrm>
              <a:off x="4037936" y="5109365"/>
              <a:ext cx="99437" cy="59896"/>
            </a:xfrm>
            <a:custGeom>
              <a:avLst/>
              <a:gdLst/>
              <a:ahLst/>
              <a:cxnLst/>
              <a:rect l="l" t="t" r="r" b="b"/>
              <a:pathLst>
                <a:path w="1876" h="1130" extrusionOk="0">
                  <a:moveTo>
                    <a:pt x="2" y="1"/>
                  </a:moveTo>
                  <a:lnTo>
                    <a:pt x="2" y="584"/>
                  </a:lnTo>
                  <a:cubicBezTo>
                    <a:pt x="1" y="724"/>
                    <a:pt x="91" y="864"/>
                    <a:pt x="276" y="971"/>
                  </a:cubicBezTo>
                  <a:cubicBezTo>
                    <a:pt x="459" y="1077"/>
                    <a:pt x="699" y="1129"/>
                    <a:pt x="939" y="1129"/>
                  </a:cubicBezTo>
                  <a:cubicBezTo>
                    <a:pt x="1179" y="1129"/>
                    <a:pt x="1419" y="1077"/>
                    <a:pt x="1602" y="971"/>
                  </a:cubicBezTo>
                  <a:cubicBezTo>
                    <a:pt x="1782" y="867"/>
                    <a:pt x="1874" y="730"/>
                    <a:pt x="1876" y="593"/>
                  </a:cubicBezTo>
                  <a:lnTo>
                    <a:pt x="1876" y="11"/>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1">
              <a:extLst>
                <a:ext uri="{FF2B5EF4-FFF2-40B4-BE49-F238E27FC236}">
                  <a16:creationId xmlns:a16="http://schemas.microsoft.com/office/drawing/2014/main" id="{B15CBD59-A914-9A01-A03F-317F847BCAAB}"/>
                </a:ext>
              </a:extLst>
            </p:cNvPr>
            <p:cNvSpPr/>
            <p:nvPr/>
          </p:nvSpPr>
          <p:spPr>
            <a:xfrm>
              <a:off x="4033218" y="5081007"/>
              <a:ext cx="109031" cy="57351"/>
            </a:xfrm>
            <a:custGeom>
              <a:avLst/>
              <a:gdLst/>
              <a:ahLst/>
              <a:cxnLst/>
              <a:rect l="l" t="t" r="r" b="b"/>
              <a:pathLst>
                <a:path w="2057" h="1082" extrusionOk="0">
                  <a:moveTo>
                    <a:pt x="1028" y="1"/>
                  </a:moveTo>
                  <a:cubicBezTo>
                    <a:pt x="788" y="1"/>
                    <a:pt x="549" y="53"/>
                    <a:pt x="366" y="159"/>
                  </a:cubicBezTo>
                  <a:cubicBezTo>
                    <a:pt x="0" y="370"/>
                    <a:pt x="0" y="713"/>
                    <a:pt x="366" y="923"/>
                  </a:cubicBezTo>
                  <a:cubicBezTo>
                    <a:pt x="549" y="1029"/>
                    <a:pt x="788" y="1081"/>
                    <a:pt x="1028" y="1081"/>
                  </a:cubicBezTo>
                  <a:cubicBezTo>
                    <a:pt x="1268" y="1081"/>
                    <a:pt x="1508" y="1029"/>
                    <a:pt x="1691" y="923"/>
                  </a:cubicBezTo>
                  <a:cubicBezTo>
                    <a:pt x="2057" y="713"/>
                    <a:pt x="2057" y="370"/>
                    <a:pt x="1691" y="159"/>
                  </a:cubicBezTo>
                  <a:cubicBezTo>
                    <a:pt x="1508" y="53"/>
                    <a:pt x="1268"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a:extLst>
                <a:ext uri="{FF2B5EF4-FFF2-40B4-BE49-F238E27FC236}">
                  <a16:creationId xmlns:a16="http://schemas.microsoft.com/office/drawing/2014/main" id="{229E8912-AC48-11AA-7035-E1DFDE9AD755}"/>
                </a:ext>
              </a:extLst>
            </p:cNvPr>
            <p:cNvSpPr/>
            <p:nvPr/>
          </p:nvSpPr>
          <p:spPr>
            <a:xfrm>
              <a:off x="4056275" y="5039611"/>
              <a:ext cx="62705" cy="86769"/>
            </a:xfrm>
            <a:custGeom>
              <a:avLst/>
              <a:gdLst/>
              <a:ahLst/>
              <a:cxnLst/>
              <a:rect l="l" t="t" r="r" b="b"/>
              <a:pathLst>
                <a:path w="1183" h="1637" extrusionOk="0">
                  <a:moveTo>
                    <a:pt x="2" y="0"/>
                  </a:moveTo>
                  <a:lnTo>
                    <a:pt x="2" y="1260"/>
                  </a:lnTo>
                  <a:cubicBezTo>
                    <a:pt x="1" y="1347"/>
                    <a:pt x="58" y="1437"/>
                    <a:pt x="174" y="1503"/>
                  </a:cubicBezTo>
                  <a:cubicBezTo>
                    <a:pt x="405" y="1637"/>
                    <a:pt x="779" y="1637"/>
                    <a:pt x="1010" y="1503"/>
                  </a:cubicBezTo>
                  <a:cubicBezTo>
                    <a:pt x="1124" y="1438"/>
                    <a:pt x="1180" y="1352"/>
                    <a:pt x="1182" y="1266"/>
                  </a:cubicBezTo>
                  <a:lnTo>
                    <a:pt x="1182" y="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1">
              <a:extLst>
                <a:ext uri="{FF2B5EF4-FFF2-40B4-BE49-F238E27FC236}">
                  <a16:creationId xmlns:a16="http://schemas.microsoft.com/office/drawing/2014/main" id="{757D3762-75A8-21DA-8A7D-0E610DDA5669}"/>
                </a:ext>
              </a:extLst>
            </p:cNvPr>
            <p:cNvSpPr/>
            <p:nvPr/>
          </p:nvSpPr>
          <p:spPr>
            <a:xfrm>
              <a:off x="4053254" y="5027844"/>
              <a:ext cx="68694" cy="36202"/>
            </a:xfrm>
            <a:custGeom>
              <a:avLst/>
              <a:gdLst/>
              <a:ahLst/>
              <a:cxnLst/>
              <a:rect l="l" t="t" r="r" b="b"/>
              <a:pathLst>
                <a:path w="1296" h="683" extrusionOk="0">
                  <a:moveTo>
                    <a:pt x="649" y="0"/>
                  </a:moveTo>
                  <a:cubicBezTo>
                    <a:pt x="498" y="0"/>
                    <a:pt x="347" y="34"/>
                    <a:pt x="231" y="100"/>
                  </a:cubicBezTo>
                  <a:cubicBezTo>
                    <a:pt x="1" y="233"/>
                    <a:pt x="1" y="450"/>
                    <a:pt x="231" y="582"/>
                  </a:cubicBezTo>
                  <a:cubicBezTo>
                    <a:pt x="347" y="649"/>
                    <a:pt x="498" y="682"/>
                    <a:pt x="649" y="682"/>
                  </a:cubicBezTo>
                  <a:cubicBezTo>
                    <a:pt x="800" y="682"/>
                    <a:pt x="951" y="649"/>
                    <a:pt x="1067" y="582"/>
                  </a:cubicBezTo>
                  <a:cubicBezTo>
                    <a:pt x="1296" y="450"/>
                    <a:pt x="1296" y="233"/>
                    <a:pt x="1067" y="100"/>
                  </a:cubicBezTo>
                  <a:cubicBezTo>
                    <a:pt x="951" y="34"/>
                    <a:pt x="800" y="0"/>
                    <a:pt x="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1">
              <a:extLst>
                <a:ext uri="{FF2B5EF4-FFF2-40B4-BE49-F238E27FC236}">
                  <a16:creationId xmlns:a16="http://schemas.microsoft.com/office/drawing/2014/main" id="{F5ACC9F4-36ED-7B01-8AF4-67473C542D8D}"/>
                </a:ext>
              </a:extLst>
            </p:cNvPr>
            <p:cNvSpPr/>
            <p:nvPr/>
          </p:nvSpPr>
          <p:spPr>
            <a:xfrm>
              <a:off x="2232653" y="4069786"/>
              <a:ext cx="586341" cy="717688"/>
            </a:xfrm>
            <a:custGeom>
              <a:avLst/>
              <a:gdLst/>
              <a:ahLst/>
              <a:cxnLst/>
              <a:rect l="l" t="t" r="r" b="b"/>
              <a:pathLst>
                <a:path w="11062" h="13540" extrusionOk="0">
                  <a:moveTo>
                    <a:pt x="1610" y="0"/>
                  </a:moveTo>
                  <a:cubicBezTo>
                    <a:pt x="617" y="578"/>
                    <a:pt x="4" y="1809"/>
                    <a:pt x="1" y="3559"/>
                  </a:cubicBezTo>
                  <a:lnTo>
                    <a:pt x="5497" y="6733"/>
                  </a:lnTo>
                  <a:lnTo>
                    <a:pt x="1610" y="0"/>
                  </a:lnTo>
                  <a:close/>
                  <a:moveTo>
                    <a:pt x="5546" y="392"/>
                  </a:moveTo>
                  <a:lnTo>
                    <a:pt x="5546" y="6737"/>
                  </a:lnTo>
                  <a:lnTo>
                    <a:pt x="9433" y="4493"/>
                  </a:lnTo>
                  <a:cubicBezTo>
                    <a:pt x="8436" y="2773"/>
                    <a:pt x="7064" y="1272"/>
                    <a:pt x="5546" y="392"/>
                  </a:cubicBezTo>
                  <a:close/>
                  <a:moveTo>
                    <a:pt x="5517" y="6802"/>
                  </a:moveTo>
                  <a:lnTo>
                    <a:pt x="1630" y="9046"/>
                  </a:lnTo>
                  <a:cubicBezTo>
                    <a:pt x="2626" y="10767"/>
                    <a:pt x="3998" y="12267"/>
                    <a:pt x="5517" y="13149"/>
                  </a:cubicBezTo>
                  <a:lnTo>
                    <a:pt x="5517" y="6802"/>
                  </a:lnTo>
                  <a:close/>
                  <a:moveTo>
                    <a:pt x="5566" y="6807"/>
                  </a:moveTo>
                  <a:lnTo>
                    <a:pt x="9453" y="13539"/>
                  </a:lnTo>
                  <a:cubicBezTo>
                    <a:pt x="10445" y="12961"/>
                    <a:pt x="11059" y="11730"/>
                    <a:pt x="11062" y="9980"/>
                  </a:cubicBezTo>
                  <a:lnTo>
                    <a:pt x="5566" y="6807"/>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1">
            <a:extLst>
              <a:ext uri="{FF2B5EF4-FFF2-40B4-BE49-F238E27FC236}">
                <a16:creationId xmlns:a16="http://schemas.microsoft.com/office/drawing/2014/main" id="{71551B43-3CC2-D4CF-41EC-5B8837FD1908}"/>
              </a:ext>
            </a:extLst>
          </p:cNvPr>
          <p:cNvGrpSpPr/>
          <p:nvPr/>
        </p:nvGrpSpPr>
        <p:grpSpPr>
          <a:xfrm>
            <a:off x="7591627" y="-1029339"/>
            <a:ext cx="1678274" cy="1849964"/>
            <a:chOff x="8042827" y="-1093964"/>
            <a:chExt cx="1678274" cy="1849964"/>
          </a:xfrm>
        </p:grpSpPr>
        <p:sp>
          <p:nvSpPr>
            <p:cNvPr id="2190" name="Google Shape;2190;p51">
              <a:extLst>
                <a:ext uri="{FF2B5EF4-FFF2-40B4-BE49-F238E27FC236}">
                  <a16:creationId xmlns:a16="http://schemas.microsoft.com/office/drawing/2014/main" id="{96B8018D-6248-4B3B-A376-D5CFF9CC1925}"/>
                </a:ext>
              </a:extLst>
            </p:cNvPr>
            <p:cNvSpPr/>
            <p:nvPr/>
          </p:nvSpPr>
          <p:spPr>
            <a:xfrm rot="5400000">
              <a:off x="7956982" y="-1008119"/>
              <a:ext cx="1849964" cy="1678274"/>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1">
              <a:extLst>
                <a:ext uri="{FF2B5EF4-FFF2-40B4-BE49-F238E27FC236}">
                  <a16:creationId xmlns:a16="http://schemas.microsoft.com/office/drawing/2014/main" id="{ADEFB053-1466-77BD-5FC9-48D61FCFC836}"/>
                </a:ext>
              </a:extLst>
            </p:cNvPr>
            <p:cNvSpPr/>
            <p:nvPr/>
          </p:nvSpPr>
          <p:spPr>
            <a:xfrm rot="5400000">
              <a:off x="8039457" y="-1008009"/>
              <a:ext cx="1685108" cy="1677994"/>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8420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79BD72A4-30BD-9335-8C86-321B5AB7A3D7}"/>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4B2D5C9E-64A3-7216-64F9-4979E6897A3A}"/>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lvl="0"/>
            <a:r>
              <a:rPr lang="it-IT" dirty="0"/>
              <a:t>APF with VIRTUAL FORCE</a:t>
            </a:r>
            <a:endParaRPr dirty="0"/>
          </a:p>
        </p:txBody>
      </p:sp>
      <p:sp>
        <p:nvSpPr>
          <p:cNvPr id="1581" name="Google Shape;1581;p46">
            <a:extLst>
              <a:ext uri="{FF2B5EF4-FFF2-40B4-BE49-F238E27FC236}">
                <a16:creationId xmlns:a16="http://schemas.microsoft.com/office/drawing/2014/main" id="{AEF6BB9A-0F3C-8D7B-C0B0-B834B6D561E6}"/>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481466CA-791F-D34C-5517-E6DEA63555F0}"/>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34E7FBCC-3656-7955-47C6-2334C80ECFF4}"/>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813DF5B8-55BF-C5C1-ACA5-32F697EA9D65}"/>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31C8FB5A-09D9-0A97-42CD-81CF596E2EF8}"/>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AB6142E6-5896-88EE-141F-203CD3A5F45A}"/>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5566DAA3-D9AD-5841-1AB5-26E28E437CA4}"/>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839E8058-782E-2C27-9433-F3FC66C36B18}"/>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AFA06439-853D-CA08-FFC6-FB46287C3751}"/>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766761AF-E89E-3F80-66CB-34F57EF179C4}"/>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6BA5B453-57D0-7B1A-D108-A5C176DB210D}"/>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2F8AA238-7436-10A4-5122-4BB0A3BAD7A8}"/>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E766EE31-3140-026A-546A-A3A94BCC202B}"/>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2704AB02-496B-42E2-1063-C0AB2EB2182F}"/>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1E395FDB-9ECA-3B69-A72D-1C95ACB4FAA0}"/>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F2B46896-D109-6F49-59D7-9F8774FD69A4}"/>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623654FB-D80C-9AF5-DF46-14BDC4C31B61}"/>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20B155CC-D6FD-4BD6-FB43-4527F308D67F}"/>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56E8F4BF-0891-0F6A-8253-D9C693ACCAB0}"/>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69233AE1-3742-41EF-2D9C-97CED16788BF}"/>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4CBE3B3D-8236-8D9E-68A1-D3FD82B5E495}"/>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D807DE54-DCF8-4BB6-85D3-4379F812DA2C}"/>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2F471D76-3FC8-B8B3-D4C2-86F9A5C46114}"/>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0B678B47-1E77-E5D1-4610-8B5DC6A1A66E}"/>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F97161D0-F51F-0961-C805-458C6EE7B12C}"/>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0323C0E7-81F2-A26D-4878-4FB3005DA0EE}"/>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C342B5BE-E51A-EDBF-1116-20CBB6A7CFE5}"/>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75020FD2-BC73-09F5-3DC6-FA0FC54040CE}"/>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232913C5-1208-6AA4-4A15-06F8E6F4406D}"/>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0F8A9EFE-EB1D-BDA7-234B-CEBA3286F282}"/>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BA3BD87A-8B6F-CA71-3AE7-48065E596FD8}"/>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1CCFB23F-D5D7-3AFB-5E40-B48E569B53D2}"/>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55F8D77A-F8EA-9190-F87D-E283F682195D}"/>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6C6F2076-5F63-BE4D-2A84-1BB04B7E0666}"/>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06D8A47A-FBFE-7FCC-1BC9-4F4F459BF4F6}"/>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16CC4489-A576-8BAD-D9B7-B0337C276FFA}"/>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B13E0AEE-6CCA-84C3-147D-A49ED42D9CCE}"/>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D1F519BC-748B-5AFB-5EAC-7CE939F24CE7}"/>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B673BFD9-0A0E-1BAB-1030-708BC297005F}"/>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11D05036-20DD-1112-5B3C-01A8D0D907D1}"/>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4AA5B7F1-A801-1F30-3D59-A3AD8F23A3F2}"/>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DF171D47-3340-4B3B-827B-610177C7D310}"/>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1EC6DFEE-7B3D-73C1-D29C-68D0DA055BCD}"/>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7990794C-999B-8A44-F5FB-CFD58ADDFFD1}"/>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A4E1411E-6FF6-1B53-3863-E50EED354082}"/>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1DEBCC96-6F38-D237-1424-C060BD498ED5}"/>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18A58606-04A2-1FBE-543E-0FE6E502EBD2}"/>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89560D80-582F-0315-8653-807C32238E89}"/>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8FE77E67-65E0-8770-6F16-BE10D388B8E0}"/>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7D35BFD2-8BD4-E077-A2BC-BFF4A0E44092}"/>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B24F2DD6-C029-4455-9E08-916BEA5AD40B}"/>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704E563C-19DE-597B-3374-7E40991FEF1A}"/>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D2737453-EA42-2F55-6504-E48650647ACD}"/>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3855ECA0-220F-02AD-3260-3AA23118B9FF}"/>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689E6913-A0C9-C7E7-6F40-A7F41ACFFB9B}"/>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0B556964-E5BB-31BD-2292-6D840C442F7F}"/>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F0FA3BE9-9D45-72DB-F26E-61093BD07485}"/>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56A4D7A4-23FD-33B2-4D78-CDFD98F0958E}"/>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56DE5416-F0FC-E521-5942-F11022305431}"/>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0CA67981-5D97-0A31-F580-294CCC1B69D4}"/>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8FC044A3-813A-BF13-0A56-2E27F8FC1129}"/>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7890CE06-855C-2894-60D8-769B28EB36B2}"/>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FDB8CAA9-6B00-6FA0-86FA-381DA11BF94E}"/>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83A099BB-ADE3-6E89-D961-2F31CF0CC23F}"/>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1691CEB3-5245-9F3D-7844-D3713BC05040}"/>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D848DDC7-A354-21AE-5084-37327671C348}"/>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F90B4B86-9752-03F3-D720-B4CD59DAAB46}"/>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0A1964D3-5F18-0A24-6E3F-D5E2EDFABD7F}"/>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47531D62-BED4-6CD3-C129-DF1E48D601CD}"/>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B45774FB-C763-1A2E-34F5-7573EE533AEB}"/>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1D537470-A8D3-A717-4959-868F24B283AE}"/>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321D1C88-0D45-ADDB-E592-099AE06BF0CF}"/>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47ACF5BF-F419-85B7-8591-57317A129987}"/>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88E2EE6A-8CAD-0D12-9C10-3D4B98748F03}"/>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D70EB4B8-43C9-BC95-B141-FD2E21F43CF0}"/>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9FC43018-664F-7DCF-B015-2B392A7D3421}"/>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D0AD6302-3FFB-3A6C-CF9F-E2AAFF875CC4}"/>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A8D75DDD-7C6C-61C9-EA1C-B96D6A1B8E4E}"/>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AC58EC4D-42B7-DD30-1B0A-BB2F2FF9B728}"/>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977C3301-F61F-FA92-34E8-D0B618AC4F37}"/>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25887DD2-69CF-67DD-70D5-3FAA75BEEE77}"/>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EE54D3C9-5F17-A049-5653-541E4DA28EFD}"/>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BA349DA9-4DB2-866E-C490-37CB9BE91727}"/>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7E76B987-25D2-EE34-D918-CA1D5054C425}"/>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8399E281-DE8B-471E-476D-33DF33180F6B}"/>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0973B3D2-5E2A-E92A-FBD4-A850DCF11DFD}"/>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ED62F244-5146-BFAB-630B-F5680F658D4F}"/>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D5C2059A-76D7-B4BA-C479-9D7C534AD933}"/>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6A529255-E55F-B6EC-031D-E7ABCADF58A9}"/>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94FCCBB5-F6B4-B13A-C67F-D7042D62DD4C}"/>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4C22437A-ED32-0087-027F-F7DC478B5707}"/>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9B0D3193-AE98-10BE-8657-0F072CB2F4DE}"/>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5DC97BC8-0E3C-C87C-4842-C9622DB2853C}"/>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3EBC74FB-911A-CCB0-9798-F3AAA5119E43}"/>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D340BC19-9A3F-E0B7-3C0B-EFC180283F26}"/>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CA029A85-DEC7-D4C0-3FE3-14B7ADD3BFC7}"/>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F8533B31-B6C7-9E76-75E6-0E17C4E1DCE2}"/>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2E09A664-B61A-531F-74EE-5638710B6148}"/>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C64865AD-7425-81C1-4626-1E56EDF6ACD3}"/>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DED977FD-678F-4E88-40A6-A2D657220C83}"/>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9C729488-D756-BB20-1763-93C5FBEBF0E3}"/>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D2A12C0F-D84B-6FE8-A713-ED3838B13084}"/>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BAB528E2-781F-8968-6503-58E8662A0DA3}"/>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DE2C4FAF-B1FD-AEF8-1CEE-6859AF288C4B}"/>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9D020DFD-748B-F83D-06D0-12EE848848E3}"/>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D4840329-7ACC-D7F0-33B6-5CEFC1E275DA}"/>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4F15CAC5-ECF0-AA43-075D-018D1175CBC7}"/>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80B2332B-5752-3F05-2C64-92BE24FE10CB}"/>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8333ED5B-CF70-56E9-3D97-407DF3188B85}"/>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91197F51-6ABB-042A-703B-6EE64CFEAA03}"/>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DCB40DDF-47F9-569E-F1AB-16891CBF3839}"/>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6E0EAB71-4674-F688-454B-867590D583FA}"/>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999CD5A3-9168-F042-0FDA-4E35901CB7F3}"/>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2824F43C-9905-CA1A-F198-618B48F3D96C}"/>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7E6AA2AF-3350-9A07-127F-E09305938427}"/>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0A971F6A-0DD3-3CE9-4B20-317BAD0D1A61}"/>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2A5830C0-C8A3-89C2-4106-4D5FFD3A30C9}"/>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7CC23EF6-D7A8-0DA7-94D3-A92306C25CEE}"/>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20E4F092-8DB0-743E-5E74-B72E851D430F}"/>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271C85C1-A632-78F4-3BC8-EAF63B75F444}"/>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C8EE9BAC-C306-C9D0-E197-78FF6F6D91B9}"/>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80ADF569-AE89-7B65-7B97-8CEB58DE563E}"/>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C77C0E29-E8DB-8462-AC02-73003DFEAA7C}"/>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6D244A8E-6F22-C081-BA99-1BE51E2330C8}"/>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E01ED6AE-98E8-A927-5AA8-CF6D94843FC1}"/>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EC9DB14F-2E4E-CC46-29F2-3B926857AEAC}"/>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3724E92E-0C61-AB8D-3EEF-69CF231FD5F0}"/>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3CC92DF0-A010-D523-37CA-58425A5E2AC9}"/>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63E4A8BE-615A-35C6-572E-03F7EC907756}"/>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1459D3A2-05C6-C98B-0D49-21688FA3EF76}"/>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E8A95F6D-8ECF-84F8-8AD4-2E8BCC735276}"/>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8F027FF3-CEB0-2ACE-CD15-35184292D522}"/>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B2FCA99D-3AD2-C06D-4004-9761781801A9}"/>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CBEA7A65-D7C6-E2F3-F768-545271CE490C}"/>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E1CBA665-4608-9DDF-D029-DE4FBE8B631F}"/>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9C496143-28F9-C737-F3C3-9E0FD8DD3EEF}"/>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F25C5FD8-8C56-95F3-5AA2-EE3993350FAE}"/>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2E9CC929-B46E-341A-3848-FDC988C45889}"/>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69F6B7B7-24E2-1037-EF80-18C6BFBD3B00}"/>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71451FBD-4707-6F97-A659-0F1EBA9BA258}"/>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696D7166-1379-7196-603F-75A3DF43B9A2}"/>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675918A6-04F9-7F00-B14C-334F17295DD4}"/>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C68EB2AB-FA4B-ADFB-6187-E4D38D1024E2}"/>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B3701BA1-75A7-DFF2-BC71-7CF1EE4125A0}"/>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AF706BDB-12C4-D2FD-D0C0-8164625EFEE1}"/>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2E1BDA79-4F7D-DACE-3E6D-CEC2C26B84D5}"/>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31F677C8-2DF8-3C02-D2BD-BA35C80FE2F5}"/>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ADBC02CE-2084-980F-CDAB-9C9D81273B1C}"/>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3152DDCA-7E3A-E193-766E-6940F5A09FD6}"/>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F6C67286-3BFD-E69A-134C-7705EEF8E67E}"/>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C24ECA8D-F4A4-D3A5-9AA9-21083486A450}"/>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17E1F66D-A439-BBDC-423A-DE551EBBB539}"/>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7385772B-7F60-6C0E-A907-09A0319E19F2}"/>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EA43FFA7-875E-931A-91BF-4B77D7BB5A43}"/>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DCA750C5-4730-B217-5097-79D7F33E9200}"/>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FA5DA747-1AC6-D924-6647-60CFC101C705}"/>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E4526BF7-62AE-93C4-8434-BA6606B48C25}"/>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3F385C2E-5E18-10CF-D8FB-CE52D7A9D349}"/>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C55FDA44-A365-1D30-6D61-4AEBE81CD626}"/>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BB61DC38-ADE5-7C75-0C95-B8A4433B2EC4}"/>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267EBBCF-A3E7-68BF-C357-BBCA7D1DAD64}"/>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NO_Local_Minima_Virtual_Force_Single_Obstacle_APF_Geometric_Control">
            <a:hlinkClick r:id="" action="ppaction://media"/>
            <a:extLst>
              <a:ext uri="{FF2B5EF4-FFF2-40B4-BE49-F238E27FC236}">
                <a16:creationId xmlns:a16="http://schemas.microsoft.com/office/drawing/2014/main" id="{5726FA24-1FFA-934D-22AC-F469C81D33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0000" y="1654176"/>
            <a:ext cx="4473755" cy="2447924"/>
          </a:xfrm>
          <a:prstGeom prst="rect">
            <a:avLst/>
          </a:prstGeom>
        </p:spPr>
      </p:pic>
    </p:spTree>
    <p:extLst>
      <p:ext uri="{BB962C8B-B14F-4D97-AF65-F5344CB8AC3E}">
        <p14:creationId xmlns:p14="http://schemas.microsoft.com/office/powerpoint/2010/main" val="20078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38F057D4-D742-2511-CA4F-1F7CDCAAC877}"/>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721DDCE7-FD72-8ED0-F60E-E6C2A05FE808}"/>
              </a:ext>
            </a:extLst>
          </p:cNvPr>
          <p:cNvSpPr txBox="1">
            <a:spLocks noGrp="1"/>
          </p:cNvSpPr>
          <p:nvPr>
            <p:ph type="title"/>
          </p:nvPr>
        </p:nvSpPr>
        <p:spPr>
          <a:xfrm>
            <a:off x="720000" y="361716"/>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HOVERING</a:t>
            </a:r>
            <a:endParaRPr dirty="0"/>
          </a:p>
        </p:txBody>
      </p:sp>
      <p:sp>
        <p:nvSpPr>
          <p:cNvPr id="1228" name="Google Shape;1228;p46">
            <a:extLst>
              <a:ext uri="{FF2B5EF4-FFF2-40B4-BE49-F238E27FC236}">
                <a16:creationId xmlns:a16="http://schemas.microsoft.com/office/drawing/2014/main" id="{8001AA9D-DF07-918F-1D67-424EAC132145}"/>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AD3ED562-B3B7-6FBC-EE6C-41B6D4130ABE}"/>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89DB7E70-859A-83CB-B83C-CF4232868A0D}"/>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0F48DF57-4E83-3AEE-581B-76596984EC25}"/>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CF386E99-0DF8-4667-B833-68447FF16C65}"/>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82FE0B24-FF16-EAE8-711C-267E5DE150EB}"/>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8249EB08-E89A-4E9C-2C50-1D638DE46492}"/>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25F87F79-799C-C524-1496-613DF791323F}"/>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BC826BCF-E76E-6284-2894-2EB42312F9E7}"/>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21707C06-983A-4277-7134-3AD31E267E72}"/>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5FCC2AD7-13C2-2D71-30E1-5379ECA87009}"/>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67E645D7-A740-C067-B551-A3827651D3D5}"/>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3C4114CE-5E29-DA51-0F46-3B6BBC08201F}"/>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869B955D-6FB4-1201-F6B9-439538D555B8}"/>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BAAA5E48-9D0A-A613-4CC8-974CC71A502A}"/>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B6F30006-DE9C-722D-4C9A-83731572666B}"/>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6C9BDF70-8FE0-CB1B-EB4C-9304DB791A37}"/>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1935AD67-D571-CF97-CFF1-C4FBA251270E}"/>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6D6CCB40-6543-33A3-69A2-843FAE2E435D}"/>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7B034AAB-4464-2670-4E82-76FFFD91E769}"/>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FEF6BE7E-7E73-7561-6D47-073C92F5CE85}"/>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74369D73-D4A7-545D-C45F-8262BDD4FEF5}"/>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8522302C-DF77-3DF0-0A2F-BF81FD7B1528}"/>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EA7D8E30-8393-5BA5-748D-54945412B9BA}"/>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7D6512E6-32B5-63B4-6F9D-669EBCDD253D}"/>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29458676-9D5A-18FB-688A-FA0E1EEB7369}"/>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9B6526CF-4F39-34F4-CB45-3DC2936DE888}"/>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6B8710F8-A61C-F27D-B5E7-98F8A21C021D}"/>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870436F3-18F3-1872-8870-839BBFFC2F77}"/>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B5AADC1F-539C-608F-3C00-359B38253F90}"/>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8676737D-5BB9-8584-8DE9-AF43B6712CA5}"/>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DB5808AB-FD4E-411E-98EB-3F798827AA44}"/>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2AB60BAA-56E8-DC3C-55E3-7FE51447D1DB}"/>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651121D2-3BAF-A713-153B-AB8452B5AF73}"/>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AD21DC46-D6FB-0603-03F4-4D94F04A74DA}"/>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AC4D37F7-BF44-988F-B2B1-A28B9B503F4B}"/>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3089641C-6CB1-A8C8-027C-4E0962A605EF}"/>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A27BB5C2-7734-F09B-8AD8-3D71923A2C72}"/>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70B7C543-E2F0-2E92-7918-AF56CF50B001}"/>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C0B52EA3-5D20-1F65-CC95-35A32556181D}"/>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D8653C94-A669-6901-6848-8FEEA592A1C1}"/>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9246EBAA-BAA1-B9A7-1C8E-144391B02C68}"/>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393A11B2-3009-B2E6-BB89-E60D2E3D6F5C}"/>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52D658AE-BED1-A60C-0B86-9D672F9CBCEA}"/>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64EFE8B3-695D-F986-97A8-388F32B90988}"/>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9E70B9FE-C11B-95FD-99D0-AA6E61B08B91}"/>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5C062964-9945-80AF-D1A2-809DAB907B62}"/>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3B5AB6E4-EF07-4953-3500-740BCB65A05F}"/>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6FAB51D7-9FD0-D4DD-ACDD-B62FBC04330B}"/>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8CF3A93D-F91F-E69B-2D3A-44E8906FC318}"/>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C96B0BF5-D126-81AF-BC39-55892C7DABBF}"/>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03680F6A-CA48-A233-8B61-7A6C36512017}"/>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688E4BDA-65C9-7E59-8737-C17D86E69062}"/>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0B0E3D86-072E-CE13-E8AD-5080B5B26E53}"/>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983DCBD2-A08D-6B18-C080-46E3EC40A481}"/>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EAC3DC42-2CAF-A6CD-61D2-9598AD1DC1B6}"/>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5A7D872A-F780-4DC7-B745-21BCA30866FD}"/>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D09B4B33-A9D3-41A4-72E0-004ACA46AD37}"/>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5A88B361-E401-5618-3274-F7FA5315FE8B}"/>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A4B3EEBA-E833-D183-4C1F-2092900E2B59}"/>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F45D48E4-D0DB-557F-9C24-B3340E58D108}"/>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1593B21D-7932-E749-DDAD-7D94953BEB54}"/>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42999D62-D8FB-CBEA-6F00-C000F71569C7}"/>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8E92AE9D-2CCC-5ECB-C638-70829B4933BC}"/>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A0D2D1AD-8767-3D83-4060-48CBB66EA4FA}"/>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FCA65D20-CF49-84E0-4A54-A82D9D37D1B0}"/>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4B9B8585-C2C3-CD4B-8F7F-1B099882ACD1}"/>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4597EA1B-C8CF-0663-3D7F-79F28C12326E}"/>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32274CA3-F572-8BCD-4986-27859A0074B3}"/>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80B103F3-7C96-B726-8D04-19FBB388D22C}"/>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EC79B61F-0483-C22F-50BD-D04C890FAE7A}"/>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6FE81B8A-0F71-8CEF-2043-6EE40F26E40F}"/>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F9AFACE1-6637-E6D4-DD43-74308C95B3FD}"/>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1DFC0F52-EFFF-017C-D21B-D0778A01DAFA}"/>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FA9826A8-C853-0972-EA3F-54C22591C97D}"/>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447FBE71-ECBE-45E0-061F-D06E3FB5E749}"/>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3E0A3B62-B37C-3567-A57F-5248C581CC36}"/>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CBE761C8-E666-93F6-5914-74A20D1DAF8F}"/>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5141D249-4AB9-2AFC-895E-B616CBD860ED}"/>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31B2F06A-58D9-2E11-3D5B-6D53D7EC59BC}"/>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D7D37172-8248-0490-06ED-23BD172E58ED}"/>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5BA4E768-51BD-519A-4124-FE1028E2D97E}"/>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9ED8DCE8-B504-EE2E-FFDC-BE18C10A0A72}"/>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B1C69A56-7CFB-0843-5456-EB4F9B98A5BC}"/>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2F83B282-6BD5-6FE5-2DEE-7AD36FA59775}"/>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8645D7E0-053B-F348-89F4-4E69B63F9E7B}"/>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C5F559E4-AA10-DF98-F4F3-EB6E3341B333}"/>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17E90CD0-0A0E-B7F5-86E6-79E403F1ADA7}"/>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5113D111-3D34-1141-976F-835581FBABC4}"/>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A4884FA9-97A4-3CD6-C1AB-F240AC86B029}"/>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43391587-6E60-95EC-2FF7-7AA34C3A1856}"/>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DE5874C9-0321-3906-5BBC-7348E9839929}"/>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6C21C9E8-5BBE-2551-3D90-ACC45DF61C13}"/>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7A4A8B9C-F507-27D0-8E41-83BDD620DDB0}"/>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6FCAFD61-9FF0-107F-AB61-C5209836B491}"/>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D0A4E64F-9402-7721-DC95-158770FD42AD}"/>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42A847C6-DEAE-E3F0-B369-9BEB22D2981F}"/>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ABE2BCB0-E462-53A8-FAC2-81CA5306577A}"/>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1CD30B7C-115C-3B2D-02EE-3C0BE7AC2B45}"/>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BED99CE7-2345-AC89-1A7C-9C0368CB970D}"/>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F5036818-C6B1-CE07-696D-9DDF545FE135}"/>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462F9AC8-D357-DCD8-2C97-02EE7144DF44}"/>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B3C6BF65-1EE5-238D-100A-AD1ED4F0F4E1}"/>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145132CC-EA66-36E7-27C0-36213D5A7FFE}"/>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2994286C-446C-0EDE-BA24-5055A2A153EE}"/>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54107CFC-3A2F-7C84-47A1-896C4A1284BC}"/>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245B98FD-A740-843E-F404-4582233EAC02}"/>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267DAE7B-8D7A-7AFB-8773-A7E2FCFB04A4}"/>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98BC2B61-C56A-7E5F-7A84-80D5670BED69}"/>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0282A3B7-3E3E-705A-3802-DF661A15F538}"/>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2C044729-8E93-4CE5-6FE2-CAD97EBE5917}"/>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3AFA4510-71F4-3661-92AF-835A6FC8A599}"/>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D23141E9-B43E-E135-1244-12622473CA1B}"/>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87715DDC-E938-2678-055C-EB500EF64AC9}"/>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AC4153B2-2198-32ED-3E25-8F23A42586E7}"/>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579E9913-9C6F-A8AA-35C7-5E448D2EB187}"/>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9BA1C20F-AD74-BAD4-9F95-04213E876194}"/>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DD366602-AA64-1F27-159A-9F307BD37B2F}"/>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17E29BEB-4549-5D03-B244-1CDDCA999F73}"/>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4FFAAD93-78F8-113E-3642-D69BFBB502D3}"/>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17FDF155-6BAB-FE9A-A9D5-4A03CD37F97C}"/>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4D26B895-DBEE-7866-1F7A-B5FCAB253FAC}"/>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0594F340-8C56-380C-EF2B-E10B6E037D81}"/>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2D27C333-871D-FE2A-84C1-76692CE4AF66}"/>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D2D7E84B-0974-0FD9-EF5E-E0FA342B1861}"/>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9169DD9F-63D5-AAAF-C66E-271925734B57}"/>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E97855A2-D1FD-497D-6607-C011B285C414}"/>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5AF9822C-B613-26F8-65D6-A6987E1C7891}"/>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95BD4087-F684-8BF9-BBE3-D894DC463948}"/>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1585BD97-18B3-BEBB-DA1E-74BA4F702464}"/>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2C737590-F284-594D-E407-8423386AFCA9}"/>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2BCD3C86-5921-6950-8C54-B227E324BA76}"/>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F609AD2C-5012-E182-7CB0-23BB6A42A324}"/>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B992659A-2FC2-DF24-62D5-7AC00AE0F4EA}"/>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7FF5D2E1-917E-2E07-8B6C-A9173B2C0544}"/>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20A9CCED-6E02-44F3-9FC6-C7586E2A174F}"/>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475747BD-09A1-9792-F8F3-A849FADF968C}"/>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CDD93E62-9F7B-7400-DA97-7EED70B38E95}"/>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B827AF76-59BC-6429-4760-9C13D3641BB6}"/>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07874398-6256-2FA1-AE86-AC33BB5BB1ED}"/>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C440FD40-5CFE-1762-DB7E-E6FA999814BB}"/>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C5ABBF98-5B63-CA7D-69B6-1D7E0D2EA58F}"/>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8664C4A9-76AD-6D73-8EDA-D829E6876CAE}"/>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769A95E3-D69F-E698-0DE3-3763661FF8BC}"/>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FFDE805E-4D67-2F86-AF1D-473B84B9FF2E}"/>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846A43D1-31CC-FE2B-EC6A-5DE3D66CD0CF}"/>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0CB0725D-937D-CC92-0DF9-930D4912DB07}"/>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3B9F575C-BFE2-A01A-D37A-796E04495927}"/>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37FDF77C-0104-41B7-06F9-7E87119BD09E}"/>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B261459D-5191-AD3F-70B0-1903569127B7}"/>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31503C21-630D-0FF9-CC17-DBAC5A149E80}"/>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13A09BEA-AFBC-D049-B5CF-F35408F4128C}"/>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B9D7C9B0-8A15-A484-3595-7802CA3CD779}"/>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7D7B4BA6-9583-C12E-190A-F0EEC519EC99}"/>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CF803DA4-BF14-4D17-0776-F554E997F50A}"/>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52D282A3-A27A-92A8-E910-64811AB687F1}"/>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6F46BDB2-8267-5206-5130-6856715F8055}"/>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A1BDBCC9-0DFC-D0BE-B68A-5D703AFE6405}"/>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FA982DDE-893F-03DE-D327-184EE5A69C09}"/>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FCA91833-03F1-E463-215E-B728A98F5403}"/>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8659280D-1433-FBA6-E8DC-460FC14DB319}"/>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F03A48ED-5787-E1BD-86B5-CC4C3D34D84A}"/>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228;p46">
            <a:extLst>
              <a:ext uri="{FF2B5EF4-FFF2-40B4-BE49-F238E27FC236}">
                <a16:creationId xmlns:a16="http://schemas.microsoft.com/office/drawing/2014/main" id="{04000340-0FFE-52FD-D065-93269F4EB248}"/>
              </a:ext>
            </a:extLst>
          </p:cNvPr>
          <p:cNvSpPr txBox="1">
            <a:spLocks/>
          </p:cNvSpPr>
          <p:nvPr/>
        </p:nvSpPr>
        <p:spPr>
          <a:xfrm>
            <a:off x="720000" y="1054559"/>
            <a:ext cx="4779100" cy="1404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Outfit"/>
                <a:ea typeface="Outfit"/>
                <a:cs typeface="Outfit"/>
                <a:sym typeface="Outfit"/>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Outfit"/>
                <a:ea typeface="Outfit"/>
                <a:cs typeface="Outfit"/>
                <a:sym typeface="Outfit"/>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Outfit"/>
                <a:ea typeface="Outfit"/>
                <a:cs typeface="Outfit"/>
                <a:sym typeface="Outfit"/>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Outfit"/>
                <a:ea typeface="Outfit"/>
                <a:cs typeface="Outfit"/>
                <a:sym typeface="Outfit"/>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Outfit"/>
                <a:ea typeface="Outfit"/>
                <a:cs typeface="Outfit"/>
                <a:sym typeface="Outfit"/>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Outfit"/>
                <a:ea typeface="Outfit"/>
                <a:cs typeface="Outfit"/>
                <a:sym typeface="Outfit"/>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Outfit"/>
                <a:ea typeface="Outfit"/>
                <a:cs typeface="Outfit"/>
                <a:sym typeface="Outfit"/>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Outfit"/>
                <a:ea typeface="Outfit"/>
                <a:cs typeface="Outfit"/>
                <a:sym typeface="Outfit"/>
              </a:defRPr>
            </a:lvl9pPr>
          </a:lstStyle>
          <a:p>
            <a:pPr marL="0" indent="0">
              <a:buSzPts val="1100"/>
              <a:buNone/>
            </a:pPr>
            <a:r>
              <a:rPr lang="en-US" sz="1200" dirty="0"/>
              <a:t>Hovering refers to the ability of a drone to maintain a fixed position in space, remaining suspended in the air without drifting in any direction.</a:t>
            </a:r>
          </a:p>
          <a:p>
            <a:pPr marL="0" indent="0">
              <a:buSzPts val="1100"/>
              <a:buNone/>
            </a:pPr>
            <a:r>
              <a:rPr lang="en-US" sz="1200" dirty="0"/>
              <a:t>This means the drone counteracts gravity and stabilizes itself actively, despite the presence of external disturbances such as wind or turbulence. </a:t>
            </a:r>
          </a:p>
        </p:txBody>
      </p:sp>
      <p:pic>
        <p:nvPicPr>
          <p:cNvPr id="5" name="Immagine 4" descr="Immagine che contiene testo, diagramma, linea, Piano&#10;&#10;Il contenuto generato dall'IA potrebbe non essere corretto.">
            <a:extLst>
              <a:ext uri="{FF2B5EF4-FFF2-40B4-BE49-F238E27FC236}">
                <a16:creationId xmlns:a16="http://schemas.microsoft.com/office/drawing/2014/main" id="{5E404870-FA02-DBC7-A9A9-63ED96183772}"/>
              </a:ext>
            </a:extLst>
          </p:cNvPr>
          <p:cNvPicPr>
            <a:picLocks noChangeAspect="1"/>
          </p:cNvPicPr>
          <p:nvPr/>
        </p:nvPicPr>
        <p:blipFill>
          <a:blip r:embed="rId3"/>
          <a:stretch>
            <a:fillRect/>
          </a:stretch>
        </p:blipFill>
        <p:spPr>
          <a:xfrm>
            <a:off x="1168886" y="2329090"/>
            <a:ext cx="3818750" cy="2452694"/>
          </a:xfrm>
          <a:prstGeom prst="rect">
            <a:avLst/>
          </a:prstGeom>
        </p:spPr>
      </p:pic>
    </p:spTree>
    <p:extLst>
      <p:ext uri="{BB962C8B-B14F-4D97-AF65-F5344CB8AC3E}">
        <p14:creationId xmlns:p14="http://schemas.microsoft.com/office/powerpoint/2010/main" val="422662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SHOULD YOU KNOW FIRST</a:t>
            </a:r>
            <a:endParaRPr dirty="0"/>
          </a:p>
        </p:txBody>
      </p:sp>
      <p:sp>
        <p:nvSpPr>
          <p:cNvPr id="1212" name="Google Shape;1212;p45"/>
          <p:cNvSpPr txBox="1">
            <a:spLocks noGrp="1"/>
          </p:cNvSpPr>
          <p:nvPr>
            <p:ph type="subTitle" idx="1"/>
          </p:nvPr>
        </p:nvSpPr>
        <p:spPr>
          <a:xfrm>
            <a:off x="4681320" y="1512224"/>
            <a:ext cx="3583200" cy="3267594"/>
          </a:xfrm>
          <a:prstGeom prst="rect">
            <a:avLst/>
          </a:prstGeom>
        </p:spPr>
        <p:txBody>
          <a:bodyPr spcFirstLastPara="1" wrap="square" lIns="91425" tIns="91425" rIns="91425" bIns="91425" anchor="t" anchorCtr="0">
            <a:noAutofit/>
          </a:bodyPr>
          <a:lstStyle/>
          <a:p>
            <a:pPr marL="0" lvl="0" indent="0"/>
            <a:r>
              <a:rPr lang="en-US" dirty="0"/>
              <a:t>In this project, particular attention was given to Hierarchical, Geometric and Passivity-Based Controls, with a Momentum-Based Estimator and APF Algorithm, in order to navigate without collision into an unknown environment.</a:t>
            </a:r>
          </a:p>
          <a:p>
            <a:pPr marL="0" lvl="0" indent="0"/>
            <a:r>
              <a:rPr lang="en-US" dirty="0"/>
              <a:t>The main focus of this project is precisely to highlight the key differences between the three control strategies and how they respond to various external disturbances, as well as their effectiveness in trajectory tracking and robustness with respect to collision avoidance and some other tasks as, for example, hovering. </a:t>
            </a:r>
            <a:endParaRPr dirty="0"/>
          </a:p>
        </p:txBody>
      </p:sp>
      <p:sp>
        <p:nvSpPr>
          <p:cNvPr id="1213" name="Google Shape;1213;p45"/>
          <p:cNvSpPr txBox="1">
            <a:spLocks noGrp="1"/>
          </p:cNvSpPr>
          <p:nvPr>
            <p:ph type="subTitle" idx="2"/>
          </p:nvPr>
        </p:nvSpPr>
        <p:spPr>
          <a:xfrm>
            <a:off x="718304" y="1473784"/>
            <a:ext cx="3583200" cy="2980452"/>
          </a:xfrm>
          <a:prstGeom prst="rect">
            <a:avLst/>
          </a:prstGeom>
        </p:spPr>
        <p:txBody>
          <a:bodyPr spcFirstLastPara="1" wrap="square" lIns="91425" tIns="91425" rIns="91425" bIns="91425" anchor="t" anchorCtr="0">
            <a:noAutofit/>
          </a:bodyPr>
          <a:lstStyle/>
          <a:p>
            <a:pPr marL="0" indent="0"/>
            <a:r>
              <a:rPr lang="en-US" dirty="0"/>
              <a:t>Unmanned Aerial Vehicles, commonly known as UAVs or drones, are aircraft systems that operate without a human pilot onboard. In recent years, they have become increasingly prominent across various fields.</a:t>
            </a:r>
          </a:p>
          <a:p>
            <a:pPr marL="0" indent="0"/>
            <a:r>
              <a:rPr lang="en-US" dirty="0"/>
              <a:t>To navigate safely and efficiently in complex, dynamic and, often, unknown environment, Robust Control Techniques and Path Planning Algorithm are essential, with a good estimation of the external disturbances and model uncertainties</a:t>
            </a:r>
          </a:p>
          <a:p>
            <a:pPr marL="0" lvl="0" indent="0"/>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18303813-9FC3-C8F7-DDEA-0791F969289D}"/>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E58EC0CA-6468-8CF4-ECDB-52D2E1DB318A}"/>
              </a:ext>
            </a:extLst>
          </p:cNvPr>
          <p:cNvSpPr txBox="1">
            <a:spLocks noGrp="1"/>
          </p:cNvSpPr>
          <p:nvPr>
            <p:ph type="title"/>
          </p:nvPr>
        </p:nvSpPr>
        <p:spPr>
          <a:xfrm>
            <a:off x="720000" y="361716"/>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HOVERING</a:t>
            </a:r>
            <a:endParaRPr dirty="0"/>
          </a:p>
        </p:txBody>
      </p:sp>
      <p:sp>
        <p:nvSpPr>
          <p:cNvPr id="1581" name="Google Shape;1581;p46">
            <a:extLst>
              <a:ext uri="{FF2B5EF4-FFF2-40B4-BE49-F238E27FC236}">
                <a16:creationId xmlns:a16="http://schemas.microsoft.com/office/drawing/2014/main" id="{74FB3CAD-AB2D-0E3A-FD74-21D0E7D0DDAF}"/>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9DA1D260-8414-D4CF-8E6A-4D52A2DB7BD7}"/>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4A812A35-FBE2-35DB-4B4F-90295219B035}"/>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977D5E5F-9873-9502-6CA7-B94401D93F3D}"/>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12D3B7CA-4FE3-E498-0E79-F2CADD98D826}"/>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A8BE2DDC-812B-C430-3E6F-07A5B5776D5A}"/>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E462091F-5547-C865-0DEE-294B6E2C066A}"/>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CA15AD55-5421-3DFB-D40F-363F4C6E3817}"/>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57AFFD51-7857-D61E-6E06-EB5C672DC7C9}"/>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FA272996-B76E-E888-A5A3-F8B4364BD26B}"/>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D5B9054E-CEC1-3601-EE4C-A43B5B14B216}"/>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52146F01-D252-78D4-DC27-F876C6792C5A}"/>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75D6DF3D-9629-F34A-9362-FB78638C720A}"/>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9725D1AF-0DBB-B4EC-CA81-4FFE3FAD2FC1}"/>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950A5CB8-1C86-192C-7443-4789E280D5DA}"/>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58C37B9E-82C2-4F8E-3F12-DE968520478B}"/>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3B304E87-1AC8-48C8-F545-1B54E4DFC1C0}"/>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1B195220-CFE4-2DA9-A16E-BAAB363FE992}"/>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AD266358-C719-05FA-C05B-023540A8B2AE}"/>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94F99E91-94D3-C3BE-BDD0-9C97EE6DEA3F}"/>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57D65141-C48E-9ECD-6EEF-F7F4E4354294}"/>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2ABB407E-67A1-03F1-4DFA-1855206DC809}"/>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110B8177-A6A3-DD10-B2CC-54A1DB899822}"/>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CD2C0912-C545-9097-BB0C-E2B901F7F0F8}"/>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78990EAA-453E-3606-8D64-7E9A2D8583E4}"/>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8D3DAC63-72AA-1995-0EA1-FEE991A9803F}"/>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4B2E591D-CC54-A10C-75A2-752EF7363AE1}"/>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3AEEB6E4-3EA2-A7A9-A843-3D1AE4BE49A4}"/>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C6F77727-60CC-A890-417E-1FD5EB0AEBB1}"/>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958C82F8-B003-537F-40E6-80B5DA19A94A}"/>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CC930E13-0427-A452-FE53-FD8DBA2CC925}"/>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567EDCCE-9353-B057-0E62-C59BB6632DBD}"/>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A6707175-6E93-E8EF-B80C-C2ADD6FCF553}"/>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06559FF7-1EF6-65C3-8F64-9F97F375A6AF}"/>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AA178092-039E-561B-698A-F4660EAC6D1F}"/>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BA132C21-8FB6-C086-C871-806B467E6747}"/>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E03F9A5C-972E-1713-1B8D-BF7358B4962F}"/>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765C9ACF-A785-C138-21CD-8688D279479A}"/>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7C930414-401C-1BFA-2FC1-616FEF197DBC}"/>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39C98944-C2F6-FB66-116D-ED3EAE9ECFA6}"/>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FFA0892D-4C6E-CADC-D365-F33C8BAD8E74}"/>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AC8523AB-88A7-C445-B19D-58B86BF2CBDA}"/>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9EBF4960-8821-64AC-85E2-E64A236D1DBD}"/>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6D5F36C8-B72A-63A0-9485-4FA43CF04686}"/>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3F0D5CAD-A0DF-E848-9E62-44C94D8DC4A2}"/>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E0557CBE-9651-D04A-95F1-BEE37129DC86}"/>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4A83F679-74CF-1BE8-34AD-7B6F6CCF55C9}"/>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B5687451-08BE-1A5E-7BDA-095EBA557945}"/>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6191980C-4E2E-A6B0-2B26-D9F2E239B969}"/>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D45CD274-9664-C071-FF89-74C10AC7A844}"/>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80008C84-0470-6D6A-1CA8-DACB4ACD078A}"/>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0D235614-704B-0818-0FCF-F420427929C1}"/>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057DC22D-CC99-A279-7B86-E18D191FF7BD}"/>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DE925F23-D0D6-2BD6-233C-DB9D46CE4A9F}"/>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BCF5C84A-905D-5BA9-25B7-C3ABD9B4BE05}"/>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155809CC-DD74-BB0D-4AA0-B2FDE7CB25CB}"/>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99E86536-8376-DF61-A6EC-2D0CB35D6888}"/>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10EE3CE4-A541-6ACC-64BB-9318FB0BB218}"/>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9A6C7F7C-72DE-1038-ABF5-40583C2AE83E}"/>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F177A9A2-6EAD-3850-D13F-82854842FAB7}"/>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8B664CFD-23F8-4BC4-FC3B-1B509A485ACC}"/>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8D38E2BA-EC7A-1C6E-2A89-3550AFD8FE9D}"/>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3B9E550D-B3E0-4067-E37C-793A7ABAE198}"/>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75F3F42B-E749-6034-D008-CC389CF5278C}"/>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0DA7A420-A3C3-2496-75EF-457E1ED92A4F}"/>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51C137B1-0F56-EB10-D05D-B287E08C3EF0}"/>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4F48097A-C4E9-20AF-9340-0F2B62A1F757}"/>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8FE84B1B-67DF-DDA9-30E1-F870037A249E}"/>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B7728246-4703-276B-16BA-60016DAA9673}"/>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5AA06A4F-962E-31EE-207E-B8B0999EF687}"/>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0B1834A7-18BA-9AD0-9F89-61D96F9BEF68}"/>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912EFCB0-F3DB-F497-E28E-DD5E798E68C3}"/>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F815F19A-B901-BE22-E4C1-576AC1680539}"/>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7F370BD5-65B4-B656-FA9C-C4004BCD9364}"/>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CADECD35-6D29-2259-4281-99D81C51BD1F}"/>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F9E174B7-8BCA-2AF8-1322-5029FDA5B164}"/>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EFDDB4C6-7E96-B05D-1452-839222661D44}"/>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7ABDBE86-3A0A-C8DE-7B1B-C2B64CCD3F74}"/>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C26E45BF-D654-C1C8-4675-C9283179DD2A}"/>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0DC2AC0F-C628-6A2A-94AF-5EBA4046EDBE}"/>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2BA12B4C-106F-BE9E-2772-0616CC173E60}"/>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4010140C-5D36-1F31-34B4-0929A3026084}"/>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E95E5C49-42C5-8D7D-8297-49F789027E3B}"/>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E14FFDAC-9F90-1811-A280-ACCD3E97B845}"/>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5806100F-CD07-FB58-F5B4-6551BEC5E733}"/>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66E3FFE5-FE1F-EF85-B032-27CF82500CE8}"/>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BB86D8C8-4B7C-C0B9-EA71-DE54E80EE3EA}"/>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06616633-E076-3633-D959-C6879F263DFF}"/>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83E3E05A-4916-3DD6-BA8B-C50AFFE67C68}"/>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6C636D82-BD47-9A88-C221-76174E7689E4}"/>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2E9D84F9-6CA8-8783-8F10-4414EFCDE854}"/>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6355F853-0F0D-A11F-A561-586B2F33DB53}"/>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0940C7B9-5225-AEEC-5CBF-978C44679F65}"/>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7CDE9A1E-A6FC-D864-3B12-4F33156739E6}"/>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724D5E0C-29A3-D808-15D2-76395DD6EBA8}"/>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A9683AD6-F5E1-F2FA-9A94-4F4A9C139C2E}"/>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D7BC3A05-B7CB-9CDB-4949-A12949D81637}"/>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2024A79C-4D11-E509-0024-3B1D8E6D825E}"/>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9E0113DB-408F-4B71-AE0A-743CD6823BD3}"/>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5122C8AC-F3FC-0941-FFAD-A8117FABD764}"/>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0C5004A1-6F29-D421-B956-BCC22B722B9F}"/>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8498A032-34E5-74E9-2B29-86F322C8BDE0}"/>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9C5D7CD2-30AA-6B39-73D6-8CFD4DDB8ED7}"/>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A57C5A0E-D5C3-255F-F513-25426D25B335}"/>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91A7FDD3-0FBF-A2DA-3DDD-DEE8F6EAD344}"/>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4EFC3181-5A4A-C0F7-B0EC-CE219DCE1EA0}"/>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473D77FF-49DF-AC0D-7B72-E59D76CBB2EF}"/>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3D196644-4D32-34D0-FAFA-5131CA492402}"/>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F053307F-1FAC-4F84-7F1E-531560A9F94B}"/>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2E255F22-2E94-F725-86AB-89E14F468A59}"/>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EA3FC032-D615-4735-EFF9-951034765B79}"/>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B046206A-38A6-EFB8-A441-EFBAEEB1BCF9}"/>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2154C09E-21D0-274E-D27A-62754919C602}"/>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EEC8CFEB-920F-DECA-076B-6BBCF15D6357}"/>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5AC92337-A6A6-3B06-DD1C-57EDB0DCC02F}"/>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9E8271B4-A592-F1B5-1C88-39DD070DE6C1}"/>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8CD50C02-5CA1-1395-A0C9-C08A382C08DC}"/>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60A90941-21F0-6435-9E83-FA269236B23C}"/>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1ED1D1DD-17C9-79BB-FB1D-265900CFFD79}"/>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1C57BE84-6A10-13CB-0603-D98604D459E3}"/>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7D0E7690-DC22-D654-F8DE-F5D439E71A81}"/>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97AA95A2-387E-9BC1-761E-0271A05F3790}"/>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B0A5CABD-005F-EB8E-B950-2D9BB1071965}"/>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4B41B3ED-AC42-8EC0-9892-9340F99BDDB2}"/>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76962658-0A90-75F3-01D2-3403C17E1076}"/>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2E262450-5FC0-71D0-3D52-76595867D182}"/>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C98164E8-D732-9641-6C53-4F44BEE5E049}"/>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F127584C-69CE-98B0-C470-B209116F120F}"/>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533B38F4-CFC1-3E80-C9A1-B0538C3B149D}"/>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9496B293-253B-D704-868C-6C43DCEE136B}"/>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079F2EF7-AC7E-4068-0DDC-D870A595706E}"/>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CE308434-D533-19C4-B441-4158CB9C7002}"/>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1D1E7854-A628-4516-7397-348ED4AB7F45}"/>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8AB16C91-A3E5-9B2B-5657-3E698504F9A8}"/>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BDD61ADF-8A65-5309-3DCE-BD56CCEE211A}"/>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20BDF9DF-50EE-8267-67E6-C15141A37FB5}"/>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8047374F-6ABF-D200-AB7E-4CF772D11F6C}"/>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EA8816E9-B310-D585-8796-D7C92B974CD9}"/>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D1D9FA94-7631-E3B5-9986-8E6FA0CCA4B4}"/>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ED17279B-8226-F95D-E5F3-9AA8F4D56597}"/>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7509956F-9A19-A0BF-8E19-55C640BFE25A}"/>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732EBA51-4D24-4502-061C-6359137746AE}"/>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FFEEDA42-6E6D-4DC2-00A2-0256DB4D9E4B}"/>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FBC98648-77A2-2AA5-75F0-ECADA5E6C6E8}"/>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46376CDA-16B8-A272-44FA-48954C7802B6}"/>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1C028337-DA30-10E4-7AF0-4C700D9D3B24}"/>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CEB75C7C-E7D1-BA2E-E6BA-03394074E69D}"/>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D880CAC2-5533-8540-8F4E-E5031DFFB44E}"/>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3011A44E-847E-501D-8CD6-F63A33CD2C38}"/>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2E49DA51-1BEB-F9FC-754E-778AC09F5497}"/>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33214B7D-F711-7919-8A9A-624A4E1AB8B7}"/>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ED86DA3E-E5DC-E4FB-3DB8-1A7C7C005D12}"/>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A5AE8792-F1F0-8659-41E1-F78884FFCD62}"/>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DE5CD22B-A818-8F08-39D6-84807BD4685E}"/>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42DC1D79-D281-6FF9-6706-15C3B1425A1E}"/>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9F274E7F-DE0D-4155-6522-AB9F67678666}"/>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DBD63845-DA29-AA10-D0EE-A6FBB3E6B675}"/>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11D9056D-331E-14A8-C535-731E85DCBB95}"/>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1FAD89B3-F0B2-B890-D3FE-7341B9D7ACA7}"/>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93247982-408D-1D6D-BF94-08D9A87B6A30}"/>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9038A0AC-E196-DFC2-2016-891462801D28}"/>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magine 3">
            <a:extLst>
              <a:ext uri="{FF2B5EF4-FFF2-40B4-BE49-F238E27FC236}">
                <a16:creationId xmlns:a16="http://schemas.microsoft.com/office/drawing/2014/main" id="{D33E4D2E-15EF-DE35-B775-3975AAE5295A}"/>
              </a:ext>
            </a:extLst>
          </p:cNvPr>
          <p:cNvPicPr>
            <a:picLocks noChangeAspect="1"/>
          </p:cNvPicPr>
          <p:nvPr/>
        </p:nvPicPr>
        <p:blipFill>
          <a:blip r:embed="rId3"/>
          <a:stretch>
            <a:fillRect/>
          </a:stretch>
        </p:blipFill>
        <p:spPr>
          <a:xfrm>
            <a:off x="535149" y="2393881"/>
            <a:ext cx="4503446" cy="1152882"/>
          </a:xfrm>
          <a:prstGeom prst="rect">
            <a:avLst/>
          </a:prstGeom>
        </p:spPr>
      </p:pic>
      <p:pic>
        <p:nvPicPr>
          <p:cNvPr id="7" name="Immagine 6">
            <a:extLst>
              <a:ext uri="{FF2B5EF4-FFF2-40B4-BE49-F238E27FC236}">
                <a16:creationId xmlns:a16="http://schemas.microsoft.com/office/drawing/2014/main" id="{7916EFCB-B6FB-8F9D-1275-3F0864E9DAAE}"/>
              </a:ext>
            </a:extLst>
          </p:cNvPr>
          <p:cNvPicPr>
            <a:picLocks noChangeAspect="1"/>
          </p:cNvPicPr>
          <p:nvPr/>
        </p:nvPicPr>
        <p:blipFill>
          <a:blip r:embed="rId4"/>
          <a:stretch>
            <a:fillRect/>
          </a:stretch>
        </p:blipFill>
        <p:spPr>
          <a:xfrm>
            <a:off x="535149" y="1298809"/>
            <a:ext cx="4486264" cy="1095072"/>
          </a:xfrm>
          <a:prstGeom prst="rect">
            <a:avLst/>
          </a:prstGeom>
        </p:spPr>
      </p:pic>
    </p:spTree>
    <p:extLst>
      <p:ext uri="{BB962C8B-B14F-4D97-AF65-F5344CB8AC3E}">
        <p14:creationId xmlns:p14="http://schemas.microsoft.com/office/powerpoint/2010/main" val="1854544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67">
          <a:extLst>
            <a:ext uri="{FF2B5EF4-FFF2-40B4-BE49-F238E27FC236}">
              <a16:creationId xmlns:a16="http://schemas.microsoft.com/office/drawing/2014/main" id="{B4BD53F9-ADEE-0B47-EC50-F1F0E9370B3F}"/>
            </a:ext>
          </a:extLst>
        </p:cNvPr>
        <p:cNvGrpSpPr/>
        <p:nvPr/>
      </p:nvGrpSpPr>
      <p:grpSpPr>
        <a:xfrm>
          <a:off x="0" y="0"/>
          <a:ext cx="0" cy="0"/>
          <a:chOff x="0" y="0"/>
          <a:chExt cx="0" cy="0"/>
        </a:xfrm>
      </p:grpSpPr>
      <p:sp>
        <p:nvSpPr>
          <p:cNvPr id="2068" name="Google Shape;2068;p51">
            <a:extLst>
              <a:ext uri="{FF2B5EF4-FFF2-40B4-BE49-F238E27FC236}">
                <a16:creationId xmlns:a16="http://schemas.microsoft.com/office/drawing/2014/main" id="{A2C3AA3F-E855-5D21-5404-B737CECB18EA}"/>
              </a:ext>
            </a:extLst>
          </p:cNvPr>
          <p:cNvSpPr txBox="1">
            <a:spLocks noGrp="1"/>
          </p:cNvSpPr>
          <p:nvPr>
            <p:ph type="title"/>
          </p:nvPr>
        </p:nvSpPr>
        <p:spPr>
          <a:xfrm>
            <a:off x="1079725" y="1736313"/>
            <a:ext cx="6987000" cy="16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FLY</a:t>
            </a:r>
            <a:endParaRPr/>
          </a:p>
        </p:txBody>
      </p:sp>
      <p:sp>
        <p:nvSpPr>
          <p:cNvPr id="2069" name="Google Shape;2069;p51">
            <a:extLst>
              <a:ext uri="{FF2B5EF4-FFF2-40B4-BE49-F238E27FC236}">
                <a16:creationId xmlns:a16="http://schemas.microsoft.com/office/drawing/2014/main" id="{E8C97BCC-2295-B406-CC04-73D7F04B35E4}"/>
              </a:ext>
            </a:extLst>
          </p:cNvPr>
          <p:cNvSpPr/>
          <p:nvPr/>
        </p:nvSpPr>
        <p:spPr>
          <a:xfrm>
            <a:off x="1079725" y="1096213"/>
            <a:ext cx="6987000" cy="364500"/>
          </a:xfrm>
          <a:prstGeom prst="parallelogram">
            <a:avLst>
              <a:gd name="adj" fmla="val 25000"/>
            </a:avLst>
          </a:prstGeom>
          <a:gradFill>
            <a:gsLst>
              <a:gs pos="0">
                <a:schemeClr val="accen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1">
            <a:extLst>
              <a:ext uri="{FF2B5EF4-FFF2-40B4-BE49-F238E27FC236}">
                <a16:creationId xmlns:a16="http://schemas.microsoft.com/office/drawing/2014/main" id="{635F35AA-3EBB-910D-24D4-CCD48CD0F96F}"/>
              </a:ext>
            </a:extLst>
          </p:cNvPr>
          <p:cNvSpPr/>
          <p:nvPr/>
        </p:nvSpPr>
        <p:spPr>
          <a:xfrm rot="10800000">
            <a:off x="1082725" y="3682913"/>
            <a:ext cx="6984000" cy="364500"/>
          </a:xfrm>
          <a:prstGeom prst="parallelogram">
            <a:avLst>
              <a:gd name="adj" fmla="val 25000"/>
            </a:avLst>
          </a:prstGeom>
          <a:gradFill>
            <a:gsLst>
              <a:gs pos="0">
                <a:schemeClr val="accen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1" name="Google Shape;2071;p51">
            <a:extLst>
              <a:ext uri="{FF2B5EF4-FFF2-40B4-BE49-F238E27FC236}">
                <a16:creationId xmlns:a16="http://schemas.microsoft.com/office/drawing/2014/main" id="{AC2798D0-8CC9-E650-A7F4-DEDA47B9491F}"/>
              </a:ext>
            </a:extLst>
          </p:cNvPr>
          <p:cNvGrpSpPr/>
          <p:nvPr/>
        </p:nvGrpSpPr>
        <p:grpSpPr>
          <a:xfrm flipH="1">
            <a:off x="7362719" y="1554626"/>
            <a:ext cx="1309552" cy="3623411"/>
            <a:chOff x="4151450" y="18288"/>
            <a:chExt cx="2094278" cy="5794677"/>
          </a:xfrm>
        </p:grpSpPr>
        <p:grpSp>
          <p:nvGrpSpPr>
            <p:cNvPr id="2072" name="Google Shape;2072;p51">
              <a:extLst>
                <a:ext uri="{FF2B5EF4-FFF2-40B4-BE49-F238E27FC236}">
                  <a16:creationId xmlns:a16="http://schemas.microsoft.com/office/drawing/2014/main" id="{07045AB0-3E3A-6CC6-60FC-3EEA4A300F24}"/>
                </a:ext>
              </a:extLst>
            </p:cNvPr>
            <p:cNvGrpSpPr/>
            <p:nvPr/>
          </p:nvGrpSpPr>
          <p:grpSpPr>
            <a:xfrm>
              <a:off x="4151450" y="18288"/>
              <a:ext cx="2094278" cy="5794677"/>
              <a:chOff x="4151450" y="18288"/>
              <a:chExt cx="2094278" cy="5794677"/>
            </a:xfrm>
          </p:grpSpPr>
          <p:sp>
            <p:nvSpPr>
              <p:cNvPr id="2073" name="Google Shape;2073;p51">
                <a:extLst>
                  <a:ext uri="{FF2B5EF4-FFF2-40B4-BE49-F238E27FC236}">
                    <a16:creationId xmlns:a16="http://schemas.microsoft.com/office/drawing/2014/main" id="{7DF34F9B-4A07-75D8-C274-D5226DF09B9C}"/>
                  </a:ext>
                </a:extLst>
              </p:cNvPr>
              <p:cNvSpPr/>
              <p:nvPr/>
            </p:nvSpPr>
            <p:spPr>
              <a:xfrm>
                <a:off x="4781268" y="5147056"/>
                <a:ext cx="746340" cy="398893"/>
              </a:xfrm>
              <a:custGeom>
                <a:avLst/>
                <a:gdLst/>
                <a:ahLst/>
                <a:cxnLst/>
                <a:rect l="l" t="t" r="r" b="b"/>
                <a:pathLst>
                  <a:path w="3888" h="2078" extrusionOk="0">
                    <a:moveTo>
                      <a:pt x="119" y="0"/>
                    </a:moveTo>
                    <a:cubicBezTo>
                      <a:pt x="119" y="0"/>
                      <a:pt x="1" y="297"/>
                      <a:pt x="5" y="408"/>
                    </a:cubicBezTo>
                    <a:cubicBezTo>
                      <a:pt x="8" y="517"/>
                      <a:pt x="10" y="558"/>
                      <a:pt x="10" y="558"/>
                    </a:cubicBezTo>
                    <a:cubicBezTo>
                      <a:pt x="10" y="558"/>
                      <a:pt x="62" y="715"/>
                      <a:pt x="216" y="766"/>
                    </a:cubicBezTo>
                    <a:cubicBezTo>
                      <a:pt x="368" y="817"/>
                      <a:pt x="639" y="960"/>
                      <a:pt x="874" y="991"/>
                    </a:cubicBezTo>
                    <a:cubicBezTo>
                      <a:pt x="1110" y="1021"/>
                      <a:pt x="1216" y="1008"/>
                      <a:pt x="1313" y="1032"/>
                    </a:cubicBezTo>
                    <a:cubicBezTo>
                      <a:pt x="1411" y="1057"/>
                      <a:pt x="1665" y="1275"/>
                      <a:pt x="1699" y="1326"/>
                    </a:cubicBezTo>
                    <a:cubicBezTo>
                      <a:pt x="1731" y="1375"/>
                      <a:pt x="1906" y="1577"/>
                      <a:pt x="2076" y="1695"/>
                    </a:cubicBezTo>
                    <a:cubicBezTo>
                      <a:pt x="2245" y="1814"/>
                      <a:pt x="2943" y="2026"/>
                      <a:pt x="2943" y="2026"/>
                    </a:cubicBezTo>
                    <a:cubicBezTo>
                      <a:pt x="2943" y="2026"/>
                      <a:pt x="3194" y="2077"/>
                      <a:pt x="3369" y="2077"/>
                    </a:cubicBezTo>
                    <a:cubicBezTo>
                      <a:pt x="3388" y="2077"/>
                      <a:pt x="3406" y="2076"/>
                      <a:pt x="3423" y="2075"/>
                    </a:cubicBezTo>
                    <a:cubicBezTo>
                      <a:pt x="3594" y="2063"/>
                      <a:pt x="3772" y="1884"/>
                      <a:pt x="3812" y="1852"/>
                    </a:cubicBezTo>
                    <a:cubicBezTo>
                      <a:pt x="3852" y="1820"/>
                      <a:pt x="3888" y="1534"/>
                      <a:pt x="3888" y="1534"/>
                    </a:cubicBezTo>
                    <a:cubicBezTo>
                      <a:pt x="3888" y="1534"/>
                      <a:pt x="1676" y="434"/>
                      <a:pt x="1333" y="340"/>
                    </a:cubicBezTo>
                    <a:cubicBezTo>
                      <a:pt x="988" y="248"/>
                      <a:pt x="119"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1">
                <a:extLst>
                  <a:ext uri="{FF2B5EF4-FFF2-40B4-BE49-F238E27FC236}">
                    <a16:creationId xmlns:a16="http://schemas.microsoft.com/office/drawing/2014/main" id="{40817EBE-D171-1162-FF30-67FB330E3F9E}"/>
                  </a:ext>
                </a:extLst>
              </p:cNvPr>
              <p:cNvSpPr/>
              <p:nvPr/>
            </p:nvSpPr>
            <p:spPr>
              <a:xfrm>
                <a:off x="5280554" y="1635353"/>
                <a:ext cx="833874" cy="860365"/>
              </a:xfrm>
              <a:custGeom>
                <a:avLst/>
                <a:gdLst/>
                <a:ahLst/>
                <a:cxnLst/>
                <a:rect l="l" t="t" r="r" b="b"/>
                <a:pathLst>
                  <a:path w="4344" h="4482" extrusionOk="0">
                    <a:moveTo>
                      <a:pt x="1116" y="0"/>
                    </a:moveTo>
                    <a:cubicBezTo>
                      <a:pt x="1116" y="0"/>
                      <a:pt x="1" y="220"/>
                      <a:pt x="1" y="242"/>
                    </a:cubicBezTo>
                    <a:cubicBezTo>
                      <a:pt x="1" y="262"/>
                      <a:pt x="105" y="1975"/>
                      <a:pt x="162" y="2129"/>
                    </a:cubicBezTo>
                    <a:cubicBezTo>
                      <a:pt x="219" y="2283"/>
                      <a:pt x="731" y="2964"/>
                      <a:pt x="985" y="3138"/>
                    </a:cubicBezTo>
                    <a:cubicBezTo>
                      <a:pt x="1239" y="3312"/>
                      <a:pt x="2560" y="3896"/>
                      <a:pt x="2560" y="3896"/>
                    </a:cubicBezTo>
                    <a:cubicBezTo>
                      <a:pt x="2560" y="3896"/>
                      <a:pt x="2572" y="3892"/>
                      <a:pt x="2583" y="3892"/>
                    </a:cubicBezTo>
                    <a:cubicBezTo>
                      <a:pt x="2597" y="3892"/>
                      <a:pt x="2610" y="3900"/>
                      <a:pt x="2586" y="3936"/>
                    </a:cubicBezTo>
                    <a:cubicBezTo>
                      <a:pt x="2548" y="4000"/>
                      <a:pt x="2705" y="4259"/>
                      <a:pt x="2705" y="4259"/>
                    </a:cubicBezTo>
                    <a:lnTo>
                      <a:pt x="3006" y="4467"/>
                    </a:lnTo>
                    <a:cubicBezTo>
                      <a:pt x="3006" y="4467"/>
                      <a:pt x="3124" y="4482"/>
                      <a:pt x="3288" y="4482"/>
                    </a:cubicBezTo>
                    <a:cubicBezTo>
                      <a:pt x="3384" y="4482"/>
                      <a:pt x="3495" y="4477"/>
                      <a:pt x="3608" y="4461"/>
                    </a:cubicBezTo>
                    <a:cubicBezTo>
                      <a:pt x="3914" y="4419"/>
                      <a:pt x="4231" y="4203"/>
                      <a:pt x="4231" y="4203"/>
                    </a:cubicBezTo>
                    <a:cubicBezTo>
                      <a:pt x="4231" y="4203"/>
                      <a:pt x="4343" y="3687"/>
                      <a:pt x="4311" y="3637"/>
                    </a:cubicBezTo>
                    <a:cubicBezTo>
                      <a:pt x="4277" y="3586"/>
                      <a:pt x="3856" y="3329"/>
                      <a:pt x="3836" y="3320"/>
                    </a:cubicBezTo>
                    <a:cubicBezTo>
                      <a:pt x="3814" y="3309"/>
                      <a:pt x="3482" y="3278"/>
                      <a:pt x="3482" y="3278"/>
                    </a:cubicBezTo>
                    <a:cubicBezTo>
                      <a:pt x="3482" y="3278"/>
                      <a:pt x="3086" y="3166"/>
                      <a:pt x="3017" y="3106"/>
                    </a:cubicBezTo>
                    <a:cubicBezTo>
                      <a:pt x="2950" y="3047"/>
                      <a:pt x="2479" y="2461"/>
                      <a:pt x="2199" y="2081"/>
                    </a:cubicBezTo>
                    <a:cubicBezTo>
                      <a:pt x="1917" y="1703"/>
                      <a:pt x="1451" y="1314"/>
                      <a:pt x="1451" y="1314"/>
                    </a:cubicBezTo>
                    <a:cubicBezTo>
                      <a:pt x="1451" y="1314"/>
                      <a:pt x="1348" y="1177"/>
                      <a:pt x="1328" y="1048"/>
                    </a:cubicBezTo>
                    <a:cubicBezTo>
                      <a:pt x="1310" y="920"/>
                      <a:pt x="1116" y="0"/>
                      <a:pt x="111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1">
                <a:extLst>
                  <a:ext uri="{FF2B5EF4-FFF2-40B4-BE49-F238E27FC236}">
                    <a16:creationId xmlns:a16="http://schemas.microsoft.com/office/drawing/2014/main" id="{FB800FF4-7C65-155E-2423-0F8BE1DCD644}"/>
                  </a:ext>
                </a:extLst>
              </p:cNvPr>
              <p:cNvSpPr/>
              <p:nvPr/>
            </p:nvSpPr>
            <p:spPr>
              <a:xfrm>
                <a:off x="5194940" y="1024730"/>
                <a:ext cx="381041" cy="788956"/>
              </a:xfrm>
              <a:custGeom>
                <a:avLst/>
                <a:gdLst/>
                <a:ahLst/>
                <a:cxnLst/>
                <a:rect l="l" t="t" r="r" b="b"/>
                <a:pathLst>
                  <a:path w="1985" h="4110" extrusionOk="0">
                    <a:moveTo>
                      <a:pt x="161" y="0"/>
                    </a:moveTo>
                    <a:lnTo>
                      <a:pt x="50" y="1469"/>
                    </a:lnTo>
                    <a:cubicBezTo>
                      <a:pt x="50" y="1469"/>
                      <a:pt x="1" y="3901"/>
                      <a:pt x="285" y="4047"/>
                    </a:cubicBezTo>
                    <a:cubicBezTo>
                      <a:pt x="366" y="4090"/>
                      <a:pt x="456" y="4109"/>
                      <a:pt x="554" y="4109"/>
                    </a:cubicBezTo>
                    <a:cubicBezTo>
                      <a:pt x="798" y="4109"/>
                      <a:pt x="1097" y="3987"/>
                      <a:pt x="1467" y="3784"/>
                    </a:cubicBezTo>
                    <a:cubicBezTo>
                      <a:pt x="1985" y="3500"/>
                      <a:pt x="1862" y="3161"/>
                      <a:pt x="1803" y="2987"/>
                    </a:cubicBezTo>
                    <a:cubicBezTo>
                      <a:pt x="1747" y="2814"/>
                      <a:pt x="1070" y="631"/>
                      <a:pt x="927" y="356"/>
                    </a:cubicBezTo>
                    <a:cubicBezTo>
                      <a:pt x="784" y="82"/>
                      <a:pt x="161" y="0"/>
                      <a:pt x="16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a:extLst>
                  <a:ext uri="{FF2B5EF4-FFF2-40B4-BE49-F238E27FC236}">
                    <a16:creationId xmlns:a16="http://schemas.microsoft.com/office/drawing/2014/main" id="{92655B3A-7E18-FD9A-F2BA-597532B6CFF6}"/>
                  </a:ext>
                </a:extLst>
              </p:cNvPr>
              <p:cNvSpPr/>
              <p:nvPr/>
            </p:nvSpPr>
            <p:spPr>
              <a:xfrm>
                <a:off x="4406372" y="5339783"/>
                <a:ext cx="661878" cy="473181"/>
              </a:xfrm>
              <a:custGeom>
                <a:avLst/>
                <a:gdLst/>
                <a:ahLst/>
                <a:cxnLst/>
                <a:rect l="l" t="t" r="r" b="b"/>
                <a:pathLst>
                  <a:path w="3448" h="2465" extrusionOk="0">
                    <a:moveTo>
                      <a:pt x="57" y="1"/>
                    </a:moveTo>
                    <a:cubicBezTo>
                      <a:pt x="57" y="1"/>
                      <a:pt x="0" y="374"/>
                      <a:pt x="46" y="570"/>
                    </a:cubicBezTo>
                    <a:cubicBezTo>
                      <a:pt x="46" y="570"/>
                      <a:pt x="360" y="867"/>
                      <a:pt x="431" y="934"/>
                    </a:cubicBezTo>
                    <a:cubicBezTo>
                      <a:pt x="502" y="1000"/>
                      <a:pt x="668" y="1157"/>
                      <a:pt x="729" y="1242"/>
                    </a:cubicBezTo>
                    <a:cubicBezTo>
                      <a:pt x="791" y="1326"/>
                      <a:pt x="891" y="1445"/>
                      <a:pt x="985" y="1594"/>
                    </a:cubicBezTo>
                    <a:cubicBezTo>
                      <a:pt x="1078" y="1742"/>
                      <a:pt x="1138" y="1885"/>
                      <a:pt x="1375" y="2054"/>
                    </a:cubicBezTo>
                    <a:cubicBezTo>
                      <a:pt x="1611" y="2223"/>
                      <a:pt x="1991" y="2420"/>
                      <a:pt x="2504" y="2457"/>
                    </a:cubicBezTo>
                    <a:cubicBezTo>
                      <a:pt x="2582" y="2462"/>
                      <a:pt x="2650" y="2465"/>
                      <a:pt x="2711" y="2465"/>
                    </a:cubicBezTo>
                    <a:cubicBezTo>
                      <a:pt x="3050" y="2465"/>
                      <a:pt x="3137" y="2388"/>
                      <a:pt x="3255" y="2320"/>
                    </a:cubicBezTo>
                    <a:cubicBezTo>
                      <a:pt x="3395" y="2239"/>
                      <a:pt x="3412" y="2142"/>
                      <a:pt x="3412" y="2142"/>
                    </a:cubicBezTo>
                    <a:cubicBezTo>
                      <a:pt x="3412" y="2142"/>
                      <a:pt x="3447" y="2056"/>
                      <a:pt x="3441" y="1914"/>
                    </a:cubicBezTo>
                    <a:cubicBezTo>
                      <a:pt x="3435" y="1773"/>
                      <a:pt x="1617" y="480"/>
                      <a:pt x="1617" y="480"/>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a:extLst>
                  <a:ext uri="{FF2B5EF4-FFF2-40B4-BE49-F238E27FC236}">
                    <a16:creationId xmlns:a16="http://schemas.microsoft.com/office/drawing/2014/main" id="{321BCEB0-0CFC-7488-C1A4-FE6690C57C07}"/>
                  </a:ext>
                </a:extLst>
              </p:cNvPr>
              <p:cNvSpPr/>
              <p:nvPr/>
            </p:nvSpPr>
            <p:spPr>
              <a:xfrm>
                <a:off x="4792018" y="5099642"/>
                <a:ext cx="738278" cy="418857"/>
              </a:xfrm>
              <a:custGeom>
                <a:avLst/>
                <a:gdLst/>
                <a:ahLst/>
                <a:cxnLst/>
                <a:rect l="l" t="t" r="r" b="b"/>
                <a:pathLst>
                  <a:path w="3846" h="2182" extrusionOk="0">
                    <a:moveTo>
                      <a:pt x="891" y="1"/>
                    </a:moveTo>
                    <a:lnTo>
                      <a:pt x="335" y="66"/>
                    </a:lnTo>
                    <a:lnTo>
                      <a:pt x="334" y="67"/>
                    </a:lnTo>
                    <a:cubicBezTo>
                      <a:pt x="334" y="67"/>
                      <a:pt x="333" y="67"/>
                      <a:pt x="332" y="67"/>
                    </a:cubicBezTo>
                    <a:cubicBezTo>
                      <a:pt x="312" y="67"/>
                      <a:pt x="144" y="71"/>
                      <a:pt x="80" y="209"/>
                    </a:cubicBezTo>
                    <a:cubicBezTo>
                      <a:pt x="12" y="356"/>
                      <a:pt x="0" y="515"/>
                      <a:pt x="26" y="593"/>
                    </a:cubicBezTo>
                    <a:cubicBezTo>
                      <a:pt x="54" y="672"/>
                      <a:pt x="706" y="944"/>
                      <a:pt x="863" y="1012"/>
                    </a:cubicBezTo>
                    <a:cubicBezTo>
                      <a:pt x="1021" y="1079"/>
                      <a:pt x="1204" y="1098"/>
                      <a:pt x="1429" y="1233"/>
                    </a:cubicBezTo>
                    <a:cubicBezTo>
                      <a:pt x="1654" y="1367"/>
                      <a:pt x="1758" y="1625"/>
                      <a:pt x="2252" y="1856"/>
                    </a:cubicBezTo>
                    <a:cubicBezTo>
                      <a:pt x="2722" y="2075"/>
                      <a:pt x="2948" y="2181"/>
                      <a:pt x="3272" y="2181"/>
                    </a:cubicBezTo>
                    <a:cubicBezTo>
                      <a:pt x="3287" y="2181"/>
                      <a:pt x="3303" y="2181"/>
                      <a:pt x="3319" y="2181"/>
                    </a:cubicBezTo>
                    <a:cubicBezTo>
                      <a:pt x="3672" y="2170"/>
                      <a:pt x="3824" y="1848"/>
                      <a:pt x="3835" y="1768"/>
                    </a:cubicBezTo>
                    <a:cubicBezTo>
                      <a:pt x="3846" y="1690"/>
                      <a:pt x="3572" y="1184"/>
                      <a:pt x="3263" y="993"/>
                    </a:cubicBezTo>
                    <a:cubicBezTo>
                      <a:pt x="2953" y="802"/>
                      <a:pt x="891"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a:extLst>
                  <a:ext uri="{FF2B5EF4-FFF2-40B4-BE49-F238E27FC236}">
                    <a16:creationId xmlns:a16="http://schemas.microsoft.com/office/drawing/2014/main" id="{FBFB0B8D-F538-47D3-1ACB-D43AADEA029E}"/>
                  </a:ext>
                </a:extLst>
              </p:cNvPr>
              <p:cNvSpPr/>
              <p:nvPr/>
            </p:nvSpPr>
            <p:spPr>
              <a:xfrm>
                <a:off x="4415202" y="5289681"/>
                <a:ext cx="655735" cy="494489"/>
              </a:xfrm>
              <a:custGeom>
                <a:avLst/>
                <a:gdLst/>
                <a:ahLst/>
                <a:cxnLst/>
                <a:rect l="l" t="t" r="r" b="b"/>
                <a:pathLst>
                  <a:path w="3416" h="2576" extrusionOk="0">
                    <a:moveTo>
                      <a:pt x="968" y="0"/>
                    </a:moveTo>
                    <a:lnTo>
                      <a:pt x="293" y="20"/>
                    </a:lnTo>
                    <a:cubicBezTo>
                      <a:pt x="293" y="20"/>
                      <a:pt x="22" y="102"/>
                      <a:pt x="11" y="262"/>
                    </a:cubicBezTo>
                    <a:cubicBezTo>
                      <a:pt x="0" y="423"/>
                      <a:pt x="148" y="697"/>
                      <a:pt x="399" y="917"/>
                    </a:cubicBezTo>
                    <a:cubicBezTo>
                      <a:pt x="648" y="1137"/>
                      <a:pt x="783" y="1640"/>
                      <a:pt x="1219" y="2024"/>
                    </a:cubicBezTo>
                    <a:cubicBezTo>
                      <a:pt x="1612" y="2372"/>
                      <a:pt x="2010" y="2576"/>
                      <a:pt x="2635" y="2576"/>
                    </a:cubicBezTo>
                    <a:cubicBezTo>
                      <a:pt x="2702" y="2576"/>
                      <a:pt x="2772" y="2574"/>
                      <a:pt x="2844" y="2569"/>
                    </a:cubicBezTo>
                    <a:cubicBezTo>
                      <a:pt x="3377" y="2407"/>
                      <a:pt x="3397" y="2232"/>
                      <a:pt x="3395" y="2175"/>
                    </a:cubicBezTo>
                    <a:cubicBezTo>
                      <a:pt x="3394" y="2118"/>
                      <a:pt x="3415" y="1987"/>
                      <a:pt x="3081" y="1718"/>
                    </a:cubicBezTo>
                    <a:cubicBezTo>
                      <a:pt x="2748" y="1449"/>
                      <a:pt x="968" y="0"/>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1">
                <a:extLst>
                  <a:ext uri="{FF2B5EF4-FFF2-40B4-BE49-F238E27FC236}">
                    <a16:creationId xmlns:a16="http://schemas.microsoft.com/office/drawing/2014/main" id="{C4DEC963-53A1-60CF-63DC-75994BEA6B05}"/>
                  </a:ext>
                </a:extLst>
              </p:cNvPr>
              <p:cNvSpPr/>
              <p:nvPr/>
            </p:nvSpPr>
            <p:spPr>
              <a:xfrm>
                <a:off x="4424992" y="5165292"/>
                <a:ext cx="633852" cy="607937"/>
              </a:xfrm>
              <a:custGeom>
                <a:avLst/>
                <a:gdLst/>
                <a:ahLst/>
                <a:cxnLst/>
                <a:rect l="l" t="t" r="r" b="b"/>
                <a:pathLst>
                  <a:path w="3302" h="3167" extrusionOk="0">
                    <a:moveTo>
                      <a:pt x="428" y="0"/>
                    </a:moveTo>
                    <a:cubicBezTo>
                      <a:pt x="428" y="0"/>
                      <a:pt x="154" y="319"/>
                      <a:pt x="109" y="385"/>
                    </a:cubicBezTo>
                    <a:cubicBezTo>
                      <a:pt x="65" y="450"/>
                      <a:pt x="0" y="922"/>
                      <a:pt x="22" y="1059"/>
                    </a:cubicBezTo>
                    <a:cubicBezTo>
                      <a:pt x="42" y="1194"/>
                      <a:pt x="371" y="1476"/>
                      <a:pt x="455" y="1602"/>
                    </a:cubicBezTo>
                    <a:cubicBezTo>
                      <a:pt x="540" y="1728"/>
                      <a:pt x="766" y="2054"/>
                      <a:pt x="963" y="2389"/>
                    </a:cubicBezTo>
                    <a:cubicBezTo>
                      <a:pt x="1097" y="2617"/>
                      <a:pt x="1594" y="2983"/>
                      <a:pt x="2267" y="3129"/>
                    </a:cubicBezTo>
                    <a:cubicBezTo>
                      <a:pt x="2387" y="3155"/>
                      <a:pt x="2494" y="3166"/>
                      <a:pt x="2591" y="3166"/>
                    </a:cubicBezTo>
                    <a:cubicBezTo>
                      <a:pt x="3035" y="3166"/>
                      <a:pt x="3234" y="2929"/>
                      <a:pt x="3258" y="2855"/>
                    </a:cubicBezTo>
                    <a:cubicBezTo>
                      <a:pt x="3286" y="2768"/>
                      <a:pt x="3301" y="2591"/>
                      <a:pt x="3046" y="2195"/>
                    </a:cubicBezTo>
                    <a:cubicBezTo>
                      <a:pt x="2790" y="1800"/>
                      <a:pt x="2500" y="1534"/>
                      <a:pt x="2366" y="1442"/>
                    </a:cubicBezTo>
                    <a:cubicBezTo>
                      <a:pt x="2232" y="1349"/>
                      <a:pt x="1620" y="817"/>
                      <a:pt x="1557" y="696"/>
                    </a:cubicBezTo>
                    <a:cubicBezTo>
                      <a:pt x="1495" y="573"/>
                      <a:pt x="1272" y="70"/>
                      <a:pt x="1272" y="70"/>
                    </a:cubicBezTo>
                    <a:lnTo>
                      <a:pt x="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1">
                <a:extLst>
                  <a:ext uri="{FF2B5EF4-FFF2-40B4-BE49-F238E27FC236}">
                    <a16:creationId xmlns:a16="http://schemas.microsoft.com/office/drawing/2014/main" id="{AE7A2D18-5135-DC0A-2BD6-969256F5FD92}"/>
                  </a:ext>
                </a:extLst>
              </p:cNvPr>
              <p:cNvSpPr/>
              <p:nvPr/>
            </p:nvSpPr>
            <p:spPr>
              <a:xfrm>
                <a:off x="4775893" y="5007309"/>
                <a:ext cx="748452" cy="499288"/>
              </a:xfrm>
              <a:custGeom>
                <a:avLst/>
                <a:gdLst/>
                <a:ahLst/>
                <a:cxnLst/>
                <a:rect l="l" t="t" r="r" b="b"/>
                <a:pathLst>
                  <a:path w="3899" h="2601" extrusionOk="0">
                    <a:moveTo>
                      <a:pt x="495" y="0"/>
                    </a:moveTo>
                    <a:cubicBezTo>
                      <a:pt x="487" y="0"/>
                      <a:pt x="481" y="1"/>
                      <a:pt x="478" y="4"/>
                    </a:cubicBezTo>
                    <a:cubicBezTo>
                      <a:pt x="419" y="51"/>
                      <a:pt x="1" y="891"/>
                      <a:pt x="244" y="1066"/>
                    </a:cubicBezTo>
                    <a:cubicBezTo>
                      <a:pt x="489" y="1242"/>
                      <a:pt x="1013" y="1416"/>
                      <a:pt x="1090" y="1440"/>
                    </a:cubicBezTo>
                    <a:cubicBezTo>
                      <a:pt x="1167" y="1466"/>
                      <a:pt x="1693" y="1743"/>
                      <a:pt x="1884" y="1916"/>
                    </a:cubicBezTo>
                    <a:cubicBezTo>
                      <a:pt x="2076" y="2089"/>
                      <a:pt x="2434" y="2334"/>
                      <a:pt x="3025" y="2543"/>
                    </a:cubicBezTo>
                    <a:cubicBezTo>
                      <a:pt x="3138" y="2583"/>
                      <a:pt x="3245" y="2601"/>
                      <a:pt x="3342" y="2601"/>
                    </a:cubicBezTo>
                    <a:cubicBezTo>
                      <a:pt x="3664" y="2601"/>
                      <a:pt x="3882" y="2407"/>
                      <a:pt x="3897" y="2216"/>
                    </a:cubicBezTo>
                    <a:cubicBezTo>
                      <a:pt x="3899" y="2200"/>
                      <a:pt x="3899" y="2185"/>
                      <a:pt x="3897" y="2168"/>
                    </a:cubicBezTo>
                    <a:cubicBezTo>
                      <a:pt x="3883" y="1926"/>
                      <a:pt x="3543" y="1574"/>
                      <a:pt x="3440" y="1506"/>
                    </a:cubicBezTo>
                    <a:cubicBezTo>
                      <a:pt x="3331" y="1434"/>
                      <a:pt x="2479" y="953"/>
                      <a:pt x="2479" y="953"/>
                    </a:cubicBezTo>
                    <a:lnTo>
                      <a:pt x="1793" y="388"/>
                    </a:lnTo>
                    <a:cubicBezTo>
                      <a:pt x="1793" y="388"/>
                      <a:pt x="659"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1">
                <a:extLst>
                  <a:ext uri="{FF2B5EF4-FFF2-40B4-BE49-F238E27FC236}">
                    <a16:creationId xmlns:a16="http://schemas.microsoft.com/office/drawing/2014/main" id="{861F894E-1854-A254-359C-42F900CCB0E5}"/>
                  </a:ext>
                </a:extLst>
              </p:cNvPr>
              <p:cNvSpPr/>
              <p:nvPr/>
            </p:nvSpPr>
            <p:spPr>
              <a:xfrm>
                <a:off x="4827338" y="2812255"/>
                <a:ext cx="608705" cy="2344983"/>
              </a:xfrm>
              <a:custGeom>
                <a:avLst/>
                <a:gdLst/>
                <a:ahLst/>
                <a:cxnLst/>
                <a:rect l="l" t="t" r="r" b="b"/>
                <a:pathLst>
                  <a:path w="3171" h="12216" extrusionOk="0">
                    <a:moveTo>
                      <a:pt x="73" y="11709"/>
                    </a:moveTo>
                    <a:cubicBezTo>
                      <a:pt x="74" y="11722"/>
                      <a:pt x="87" y="11897"/>
                      <a:pt x="261" y="12031"/>
                    </a:cubicBezTo>
                    <a:cubicBezTo>
                      <a:pt x="357" y="12105"/>
                      <a:pt x="504" y="12166"/>
                      <a:pt x="722" y="12178"/>
                    </a:cubicBezTo>
                    <a:cubicBezTo>
                      <a:pt x="1337" y="12215"/>
                      <a:pt x="1543" y="11994"/>
                      <a:pt x="1577" y="11938"/>
                    </a:cubicBezTo>
                    <a:cubicBezTo>
                      <a:pt x="1610" y="11882"/>
                      <a:pt x="2191" y="5881"/>
                      <a:pt x="2191" y="5881"/>
                    </a:cubicBezTo>
                    <a:cubicBezTo>
                      <a:pt x="2191" y="5881"/>
                      <a:pt x="2629" y="3651"/>
                      <a:pt x="2802" y="2878"/>
                    </a:cubicBezTo>
                    <a:cubicBezTo>
                      <a:pt x="2960" y="2177"/>
                      <a:pt x="3171" y="1566"/>
                      <a:pt x="3077" y="642"/>
                    </a:cubicBezTo>
                    <a:cubicBezTo>
                      <a:pt x="3074" y="616"/>
                      <a:pt x="3071" y="588"/>
                      <a:pt x="3068" y="562"/>
                    </a:cubicBezTo>
                    <a:cubicBezTo>
                      <a:pt x="3060" y="497"/>
                      <a:pt x="3051" y="431"/>
                      <a:pt x="3040" y="363"/>
                    </a:cubicBezTo>
                    <a:lnTo>
                      <a:pt x="3040" y="363"/>
                    </a:lnTo>
                    <a:cubicBezTo>
                      <a:pt x="3029" y="294"/>
                      <a:pt x="3009" y="239"/>
                      <a:pt x="2982" y="197"/>
                    </a:cubicBezTo>
                    <a:cubicBezTo>
                      <a:pt x="2969" y="176"/>
                      <a:pt x="2954" y="159"/>
                      <a:pt x="2936" y="145"/>
                    </a:cubicBezTo>
                    <a:cubicBezTo>
                      <a:pt x="2763" y="0"/>
                      <a:pt x="2420" y="179"/>
                      <a:pt x="2051" y="465"/>
                    </a:cubicBezTo>
                    <a:cubicBezTo>
                      <a:pt x="1953" y="543"/>
                      <a:pt x="1853" y="627"/>
                      <a:pt x="1753" y="716"/>
                    </a:cubicBezTo>
                    <a:lnTo>
                      <a:pt x="1753" y="716"/>
                    </a:lnTo>
                    <a:cubicBezTo>
                      <a:pt x="1706" y="757"/>
                      <a:pt x="1659" y="799"/>
                      <a:pt x="1613" y="843"/>
                    </a:cubicBezTo>
                    <a:lnTo>
                      <a:pt x="1611" y="843"/>
                    </a:lnTo>
                    <a:cubicBezTo>
                      <a:pt x="1470" y="976"/>
                      <a:pt x="1331" y="1111"/>
                      <a:pt x="1207" y="1239"/>
                    </a:cubicBezTo>
                    <a:cubicBezTo>
                      <a:pt x="1191" y="1254"/>
                      <a:pt x="1176" y="1271"/>
                      <a:pt x="1160" y="1286"/>
                    </a:cubicBezTo>
                    <a:lnTo>
                      <a:pt x="1159" y="1286"/>
                    </a:lnTo>
                    <a:cubicBezTo>
                      <a:pt x="1125" y="1322"/>
                      <a:pt x="1093" y="1357"/>
                      <a:pt x="1060" y="1389"/>
                    </a:cubicBezTo>
                    <a:lnTo>
                      <a:pt x="1060" y="1389"/>
                    </a:lnTo>
                    <a:cubicBezTo>
                      <a:pt x="962" y="1493"/>
                      <a:pt x="877" y="1585"/>
                      <a:pt x="813" y="1657"/>
                    </a:cubicBezTo>
                    <a:cubicBezTo>
                      <a:pt x="722" y="1756"/>
                      <a:pt x="670" y="1817"/>
                      <a:pt x="670" y="1817"/>
                    </a:cubicBezTo>
                    <a:cubicBezTo>
                      <a:pt x="670" y="1817"/>
                      <a:pt x="151" y="4109"/>
                      <a:pt x="39" y="5520"/>
                    </a:cubicBezTo>
                    <a:cubicBezTo>
                      <a:pt x="13" y="5841"/>
                      <a:pt x="4" y="6221"/>
                      <a:pt x="4" y="6624"/>
                    </a:cubicBezTo>
                    <a:lnTo>
                      <a:pt x="2" y="6626"/>
                    </a:lnTo>
                    <a:cubicBezTo>
                      <a:pt x="1" y="7981"/>
                      <a:pt x="105" y="10079"/>
                      <a:pt x="99" y="10646"/>
                    </a:cubicBezTo>
                    <a:cubicBezTo>
                      <a:pt x="90" y="11382"/>
                      <a:pt x="73" y="11688"/>
                      <a:pt x="73" y="11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1">
                <a:extLst>
                  <a:ext uri="{FF2B5EF4-FFF2-40B4-BE49-F238E27FC236}">
                    <a16:creationId xmlns:a16="http://schemas.microsoft.com/office/drawing/2014/main" id="{434DD598-74F9-A718-01A1-28E28B53A8E6}"/>
                  </a:ext>
                </a:extLst>
              </p:cNvPr>
              <p:cNvSpPr/>
              <p:nvPr/>
            </p:nvSpPr>
            <p:spPr>
              <a:xfrm>
                <a:off x="4813133" y="3129948"/>
                <a:ext cx="382384" cy="1991777"/>
              </a:xfrm>
              <a:custGeom>
                <a:avLst/>
                <a:gdLst/>
                <a:ahLst/>
                <a:cxnLst/>
                <a:rect l="l" t="t" r="r" b="b"/>
                <a:pathLst>
                  <a:path w="1992" h="10376" extrusionOk="0">
                    <a:moveTo>
                      <a:pt x="887" y="1"/>
                    </a:moveTo>
                    <a:cubicBezTo>
                      <a:pt x="796" y="101"/>
                      <a:pt x="744" y="162"/>
                      <a:pt x="744" y="162"/>
                    </a:cubicBezTo>
                    <a:cubicBezTo>
                      <a:pt x="744" y="162"/>
                      <a:pt x="225" y="2454"/>
                      <a:pt x="113" y="3865"/>
                    </a:cubicBezTo>
                    <a:cubicBezTo>
                      <a:pt x="1" y="5274"/>
                      <a:pt x="181" y="8256"/>
                      <a:pt x="173" y="8991"/>
                    </a:cubicBezTo>
                    <a:cubicBezTo>
                      <a:pt x="165" y="9727"/>
                      <a:pt x="147" y="10033"/>
                      <a:pt x="147" y="10054"/>
                    </a:cubicBezTo>
                    <a:cubicBezTo>
                      <a:pt x="148" y="10067"/>
                      <a:pt x="161" y="10242"/>
                      <a:pt x="335" y="10376"/>
                    </a:cubicBezTo>
                    <a:cubicBezTo>
                      <a:pt x="421" y="8727"/>
                      <a:pt x="653" y="4261"/>
                      <a:pt x="653" y="4261"/>
                    </a:cubicBezTo>
                    <a:lnTo>
                      <a:pt x="1190" y="1534"/>
                    </a:lnTo>
                    <a:lnTo>
                      <a:pt x="1991" y="688"/>
                    </a:lnTo>
                    <a:cubicBezTo>
                      <a:pt x="1587" y="357"/>
                      <a:pt x="1219" y="134"/>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1">
                <a:extLst>
                  <a:ext uri="{FF2B5EF4-FFF2-40B4-BE49-F238E27FC236}">
                    <a16:creationId xmlns:a16="http://schemas.microsoft.com/office/drawing/2014/main" id="{70860355-2F4E-8451-1ED4-0F0A2528F9D9}"/>
                  </a:ext>
                </a:extLst>
              </p:cNvPr>
              <p:cNvSpPr/>
              <p:nvPr/>
            </p:nvSpPr>
            <p:spPr>
              <a:xfrm>
                <a:off x="4329780" y="2659647"/>
                <a:ext cx="914689" cy="2738885"/>
              </a:xfrm>
              <a:custGeom>
                <a:avLst/>
                <a:gdLst/>
                <a:ahLst/>
                <a:cxnLst/>
                <a:rect l="l" t="t" r="r" b="b"/>
                <a:pathLst>
                  <a:path w="4765" h="14268" extrusionOk="0">
                    <a:moveTo>
                      <a:pt x="462" y="13260"/>
                    </a:moveTo>
                    <a:cubicBezTo>
                      <a:pt x="462" y="13260"/>
                      <a:pt x="382" y="13559"/>
                      <a:pt x="784" y="13829"/>
                    </a:cubicBezTo>
                    <a:cubicBezTo>
                      <a:pt x="810" y="13849"/>
                      <a:pt x="839" y="13866"/>
                      <a:pt x="871" y="13884"/>
                    </a:cubicBezTo>
                    <a:cubicBezTo>
                      <a:pt x="879" y="13889"/>
                      <a:pt x="884" y="13892"/>
                      <a:pt x="891" y="13895"/>
                    </a:cubicBezTo>
                    <a:cubicBezTo>
                      <a:pt x="937" y="13923"/>
                      <a:pt x="990" y="13947"/>
                      <a:pt x="1050" y="13972"/>
                    </a:cubicBezTo>
                    <a:cubicBezTo>
                      <a:pt x="1748" y="14267"/>
                      <a:pt x="2150" y="13869"/>
                      <a:pt x="2147" y="13772"/>
                    </a:cubicBezTo>
                    <a:cubicBezTo>
                      <a:pt x="2145" y="13676"/>
                      <a:pt x="2285" y="8408"/>
                      <a:pt x="2413" y="8059"/>
                    </a:cubicBezTo>
                    <a:cubicBezTo>
                      <a:pt x="2439" y="7985"/>
                      <a:pt x="2505" y="7750"/>
                      <a:pt x="2594" y="7421"/>
                    </a:cubicBezTo>
                    <a:cubicBezTo>
                      <a:pt x="2928" y="6188"/>
                      <a:pt x="3572" y="3669"/>
                      <a:pt x="3572" y="3669"/>
                    </a:cubicBezTo>
                    <a:cubicBezTo>
                      <a:pt x="3572" y="3669"/>
                      <a:pt x="4312" y="3503"/>
                      <a:pt x="4509" y="3140"/>
                    </a:cubicBezTo>
                    <a:cubicBezTo>
                      <a:pt x="4638" y="2900"/>
                      <a:pt x="4708" y="2292"/>
                      <a:pt x="4740" y="1906"/>
                    </a:cubicBezTo>
                    <a:cubicBezTo>
                      <a:pt x="4741" y="1874"/>
                      <a:pt x="4745" y="1845"/>
                      <a:pt x="4746" y="1815"/>
                    </a:cubicBezTo>
                    <a:cubicBezTo>
                      <a:pt x="4748" y="1805"/>
                      <a:pt x="4749" y="1792"/>
                      <a:pt x="4749" y="1783"/>
                    </a:cubicBezTo>
                    <a:cubicBezTo>
                      <a:pt x="4760" y="1648"/>
                      <a:pt x="4765" y="1558"/>
                      <a:pt x="4765" y="1558"/>
                    </a:cubicBezTo>
                    <a:cubicBezTo>
                      <a:pt x="4763" y="1523"/>
                      <a:pt x="4757" y="1489"/>
                      <a:pt x="4748" y="1454"/>
                    </a:cubicBezTo>
                    <a:cubicBezTo>
                      <a:pt x="4740" y="1429"/>
                      <a:pt x="4729" y="1403"/>
                      <a:pt x="4718" y="1378"/>
                    </a:cubicBezTo>
                    <a:cubicBezTo>
                      <a:pt x="4698" y="1338"/>
                      <a:pt x="4674" y="1298"/>
                      <a:pt x="4643" y="1260"/>
                    </a:cubicBezTo>
                    <a:cubicBezTo>
                      <a:pt x="3934" y="365"/>
                      <a:pt x="322" y="0"/>
                      <a:pt x="151" y="928"/>
                    </a:cubicBezTo>
                    <a:cubicBezTo>
                      <a:pt x="147" y="948"/>
                      <a:pt x="145" y="966"/>
                      <a:pt x="142" y="983"/>
                    </a:cubicBezTo>
                    <a:cubicBezTo>
                      <a:pt x="141" y="988"/>
                      <a:pt x="141" y="994"/>
                      <a:pt x="139" y="999"/>
                    </a:cubicBezTo>
                    <a:cubicBezTo>
                      <a:pt x="136" y="1014"/>
                      <a:pt x="135" y="1029"/>
                      <a:pt x="131" y="1045"/>
                    </a:cubicBezTo>
                    <a:cubicBezTo>
                      <a:pt x="121" y="1109"/>
                      <a:pt x="113" y="1174"/>
                      <a:pt x="107" y="1235"/>
                    </a:cubicBezTo>
                    <a:cubicBezTo>
                      <a:pt x="91" y="1354"/>
                      <a:pt x="84" y="1466"/>
                      <a:pt x="78" y="1578"/>
                    </a:cubicBezTo>
                    <a:cubicBezTo>
                      <a:pt x="75" y="1606"/>
                      <a:pt x="73" y="1632"/>
                      <a:pt x="73" y="1658"/>
                    </a:cubicBezTo>
                    <a:cubicBezTo>
                      <a:pt x="45" y="2371"/>
                      <a:pt x="158" y="2937"/>
                      <a:pt x="161" y="3052"/>
                    </a:cubicBezTo>
                    <a:cubicBezTo>
                      <a:pt x="165" y="3203"/>
                      <a:pt x="490" y="5662"/>
                      <a:pt x="519" y="6599"/>
                    </a:cubicBezTo>
                    <a:cubicBezTo>
                      <a:pt x="548" y="7537"/>
                      <a:pt x="255" y="7817"/>
                      <a:pt x="165" y="8597"/>
                    </a:cubicBezTo>
                    <a:cubicBezTo>
                      <a:pt x="1" y="10039"/>
                      <a:pt x="461" y="13260"/>
                      <a:pt x="461" y="13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1">
                <a:extLst>
                  <a:ext uri="{FF2B5EF4-FFF2-40B4-BE49-F238E27FC236}">
                    <a16:creationId xmlns:a16="http://schemas.microsoft.com/office/drawing/2014/main" id="{F84B04B8-6B88-9821-5E3D-F722F2C5311E}"/>
                  </a:ext>
                </a:extLst>
              </p:cNvPr>
              <p:cNvSpPr/>
              <p:nvPr/>
            </p:nvSpPr>
            <p:spPr>
              <a:xfrm>
                <a:off x="4217292" y="923376"/>
                <a:ext cx="1210884" cy="2146305"/>
              </a:xfrm>
              <a:custGeom>
                <a:avLst/>
                <a:gdLst/>
                <a:ahLst/>
                <a:cxnLst/>
                <a:rect l="l" t="t" r="r" b="b"/>
                <a:pathLst>
                  <a:path w="6308" h="11181" extrusionOk="0">
                    <a:moveTo>
                      <a:pt x="2345" y="1"/>
                    </a:moveTo>
                    <a:lnTo>
                      <a:pt x="1962" y="239"/>
                    </a:lnTo>
                    <a:cubicBezTo>
                      <a:pt x="1962" y="239"/>
                      <a:pt x="1430" y="614"/>
                      <a:pt x="1059" y="902"/>
                    </a:cubicBezTo>
                    <a:cubicBezTo>
                      <a:pt x="688" y="1190"/>
                      <a:pt x="274" y="1597"/>
                      <a:pt x="274" y="1597"/>
                    </a:cubicBezTo>
                    <a:lnTo>
                      <a:pt x="1" y="2148"/>
                    </a:lnTo>
                    <a:lnTo>
                      <a:pt x="999" y="4141"/>
                    </a:lnTo>
                    <a:cubicBezTo>
                      <a:pt x="999" y="4141"/>
                      <a:pt x="1001" y="4237"/>
                      <a:pt x="1004" y="4400"/>
                    </a:cubicBezTo>
                    <a:cubicBezTo>
                      <a:pt x="1014" y="5234"/>
                      <a:pt x="1042" y="7813"/>
                      <a:pt x="945" y="8030"/>
                    </a:cubicBezTo>
                    <a:cubicBezTo>
                      <a:pt x="861" y="8218"/>
                      <a:pt x="681" y="9202"/>
                      <a:pt x="676" y="9927"/>
                    </a:cubicBezTo>
                    <a:cubicBezTo>
                      <a:pt x="676" y="9956"/>
                      <a:pt x="676" y="9982"/>
                      <a:pt x="677" y="10010"/>
                    </a:cubicBezTo>
                    <a:cubicBezTo>
                      <a:pt x="677" y="10108"/>
                      <a:pt x="684" y="10199"/>
                      <a:pt x="693" y="10282"/>
                    </a:cubicBezTo>
                    <a:cubicBezTo>
                      <a:pt x="707" y="10403"/>
                      <a:pt x="730" y="10507"/>
                      <a:pt x="764" y="10583"/>
                    </a:cubicBezTo>
                    <a:cubicBezTo>
                      <a:pt x="814" y="10699"/>
                      <a:pt x="905" y="10794"/>
                      <a:pt x="1030" y="10871"/>
                    </a:cubicBezTo>
                    <a:cubicBezTo>
                      <a:pt x="1077" y="10902"/>
                      <a:pt x="1131" y="10930"/>
                      <a:pt x="1190" y="10956"/>
                    </a:cubicBezTo>
                    <a:cubicBezTo>
                      <a:pt x="1274" y="10991"/>
                      <a:pt x="1368" y="11022"/>
                      <a:pt x="1473" y="11050"/>
                    </a:cubicBezTo>
                    <a:cubicBezTo>
                      <a:pt x="1844" y="11144"/>
                      <a:pt x="2336" y="11181"/>
                      <a:pt x="2916" y="11181"/>
                    </a:cubicBezTo>
                    <a:cubicBezTo>
                      <a:pt x="3080" y="11181"/>
                      <a:pt x="3252" y="11178"/>
                      <a:pt x="3429" y="11173"/>
                    </a:cubicBezTo>
                    <a:cubicBezTo>
                      <a:pt x="3755" y="11163"/>
                      <a:pt x="4078" y="11131"/>
                      <a:pt x="4385" y="11079"/>
                    </a:cubicBezTo>
                    <a:cubicBezTo>
                      <a:pt x="4732" y="11020"/>
                      <a:pt x="5057" y="10936"/>
                      <a:pt x="5335" y="10828"/>
                    </a:cubicBezTo>
                    <a:cubicBezTo>
                      <a:pt x="5761" y="10666"/>
                      <a:pt x="6081" y="10454"/>
                      <a:pt x="6218" y="10203"/>
                    </a:cubicBezTo>
                    <a:cubicBezTo>
                      <a:pt x="6258" y="10131"/>
                      <a:pt x="6283" y="10056"/>
                      <a:pt x="6289" y="9977"/>
                    </a:cubicBezTo>
                    <a:cubicBezTo>
                      <a:pt x="6290" y="9962"/>
                      <a:pt x="6292" y="9945"/>
                      <a:pt x="6292" y="9927"/>
                    </a:cubicBezTo>
                    <a:cubicBezTo>
                      <a:pt x="6293" y="9897"/>
                      <a:pt x="6295" y="9867"/>
                      <a:pt x="6297" y="9834"/>
                    </a:cubicBezTo>
                    <a:cubicBezTo>
                      <a:pt x="6307" y="9047"/>
                      <a:pt x="5992" y="7239"/>
                      <a:pt x="5972" y="6606"/>
                    </a:cubicBezTo>
                    <a:cubicBezTo>
                      <a:pt x="5952" y="5930"/>
                      <a:pt x="6109" y="5250"/>
                      <a:pt x="6193" y="4178"/>
                    </a:cubicBezTo>
                    <a:cubicBezTo>
                      <a:pt x="6278" y="3106"/>
                      <a:pt x="5909" y="1202"/>
                      <a:pt x="5875" y="1016"/>
                    </a:cubicBezTo>
                    <a:cubicBezTo>
                      <a:pt x="5843" y="831"/>
                      <a:pt x="5721" y="653"/>
                      <a:pt x="5641" y="582"/>
                    </a:cubicBezTo>
                    <a:cubicBezTo>
                      <a:pt x="5561" y="510"/>
                      <a:pt x="4505" y="244"/>
                      <a:pt x="4505" y="244"/>
                    </a:cubicBez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1">
                <a:extLst>
                  <a:ext uri="{FF2B5EF4-FFF2-40B4-BE49-F238E27FC236}">
                    <a16:creationId xmlns:a16="http://schemas.microsoft.com/office/drawing/2014/main" id="{2A4EB101-3CC7-BFF6-EF29-952637B549CF}"/>
                  </a:ext>
                </a:extLst>
              </p:cNvPr>
              <p:cNvSpPr/>
              <p:nvPr/>
            </p:nvSpPr>
            <p:spPr>
              <a:xfrm>
                <a:off x="4344561" y="2811295"/>
                <a:ext cx="1081503" cy="269128"/>
              </a:xfrm>
              <a:custGeom>
                <a:avLst/>
                <a:gdLst/>
                <a:ahLst/>
                <a:cxnLst/>
                <a:rect l="l" t="t" r="r" b="b"/>
                <a:pathLst>
                  <a:path w="5634" h="1402" extrusionOk="0">
                    <a:moveTo>
                      <a:pt x="5634" y="1"/>
                    </a:moveTo>
                    <a:lnTo>
                      <a:pt x="5634" y="1"/>
                    </a:lnTo>
                    <a:cubicBezTo>
                      <a:pt x="5601" y="30"/>
                      <a:pt x="5541" y="84"/>
                      <a:pt x="5451" y="150"/>
                    </a:cubicBezTo>
                    <a:cubicBezTo>
                      <a:pt x="5286" y="270"/>
                      <a:pt x="5021" y="436"/>
                      <a:pt x="4641" y="590"/>
                    </a:cubicBezTo>
                    <a:cubicBezTo>
                      <a:pt x="4528" y="635"/>
                      <a:pt x="4403" y="678"/>
                      <a:pt x="4268" y="721"/>
                    </a:cubicBezTo>
                    <a:cubicBezTo>
                      <a:pt x="3772" y="873"/>
                      <a:pt x="3134" y="988"/>
                      <a:pt x="2334" y="988"/>
                    </a:cubicBezTo>
                    <a:cubicBezTo>
                      <a:pt x="2020" y="988"/>
                      <a:pt x="1680" y="970"/>
                      <a:pt x="1314" y="930"/>
                    </a:cubicBezTo>
                    <a:cubicBezTo>
                      <a:pt x="397" y="698"/>
                      <a:pt x="218" y="481"/>
                      <a:pt x="65" y="195"/>
                    </a:cubicBezTo>
                    <a:cubicBezTo>
                      <a:pt x="51" y="167"/>
                      <a:pt x="36" y="141"/>
                      <a:pt x="22" y="112"/>
                    </a:cubicBezTo>
                    <a:cubicBezTo>
                      <a:pt x="19" y="105"/>
                      <a:pt x="16" y="99"/>
                      <a:pt x="13" y="93"/>
                    </a:cubicBezTo>
                    <a:cubicBezTo>
                      <a:pt x="13" y="121"/>
                      <a:pt x="13" y="149"/>
                      <a:pt x="13" y="176"/>
                    </a:cubicBezTo>
                    <a:cubicBezTo>
                      <a:pt x="14" y="273"/>
                      <a:pt x="21" y="365"/>
                      <a:pt x="30" y="447"/>
                    </a:cubicBezTo>
                    <a:cubicBezTo>
                      <a:pt x="14" y="564"/>
                      <a:pt x="5" y="678"/>
                      <a:pt x="1" y="788"/>
                    </a:cubicBezTo>
                    <a:cubicBezTo>
                      <a:pt x="94" y="876"/>
                      <a:pt x="213" y="958"/>
                      <a:pt x="367" y="1036"/>
                    </a:cubicBezTo>
                    <a:cubicBezTo>
                      <a:pt x="488" y="1098"/>
                      <a:pt x="634" y="1158"/>
                      <a:pt x="810" y="1215"/>
                    </a:cubicBezTo>
                    <a:cubicBezTo>
                      <a:pt x="933" y="1255"/>
                      <a:pt x="1071" y="1293"/>
                      <a:pt x="1227" y="1333"/>
                    </a:cubicBezTo>
                    <a:lnTo>
                      <a:pt x="1254" y="1338"/>
                    </a:lnTo>
                    <a:cubicBezTo>
                      <a:pt x="1651" y="1382"/>
                      <a:pt x="2019" y="1401"/>
                      <a:pt x="2360" y="1401"/>
                    </a:cubicBezTo>
                    <a:cubicBezTo>
                      <a:pt x="2448" y="1401"/>
                      <a:pt x="2533" y="1400"/>
                      <a:pt x="2617" y="1398"/>
                    </a:cubicBezTo>
                    <a:cubicBezTo>
                      <a:pt x="3008" y="1385"/>
                      <a:pt x="3359" y="1347"/>
                      <a:pt x="3674" y="1291"/>
                    </a:cubicBezTo>
                    <a:lnTo>
                      <a:pt x="3675" y="1291"/>
                    </a:lnTo>
                    <a:cubicBezTo>
                      <a:pt x="4060" y="1224"/>
                      <a:pt x="4389" y="1130"/>
                      <a:pt x="4671" y="1025"/>
                    </a:cubicBezTo>
                    <a:cubicBezTo>
                      <a:pt x="5072" y="878"/>
                      <a:pt x="5372" y="708"/>
                      <a:pt x="5583" y="567"/>
                    </a:cubicBezTo>
                    <a:cubicBezTo>
                      <a:pt x="5575" y="502"/>
                      <a:pt x="5566" y="436"/>
                      <a:pt x="5555" y="368"/>
                    </a:cubicBezTo>
                    <a:cubicBezTo>
                      <a:pt x="5595" y="296"/>
                      <a:pt x="5620" y="221"/>
                      <a:pt x="5626" y="144"/>
                    </a:cubicBezTo>
                    <a:cubicBezTo>
                      <a:pt x="5627" y="127"/>
                      <a:pt x="5627" y="110"/>
                      <a:pt x="5629" y="92"/>
                    </a:cubicBezTo>
                    <a:cubicBezTo>
                      <a:pt x="5630" y="62"/>
                      <a:pt x="5632" y="32"/>
                      <a:pt x="5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1">
                <a:extLst>
                  <a:ext uri="{FF2B5EF4-FFF2-40B4-BE49-F238E27FC236}">
                    <a16:creationId xmlns:a16="http://schemas.microsoft.com/office/drawing/2014/main" id="{1FB4CBD8-7473-7B76-D07F-F6F975DC811A}"/>
                  </a:ext>
                </a:extLst>
              </p:cNvPr>
              <p:cNvSpPr/>
              <p:nvPr/>
            </p:nvSpPr>
            <p:spPr>
              <a:xfrm>
                <a:off x="4343793" y="2828763"/>
                <a:ext cx="1081311" cy="268168"/>
              </a:xfrm>
              <a:custGeom>
                <a:avLst/>
                <a:gdLst/>
                <a:ahLst/>
                <a:cxnLst/>
                <a:rect l="l" t="t" r="r" b="b"/>
                <a:pathLst>
                  <a:path w="5633" h="1397" extrusionOk="0">
                    <a:moveTo>
                      <a:pt x="5633" y="1"/>
                    </a:moveTo>
                    <a:lnTo>
                      <a:pt x="5633" y="1"/>
                    </a:lnTo>
                    <a:cubicBezTo>
                      <a:pt x="5607" y="27"/>
                      <a:pt x="5562" y="64"/>
                      <a:pt x="5501" y="111"/>
                    </a:cubicBezTo>
                    <a:cubicBezTo>
                      <a:pt x="5347" y="231"/>
                      <a:pt x="5076" y="410"/>
                      <a:pt x="4675" y="573"/>
                    </a:cubicBezTo>
                    <a:cubicBezTo>
                      <a:pt x="4515" y="637"/>
                      <a:pt x="4335" y="701"/>
                      <a:pt x="4132" y="757"/>
                    </a:cubicBezTo>
                    <a:cubicBezTo>
                      <a:pt x="3658" y="888"/>
                      <a:pt x="3067" y="982"/>
                      <a:pt x="2345" y="982"/>
                    </a:cubicBezTo>
                    <a:cubicBezTo>
                      <a:pt x="2029" y="982"/>
                      <a:pt x="1688" y="964"/>
                      <a:pt x="1321" y="924"/>
                    </a:cubicBezTo>
                    <a:cubicBezTo>
                      <a:pt x="380" y="687"/>
                      <a:pt x="215" y="462"/>
                      <a:pt x="60" y="164"/>
                    </a:cubicBezTo>
                    <a:cubicBezTo>
                      <a:pt x="49" y="145"/>
                      <a:pt x="40" y="125"/>
                      <a:pt x="29" y="105"/>
                    </a:cubicBezTo>
                    <a:cubicBezTo>
                      <a:pt x="26" y="99"/>
                      <a:pt x="22" y="91"/>
                      <a:pt x="18" y="84"/>
                    </a:cubicBezTo>
                    <a:lnTo>
                      <a:pt x="18" y="84"/>
                    </a:lnTo>
                    <a:cubicBezTo>
                      <a:pt x="20" y="182"/>
                      <a:pt x="25" y="273"/>
                      <a:pt x="34" y="356"/>
                    </a:cubicBezTo>
                    <a:cubicBezTo>
                      <a:pt x="20" y="471"/>
                      <a:pt x="11" y="585"/>
                      <a:pt x="5" y="697"/>
                    </a:cubicBezTo>
                    <a:cubicBezTo>
                      <a:pt x="3" y="724"/>
                      <a:pt x="2" y="751"/>
                      <a:pt x="0" y="777"/>
                    </a:cubicBezTo>
                    <a:cubicBezTo>
                      <a:pt x="223" y="987"/>
                      <a:pt x="574" y="1164"/>
                      <a:pt x="1234" y="1328"/>
                    </a:cubicBezTo>
                    <a:lnTo>
                      <a:pt x="1261" y="1333"/>
                    </a:lnTo>
                    <a:cubicBezTo>
                      <a:pt x="1655" y="1378"/>
                      <a:pt x="2020" y="1397"/>
                      <a:pt x="2358" y="1397"/>
                    </a:cubicBezTo>
                    <a:cubicBezTo>
                      <a:pt x="2449" y="1397"/>
                      <a:pt x="2538" y="1395"/>
                      <a:pt x="2624" y="1393"/>
                    </a:cubicBezTo>
                    <a:cubicBezTo>
                      <a:pt x="2973" y="1382"/>
                      <a:pt x="3290" y="1350"/>
                      <a:pt x="3579" y="1303"/>
                    </a:cubicBezTo>
                    <a:cubicBezTo>
                      <a:pt x="4002" y="1236"/>
                      <a:pt x="4364" y="1136"/>
                      <a:pt x="4667" y="1024"/>
                    </a:cubicBezTo>
                    <a:cubicBezTo>
                      <a:pt x="5079" y="874"/>
                      <a:pt x="5384" y="701"/>
                      <a:pt x="5596" y="556"/>
                    </a:cubicBezTo>
                    <a:cubicBezTo>
                      <a:pt x="5593" y="530"/>
                      <a:pt x="5624" y="130"/>
                      <a:pt x="5630" y="51"/>
                    </a:cubicBezTo>
                    <a:cubicBezTo>
                      <a:pt x="5631" y="36"/>
                      <a:pt x="5633" y="19"/>
                      <a:pt x="5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1">
                <a:extLst>
                  <a:ext uri="{FF2B5EF4-FFF2-40B4-BE49-F238E27FC236}">
                    <a16:creationId xmlns:a16="http://schemas.microsoft.com/office/drawing/2014/main" id="{5F84C996-27BE-E9C2-4A70-F94B0DB5E9A7}"/>
                  </a:ext>
                </a:extLst>
              </p:cNvPr>
              <p:cNvSpPr/>
              <p:nvPr/>
            </p:nvSpPr>
            <p:spPr>
              <a:xfrm>
                <a:off x="5447367" y="2391288"/>
                <a:ext cx="798362" cy="281029"/>
              </a:xfrm>
              <a:custGeom>
                <a:avLst/>
                <a:gdLst/>
                <a:ahLst/>
                <a:cxnLst/>
                <a:rect l="l" t="t" r="r" b="b"/>
                <a:pathLst>
                  <a:path w="4159" h="1464" extrusionOk="0">
                    <a:moveTo>
                      <a:pt x="1321" y="1"/>
                    </a:moveTo>
                    <a:cubicBezTo>
                      <a:pt x="1307" y="1"/>
                      <a:pt x="1296" y="3"/>
                      <a:pt x="1290" y="6"/>
                    </a:cubicBezTo>
                    <a:cubicBezTo>
                      <a:pt x="1173" y="77"/>
                      <a:pt x="1262" y="360"/>
                      <a:pt x="1451" y="400"/>
                    </a:cubicBezTo>
                    <a:cubicBezTo>
                      <a:pt x="1641" y="440"/>
                      <a:pt x="2165" y="655"/>
                      <a:pt x="2107" y="695"/>
                    </a:cubicBezTo>
                    <a:cubicBezTo>
                      <a:pt x="2047" y="734"/>
                      <a:pt x="1964" y="760"/>
                      <a:pt x="1856" y="818"/>
                    </a:cubicBezTo>
                    <a:cubicBezTo>
                      <a:pt x="1748" y="875"/>
                      <a:pt x="805" y="884"/>
                      <a:pt x="716" y="924"/>
                    </a:cubicBezTo>
                    <a:cubicBezTo>
                      <a:pt x="627" y="964"/>
                      <a:pt x="645" y="1089"/>
                      <a:pt x="276" y="1169"/>
                    </a:cubicBezTo>
                    <a:cubicBezTo>
                      <a:pt x="98" y="1207"/>
                      <a:pt x="1" y="1300"/>
                      <a:pt x="10" y="1343"/>
                    </a:cubicBezTo>
                    <a:cubicBezTo>
                      <a:pt x="30" y="1441"/>
                      <a:pt x="334" y="1463"/>
                      <a:pt x="553" y="1463"/>
                    </a:cubicBezTo>
                    <a:cubicBezTo>
                      <a:pt x="593" y="1463"/>
                      <a:pt x="630" y="1462"/>
                      <a:pt x="662" y="1461"/>
                    </a:cubicBezTo>
                    <a:cubicBezTo>
                      <a:pt x="904" y="1452"/>
                      <a:pt x="1204" y="1426"/>
                      <a:pt x="1502" y="1395"/>
                    </a:cubicBezTo>
                    <a:cubicBezTo>
                      <a:pt x="2014" y="1341"/>
                      <a:pt x="1953" y="1346"/>
                      <a:pt x="2157" y="1321"/>
                    </a:cubicBezTo>
                    <a:cubicBezTo>
                      <a:pt x="2479" y="1283"/>
                      <a:pt x="3242" y="961"/>
                      <a:pt x="3242" y="961"/>
                    </a:cubicBezTo>
                    <a:cubicBezTo>
                      <a:pt x="3242" y="961"/>
                      <a:pt x="3983" y="628"/>
                      <a:pt x="3974" y="543"/>
                    </a:cubicBezTo>
                    <a:cubicBezTo>
                      <a:pt x="3974" y="538"/>
                      <a:pt x="4159" y="297"/>
                      <a:pt x="3908" y="60"/>
                    </a:cubicBezTo>
                    <a:cubicBezTo>
                      <a:pt x="3895" y="48"/>
                      <a:pt x="3880" y="43"/>
                      <a:pt x="3862" y="43"/>
                    </a:cubicBezTo>
                    <a:cubicBezTo>
                      <a:pt x="3740" y="43"/>
                      <a:pt x="3478" y="263"/>
                      <a:pt x="2948" y="272"/>
                    </a:cubicBezTo>
                    <a:cubicBezTo>
                      <a:pt x="2938" y="272"/>
                      <a:pt x="2928" y="273"/>
                      <a:pt x="2918" y="273"/>
                    </a:cubicBezTo>
                    <a:cubicBezTo>
                      <a:pt x="2350" y="273"/>
                      <a:pt x="1508" y="1"/>
                      <a:pt x="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1">
                <a:extLst>
                  <a:ext uri="{FF2B5EF4-FFF2-40B4-BE49-F238E27FC236}">
                    <a16:creationId xmlns:a16="http://schemas.microsoft.com/office/drawing/2014/main" id="{8B080F63-CC1A-5B13-A085-8A585D9039E2}"/>
                  </a:ext>
                </a:extLst>
              </p:cNvPr>
              <p:cNvSpPr/>
              <p:nvPr/>
            </p:nvSpPr>
            <p:spPr>
              <a:xfrm>
                <a:off x="5409359" y="2352129"/>
                <a:ext cx="809879" cy="229584"/>
              </a:xfrm>
              <a:custGeom>
                <a:avLst/>
                <a:gdLst/>
                <a:ahLst/>
                <a:cxnLst/>
                <a:rect l="l" t="t" r="r" b="b"/>
                <a:pathLst>
                  <a:path w="4219" h="1196" extrusionOk="0">
                    <a:moveTo>
                      <a:pt x="3094" y="1"/>
                    </a:moveTo>
                    <a:cubicBezTo>
                      <a:pt x="3079" y="1"/>
                      <a:pt x="3064" y="1"/>
                      <a:pt x="3049" y="1"/>
                    </a:cubicBezTo>
                    <a:cubicBezTo>
                      <a:pt x="2438" y="12"/>
                      <a:pt x="1662" y="139"/>
                      <a:pt x="1563" y="175"/>
                    </a:cubicBezTo>
                    <a:cubicBezTo>
                      <a:pt x="1465" y="209"/>
                      <a:pt x="1389" y="264"/>
                      <a:pt x="1579" y="304"/>
                    </a:cubicBezTo>
                    <a:cubicBezTo>
                      <a:pt x="1768" y="344"/>
                      <a:pt x="2268" y="386"/>
                      <a:pt x="2209" y="424"/>
                    </a:cubicBezTo>
                    <a:cubicBezTo>
                      <a:pt x="2149" y="462"/>
                      <a:pt x="2022" y="556"/>
                      <a:pt x="1914" y="613"/>
                    </a:cubicBezTo>
                    <a:cubicBezTo>
                      <a:pt x="1806" y="670"/>
                      <a:pt x="1226" y="721"/>
                      <a:pt x="1137" y="761"/>
                    </a:cubicBezTo>
                    <a:cubicBezTo>
                      <a:pt x="1046" y="801"/>
                      <a:pt x="756" y="838"/>
                      <a:pt x="379" y="898"/>
                    </a:cubicBezTo>
                    <a:cubicBezTo>
                      <a:pt x="0" y="959"/>
                      <a:pt x="371" y="1018"/>
                      <a:pt x="345" y="1050"/>
                    </a:cubicBezTo>
                    <a:cubicBezTo>
                      <a:pt x="320" y="1079"/>
                      <a:pt x="153" y="1196"/>
                      <a:pt x="579" y="1196"/>
                    </a:cubicBezTo>
                    <a:cubicBezTo>
                      <a:pt x="631" y="1196"/>
                      <a:pt x="692" y="1194"/>
                      <a:pt x="763" y="1190"/>
                    </a:cubicBezTo>
                    <a:cubicBezTo>
                      <a:pt x="1419" y="1156"/>
                      <a:pt x="2065" y="1042"/>
                      <a:pt x="2386" y="1004"/>
                    </a:cubicBezTo>
                    <a:cubicBezTo>
                      <a:pt x="2709" y="965"/>
                      <a:pt x="3374" y="685"/>
                      <a:pt x="3374" y="685"/>
                    </a:cubicBezTo>
                    <a:cubicBezTo>
                      <a:pt x="3374" y="685"/>
                      <a:pt x="4218" y="306"/>
                      <a:pt x="4094" y="255"/>
                    </a:cubicBezTo>
                    <a:cubicBezTo>
                      <a:pt x="3972" y="205"/>
                      <a:pt x="3676" y="1"/>
                      <a:pt x="309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1">
                <a:extLst>
                  <a:ext uri="{FF2B5EF4-FFF2-40B4-BE49-F238E27FC236}">
                    <a16:creationId xmlns:a16="http://schemas.microsoft.com/office/drawing/2014/main" id="{3B34C9FD-02A4-0718-BE1C-EA0ADD80D454}"/>
                  </a:ext>
                </a:extLst>
              </p:cNvPr>
              <p:cNvSpPr/>
              <p:nvPr/>
            </p:nvSpPr>
            <p:spPr>
              <a:xfrm>
                <a:off x="5968344" y="2456746"/>
                <a:ext cx="169309" cy="148385"/>
              </a:xfrm>
              <a:custGeom>
                <a:avLst/>
                <a:gdLst/>
                <a:ahLst/>
                <a:cxnLst/>
                <a:rect l="l" t="t" r="r" b="b"/>
                <a:pathLst>
                  <a:path w="882" h="773" extrusionOk="0">
                    <a:moveTo>
                      <a:pt x="756" y="0"/>
                    </a:moveTo>
                    <a:lnTo>
                      <a:pt x="542" y="68"/>
                    </a:lnTo>
                    <a:lnTo>
                      <a:pt x="3" y="257"/>
                    </a:lnTo>
                    <a:cubicBezTo>
                      <a:pt x="3" y="257"/>
                      <a:pt x="0" y="274"/>
                      <a:pt x="0" y="290"/>
                    </a:cubicBezTo>
                    <a:cubicBezTo>
                      <a:pt x="0" y="305"/>
                      <a:pt x="34" y="305"/>
                      <a:pt x="34" y="305"/>
                    </a:cubicBezTo>
                    <a:cubicBezTo>
                      <a:pt x="34" y="305"/>
                      <a:pt x="88" y="310"/>
                      <a:pt x="110" y="310"/>
                    </a:cubicBezTo>
                    <a:cubicBezTo>
                      <a:pt x="113" y="310"/>
                      <a:pt x="115" y="310"/>
                      <a:pt x="117" y="310"/>
                    </a:cubicBezTo>
                    <a:cubicBezTo>
                      <a:pt x="117" y="310"/>
                      <a:pt x="117" y="310"/>
                      <a:pt x="117" y="310"/>
                    </a:cubicBezTo>
                    <a:cubicBezTo>
                      <a:pt x="132" y="310"/>
                      <a:pt x="173" y="409"/>
                      <a:pt x="180" y="523"/>
                    </a:cubicBezTo>
                    <a:cubicBezTo>
                      <a:pt x="186" y="610"/>
                      <a:pt x="194" y="697"/>
                      <a:pt x="197" y="740"/>
                    </a:cubicBezTo>
                    <a:cubicBezTo>
                      <a:pt x="197" y="742"/>
                      <a:pt x="169" y="760"/>
                      <a:pt x="169" y="762"/>
                    </a:cubicBezTo>
                    <a:cubicBezTo>
                      <a:pt x="169" y="773"/>
                      <a:pt x="200" y="773"/>
                      <a:pt x="200" y="773"/>
                    </a:cubicBezTo>
                    <a:cubicBezTo>
                      <a:pt x="200" y="773"/>
                      <a:pt x="243" y="754"/>
                      <a:pt x="325" y="723"/>
                    </a:cubicBezTo>
                    <a:cubicBezTo>
                      <a:pt x="405" y="694"/>
                      <a:pt x="815" y="510"/>
                      <a:pt x="815" y="510"/>
                    </a:cubicBezTo>
                    <a:cubicBezTo>
                      <a:pt x="815" y="510"/>
                      <a:pt x="882" y="331"/>
                      <a:pt x="855" y="230"/>
                    </a:cubicBezTo>
                    <a:cubicBezTo>
                      <a:pt x="831" y="127"/>
                      <a:pt x="756"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1">
                <a:extLst>
                  <a:ext uri="{FF2B5EF4-FFF2-40B4-BE49-F238E27FC236}">
                    <a16:creationId xmlns:a16="http://schemas.microsoft.com/office/drawing/2014/main" id="{076706FE-2F41-3C87-452E-78BED35CA4D4}"/>
                  </a:ext>
                </a:extLst>
              </p:cNvPr>
              <p:cNvSpPr/>
              <p:nvPr/>
            </p:nvSpPr>
            <p:spPr>
              <a:xfrm>
                <a:off x="5965081" y="2456170"/>
                <a:ext cx="148769" cy="54133"/>
              </a:xfrm>
              <a:custGeom>
                <a:avLst/>
                <a:gdLst/>
                <a:ahLst/>
                <a:cxnLst/>
                <a:rect l="l" t="t" r="r" b="b"/>
                <a:pathLst>
                  <a:path w="775" h="282" extrusionOk="0">
                    <a:moveTo>
                      <a:pt x="686" y="0"/>
                    </a:moveTo>
                    <a:cubicBezTo>
                      <a:pt x="620" y="0"/>
                      <a:pt x="537" y="17"/>
                      <a:pt x="497" y="36"/>
                    </a:cubicBezTo>
                    <a:cubicBezTo>
                      <a:pt x="374" y="94"/>
                      <a:pt x="279" y="137"/>
                      <a:pt x="279" y="137"/>
                    </a:cubicBezTo>
                    <a:cubicBezTo>
                      <a:pt x="279" y="137"/>
                      <a:pt x="185" y="180"/>
                      <a:pt x="48" y="240"/>
                    </a:cubicBezTo>
                    <a:cubicBezTo>
                      <a:pt x="0" y="259"/>
                      <a:pt x="14" y="279"/>
                      <a:pt x="80" y="280"/>
                    </a:cubicBezTo>
                    <a:lnTo>
                      <a:pt x="82" y="280"/>
                    </a:lnTo>
                    <a:lnTo>
                      <a:pt x="159" y="282"/>
                    </a:lnTo>
                    <a:cubicBezTo>
                      <a:pt x="342" y="205"/>
                      <a:pt x="479" y="143"/>
                      <a:pt x="479" y="143"/>
                    </a:cubicBezTo>
                    <a:cubicBezTo>
                      <a:pt x="479" y="143"/>
                      <a:pt x="617" y="80"/>
                      <a:pt x="774" y="3"/>
                    </a:cubicBezTo>
                    <a:lnTo>
                      <a:pt x="696" y="0"/>
                    </a:lnTo>
                    <a:lnTo>
                      <a:pt x="694" y="0"/>
                    </a:lnTo>
                    <a:cubicBezTo>
                      <a:pt x="691" y="0"/>
                      <a:pt x="688"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a:extLst>
                  <a:ext uri="{FF2B5EF4-FFF2-40B4-BE49-F238E27FC236}">
                    <a16:creationId xmlns:a16="http://schemas.microsoft.com/office/drawing/2014/main" id="{57217DBE-6B9E-D3F8-8B26-BCBEE78E5BFD}"/>
                  </a:ext>
                </a:extLst>
              </p:cNvPr>
              <p:cNvSpPr/>
              <p:nvPr/>
            </p:nvSpPr>
            <p:spPr>
              <a:xfrm>
                <a:off x="5655258" y="2480549"/>
                <a:ext cx="255307" cy="70641"/>
              </a:xfrm>
              <a:custGeom>
                <a:avLst/>
                <a:gdLst/>
                <a:ahLst/>
                <a:cxnLst/>
                <a:rect l="l" t="t" r="r" b="b"/>
                <a:pathLst>
                  <a:path w="1330" h="368" extrusionOk="0">
                    <a:moveTo>
                      <a:pt x="941" y="1"/>
                    </a:moveTo>
                    <a:cubicBezTo>
                      <a:pt x="675" y="1"/>
                      <a:pt x="339" y="75"/>
                      <a:pt x="175" y="170"/>
                    </a:cubicBezTo>
                    <a:cubicBezTo>
                      <a:pt x="1" y="272"/>
                      <a:pt x="79" y="361"/>
                      <a:pt x="351" y="367"/>
                    </a:cubicBezTo>
                    <a:cubicBezTo>
                      <a:pt x="364" y="368"/>
                      <a:pt x="377" y="368"/>
                      <a:pt x="390" y="368"/>
                    </a:cubicBezTo>
                    <a:cubicBezTo>
                      <a:pt x="656" y="368"/>
                      <a:pt x="990" y="295"/>
                      <a:pt x="1156" y="198"/>
                    </a:cubicBezTo>
                    <a:cubicBezTo>
                      <a:pt x="1330" y="96"/>
                      <a:pt x="1250" y="9"/>
                      <a:pt x="979" y="1"/>
                    </a:cubicBezTo>
                    <a:cubicBezTo>
                      <a:pt x="967" y="1"/>
                      <a:pt x="954" y="1"/>
                      <a:pt x="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a:extLst>
                  <a:ext uri="{FF2B5EF4-FFF2-40B4-BE49-F238E27FC236}">
                    <a16:creationId xmlns:a16="http://schemas.microsoft.com/office/drawing/2014/main" id="{3C57D3F5-C225-74E9-72EF-742FE1E15D30}"/>
                  </a:ext>
                </a:extLst>
              </p:cNvPr>
              <p:cNvSpPr/>
              <p:nvPr/>
            </p:nvSpPr>
            <p:spPr>
              <a:xfrm>
                <a:off x="5694802" y="2491491"/>
                <a:ext cx="176027" cy="48758"/>
              </a:xfrm>
              <a:custGeom>
                <a:avLst/>
                <a:gdLst/>
                <a:ahLst/>
                <a:cxnLst/>
                <a:rect l="l" t="t" r="r" b="b"/>
                <a:pathLst>
                  <a:path w="917" h="254" extrusionOk="0">
                    <a:moveTo>
                      <a:pt x="651" y="1"/>
                    </a:moveTo>
                    <a:cubicBezTo>
                      <a:pt x="468" y="1"/>
                      <a:pt x="234" y="52"/>
                      <a:pt x="121" y="118"/>
                    </a:cubicBezTo>
                    <a:cubicBezTo>
                      <a:pt x="1" y="187"/>
                      <a:pt x="56" y="249"/>
                      <a:pt x="242" y="253"/>
                    </a:cubicBezTo>
                    <a:cubicBezTo>
                      <a:pt x="252" y="254"/>
                      <a:pt x="263" y="254"/>
                      <a:pt x="273" y="254"/>
                    </a:cubicBezTo>
                    <a:cubicBezTo>
                      <a:pt x="456" y="254"/>
                      <a:pt x="684" y="203"/>
                      <a:pt x="798" y="136"/>
                    </a:cubicBezTo>
                    <a:cubicBezTo>
                      <a:pt x="916" y="67"/>
                      <a:pt x="862" y="6"/>
                      <a:pt x="675" y="1"/>
                    </a:cubicBezTo>
                    <a:cubicBezTo>
                      <a:pt x="667" y="1"/>
                      <a:pt x="65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a:extLst>
                  <a:ext uri="{FF2B5EF4-FFF2-40B4-BE49-F238E27FC236}">
                    <a16:creationId xmlns:a16="http://schemas.microsoft.com/office/drawing/2014/main" id="{EC0C03F4-3A39-A3DC-BAE4-2821D16C7408}"/>
                  </a:ext>
                </a:extLst>
              </p:cNvPr>
              <p:cNvSpPr/>
              <p:nvPr/>
            </p:nvSpPr>
            <p:spPr>
              <a:xfrm>
                <a:off x="5955867" y="2468840"/>
                <a:ext cx="33209" cy="8830"/>
              </a:xfrm>
              <a:custGeom>
                <a:avLst/>
                <a:gdLst/>
                <a:ahLst/>
                <a:cxnLst/>
                <a:rect l="l" t="t" r="r" b="b"/>
                <a:pathLst>
                  <a:path w="173" h="46" extrusionOk="0">
                    <a:moveTo>
                      <a:pt x="136" y="0"/>
                    </a:moveTo>
                    <a:cubicBezTo>
                      <a:pt x="133" y="0"/>
                      <a:pt x="131" y="0"/>
                      <a:pt x="128" y="1"/>
                    </a:cubicBezTo>
                    <a:cubicBezTo>
                      <a:pt x="93" y="2"/>
                      <a:pt x="45" y="13"/>
                      <a:pt x="22" y="25"/>
                    </a:cubicBezTo>
                    <a:cubicBezTo>
                      <a:pt x="1" y="37"/>
                      <a:pt x="7" y="45"/>
                      <a:pt x="38" y="45"/>
                    </a:cubicBezTo>
                    <a:cubicBezTo>
                      <a:pt x="40" y="45"/>
                      <a:pt x="43" y="45"/>
                      <a:pt x="45" y="45"/>
                    </a:cubicBezTo>
                    <a:cubicBezTo>
                      <a:pt x="81" y="44"/>
                      <a:pt x="127" y="33"/>
                      <a:pt x="151" y="21"/>
                    </a:cubicBezTo>
                    <a:cubicBezTo>
                      <a:pt x="173" y="9"/>
                      <a:pt x="165"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a:extLst>
                  <a:ext uri="{FF2B5EF4-FFF2-40B4-BE49-F238E27FC236}">
                    <a16:creationId xmlns:a16="http://schemas.microsoft.com/office/drawing/2014/main" id="{7B3E87CD-20A9-9655-BDF5-4D7C70537584}"/>
                  </a:ext>
                </a:extLst>
              </p:cNvPr>
              <p:cNvSpPr/>
              <p:nvPr/>
            </p:nvSpPr>
            <p:spPr>
              <a:xfrm>
                <a:off x="5937247" y="2375356"/>
                <a:ext cx="244749" cy="47030"/>
              </a:xfrm>
              <a:custGeom>
                <a:avLst/>
                <a:gdLst/>
                <a:ahLst/>
                <a:cxnLst/>
                <a:rect l="l" t="t" r="r" b="b"/>
                <a:pathLst>
                  <a:path w="1275" h="245" extrusionOk="0">
                    <a:moveTo>
                      <a:pt x="786" y="0"/>
                    </a:moveTo>
                    <a:cubicBezTo>
                      <a:pt x="565" y="0"/>
                      <a:pt x="320" y="31"/>
                      <a:pt x="179" y="81"/>
                    </a:cubicBezTo>
                    <a:cubicBezTo>
                      <a:pt x="1" y="145"/>
                      <a:pt x="59" y="214"/>
                      <a:pt x="311" y="237"/>
                    </a:cubicBezTo>
                    <a:cubicBezTo>
                      <a:pt x="365" y="242"/>
                      <a:pt x="424" y="244"/>
                      <a:pt x="484" y="244"/>
                    </a:cubicBezTo>
                    <a:cubicBezTo>
                      <a:pt x="706" y="244"/>
                      <a:pt x="953" y="213"/>
                      <a:pt x="1094" y="163"/>
                    </a:cubicBezTo>
                    <a:cubicBezTo>
                      <a:pt x="1274" y="100"/>
                      <a:pt x="1214" y="29"/>
                      <a:pt x="962" y="8"/>
                    </a:cubicBezTo>
                    <a:cubicBezTo>
                      <a:pt x="907" y="3"/>
                      <a:pt x="847" y="0"/>
                      <a:pt x="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a:extLst>
                  <a:ext uri="{FF2B5EF4-FFF2-40B4-BE49-F238E27FC236}">
                    <a16:creationId xmlns:a16="http://schemas.microsoft.com/office/drawing/2014/main" id="{D75F7743-EB8A-10D9-E3D0-E54446D13051}"/>
                  </a:ext>
                </a:extLst>
              </p:cNvPr>
              <p:cNvSpPr/>
              <p:nvPr/>
            </p:nvSpPr>
            <p:spPr>
              <a:xfrm>
                <a:off x="5975063" y="2382458"/>
                <a:ext cx="168733" cy="32633"/>
              </a:xfrm>
              <a:custGeom>
                <a:avLst/>
                <a:gdLst/>
                <a:ahLst/>
                <a:cxnLst/>
                <a:rect l="l" t="t" r="r" b="b"/>
                <a:pathLst>
                  <a:path w="879" h="170" extrusionOk="0">
                    <a:moveTo>
                      <a:pt x="540" y="0"/>
                    </a:moveTo>
                    <a:cubicBezTo>
                      <a:pt x="388" y="0"/>
                      <a:pt x="221" y="22"/>
                      <a:pt x="125" y="57"/>
                    </a:cubicBezTo>
                    <a:cubicBezTo>
                      <a:pt x="1" y="100"/>
                      <a:pt x="42" y="149"/>
                      <a:pt x="216" y="164"/>
                    </a:cubicBezTo>
                    <a:cubicBezTo>
                      <a:pt x="253" y="168"/>
                      <a:pt x="292" y="169"/>
                      <a:pt x="333" y="169"/>
                    </a:cubicBezTo>
                    <a:cubicBezTo>
                      <a:pt x="486" y="169"/>
                      <a:pt x="658" y="148"/>
                      <a:pt x="756" y="114"/>
                    </a:cubicBezTo>
                    <a:cubicBezTo>
                      <a:pt x="879" y="69"/>
                      <a:pt x="839" y="21"/>
                      <a:pt x="665" y="6"/>
                    </a:cubicBezTo>
                    <a:cubicBezTo>
                      <a:pt x="626" y="2"/>
                      <a:pt x="58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a:extLst>
                  <a:ext uri="{FF2B5EF4-FFF2-40B4-BE49-F238E27FC236}">
                    <a16:creationId xmlns:a16="http://schemas.microsoft.com/office/drawing/2014/main" id="{C0CB8B65-33D8-8734-3ACC-B9E16CCD03B5}"/>
                  </a:ext>
                </a:extLst>
              </p:cNvPr>
              <p:cNvSpPr/>
              <p:nvPr/>
            </p:nvSpPr>
            <p:spPr>
              <a:xfrm>
                <a:off x="4199824" y="1745729"/>
                <a:ext cx="1536064" cy="1043495"/>
              </a:xfrm>
              <a:custGeom>
                <a:avLst/>
                <a:gdLst/>
                <a:ahLst/>
                <a:cxnLst/>
                <a:rect l="l" t="t" r="r" b="b"/>
                <a:pathLst>
                  <a:path w="8002" h="5436" extrusionOk="0">
                    <a:moveTo>
                      <a:pt x="598" y="1"/>
                    </a:moveTo>
                    <a:cubicBezTo>
                      <a:pt x="416" y="1"/>
                      <a:pt x="1" y="118"/>
                      <a:pt x="50" y="1197"/>
                    </a:cubicBezTo>
                    <a:cubicBezTo>
                      <a:pt x="113" y="2577"/>
                      <a:pt x="524" y="3454"/>
                      <a:pt x="705" y="3837"/>
                    </a:cubicBezTo>
                    <a:cubicBezTo>
                      <a:pt x="888" y="4218"/>
                      <a:pt x="1002" y="4395"/>
                      <a:pt x="2410" y="4564"/>
                    </a:cubicBezTo>
                    <a:cubicBezTo>
                      <a:pt x="3816" y="4734"/>
                      <a:pt x="5618" y="4797"/>
                      <a:pt x="5712" y="4820"/>
                    </a:cubicBezTo>
                    <a:cubicBezTo>
                      <a:pt x="5806" y="4843"/>
                      <a:pt x="5983" y="5029"/>
                      <a:pt x="6057" y="5084"/>
                    </a:cubicBezTo>
                    <a:cubicBezTo>
                      <a:pt x="6129" y="5137"/>
                      <a:pt x="6630" y="5435"/>
                      <a:pt x="6738" y="5435"/>
                    </a:cubicBezTo>
                    <a:cubicBezTo>
                      <a:pt x="6740" y="5435"/>
                      <a:pt x="6742" y="5435"/>
                      <a:pt x="6744" y="5435"/>
                    </a:cubicBezTo>
                    <a:cubicBezTo>
                      <a:pt x="6837" y="5421"/>
                      <a:pt x="6972" y="5267"/>
                      <a:pt x="6972" y="5267"/>
                    </a:cubicBezTo>
                    <a:cubicBezTo>
                      <a:pt x="6972" y="5267"/>
                      <a:pt x="7040" y="5260"/>
                      <a:pt x="7101" y="5232"/>
                    </a:cubicBezTo>
                    <a:cubicBezTo>
                      <a:pt x="7161" y="5204"/>
                      <a:pt x="7386" y="5069"/>
                      <a:pt x="7386" y="5069"/>
                    </a:cubicBezTo>
                    <a:cubicBezTo>
                      <a:pt x="7386" y="5069"/>
                      <a:pt x="7449" y="5087"/>
                      <a:pt x="7530" y="5087"/>
                    </a:cubicBezTo>
                    <a:cubicBezTo>
                      <a:pt x="7578" y="5087"/>
                      <a:pt x="7633" y="5080"/>
                      <a:pt x="7684" y="5060"/>
                    </a:cubicBezTo>
                    <a:cubicBezTo>
                      <a:pt x="7823" y="5003"/>
                      <a:pt x="8001" y="4755"/>
                      <a:pt x="8001" y="4755"/>
                    </a:cubicBezTo>
                    <a:lnTo>
                      <a:pt x="8001" y="4755"/>
                    </a:lnTo>
                    <a:lnTo>
                      <a:pt x="7780" y="4761"/>
                    </a:lnTo>
                    <a:lnTo>
                      <a:pt x="7567" y="4614"/>
                    </a:lnTo>
                    <a:cubicBezTo>
                      <a:pt x="7567" y="4614"/>
                      <a:pt x="7815" y="4558"/>
                      <a:pt x="7824" y="4532"/>
                    </a:cubicBezTo>
                    <a:cubicBezTo>
                      <a:pt x="7833" y="4507"/>
                      <a:pt x="7906" y="4347"/>
                      <a:pt x="7825" y="4347"/>
                    </a:cubicBezTo>
                    <a:cubicBezTo>
                      <a:pt x="7823" y="4347"/>
                      <a:pt x="7821" y="4347"/>
                      <a:pt x="7818" y="4347"/>
                    </a:cubicBezTo>
                    <a:cubicBezTo>
                      <a:pt x="7812" y="4348"/>
                      <a:pt x="7806" y="4348"/>
                      <a:pt x="7800" y="4348"/>
                    </a:cubicBezTo>
                    <a:cubicBezTo>
                      <a:pt x="7704" y="4348"/>
                      <a:pt x="7547" y="4298"/>
                      <a:pt x="7547" y="4298"/>
                    </a:cubicBezTo>
                    <a:cubicBezTo>
                      <a:pt x="7547" y="4298"/>
                      <a:pt x="7003" y="3906"/>
                      <a:pt x="6929" y="3861"/>
                    </a:cubicBezTo>
                    <a:cubicBezTo>
                      <a:pt x="6855" y="3818"/>
                      <a:pt x="6337" y="3788"/>
                      <a:pt x="6337" y="3788"/>
                    </a:cubicBezTo>
                    <a:cubicBezTo>
                      <a:pt x="6329" y="3787"/>
                      <a:pt x="6320" y="3787"/>
                      <a:pt x="6310" y="3787"/>
                    </a:cubicBezTo>
                    <a:cubicBezTo>
                      <a:pt x="6123" y="3787"/>
                      <a:pt x="5637" y="3814"/>
                      <a:pt x="5588" y="3815"/>
                    </a:cubicBezTo>
                    <a:cubicBezTo>
                      <a:pt x="5587" y="3815"/>
                      <a:pt x="5586" y="3815"/>
                      <a:pt x="5585" y="3815"/>
                    </a:cubicBezTo>
                    <a:cubicBezTo>
                      <a:pt x="5522" y="3815"/>
                      <a:pt x="5051" y="3766"/>
                      <a:pt x="4168" y="3549"/>
                    </a:cubicBezTo>
                    <a:cubicBezTo>
                      <a:pt x="3271" y="3328"/>
                      <a:pt x="2002" y="2769"/>
                      <a:pt x="2002" y="2769"/>
                    </a:cubicBezTo>
                    <a:cubicBezTo>
                      <a:pt x="2002" y="2769"/>
                      <a:pt x="1999" y="2788"/>
                      <a:pt x="1993" y="2788"/>
                    </a:cubicBezTo>
                    <a:cubicBezTo>
                      <a:pt x="1985" y="2788"/>
                      <a:pt x="1973" y="2764"/>
                      <a:pt x="1953" y="2660"/>
                    </a:cubicBezTo>
                    <a:cubicBezTo>
                      <a:pt x="1916" y="2465"/>
                      <a:pt x="1958" y="1791"/>
                      <a:pt x="1910" y="1276"/>
                    </a:cubicBezTo>
                    <a:cubicBezTo>
                      <a:pt x="1864" y="759"/>
                      <a:pt x="681" y="10"/>
                      <a:pt x="681" y="10"/>
                    </a:cubicBezTo>
                    <a:cubicBezTo>
                      <a:pt x="681" y="10"/>
                      <a:pt x="648" y="1"/>
                      <a:pt x="598"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a:extLst>
                  <a:ext uri="{FF2B5EF4-FFF2-40B4-BE49-F238E27FC236}">
                    <a16:creationId xmlns:a16="http://schemas.microsoft.com/office/drawing/2014/main" id="{0C2D8B1F-DCB6-2B05-6E5B-A1A7058A197E}"/>
                  </a:ext>
                </a:extLst>
              </p:cNvPr>
              <p:cNvSpPr/>
              <p:nvPr/>
            </p:nvSpPr>
            <p:spPr>
              <a:xfrm>
                <a:off x="5683668" y="2615881"/>
                <a:ext cx="18236" cy="7678"/>
              </a:xfrm>
              <a:custGeom>
                <a:avLst/>
                <a:gdLst/>
                <a:ahLst/>
                <a:cxnLst/>
                <a:rect l="l" t="t" r="r" b="b"/>
                <a:pathLst>
                  <a:path w="95" h="40" extrusionOk="0">
                    <a:moveTo>
                      <a:pt x="94" y="1"/>
                    </a:moveTo>
                    <a:cubicBezTo>
                      <a:pt x="94" y="1"/>
                      <a:pt x="57" y="22"/>
                      <a:pt x="0" y="39"/>
                    </a:cubicBezTo>
                    <a:cubicBezTo>
                      <a:pt x="48" y="25"/>
                      <a:pt x="90" y="10"/>
                      <a:pt x="94"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a:extLst>
                  <a:ext uri="{FF2B5EF4-FFF2-40B4-BE49-F238E27FC236}">
                    <a16:creationId xmlns:a16="http://schemas.microsoft.com/office/drawing/2014/main" id="{251A160B-086A-F7B0-942A-EDFBFC1490DE}"/>
                  </a:ext>
                </a:extLst>
              </p:cNvPr>
              <p:cNvSpPr/>
              <p:nvPr/>
            </p:nvSpPr>
            <p:spPr>
              <a:xfrm>
                <a:off x="5861039" y="2232538"/>
                <a:ext cx="2304" cy="1728"/>
              </a:xfrm>
              <a:custGeom>
                <a:avLst/>
                <a:gdLst/>
                <a:ahLst/>
                <a:cxnLst/>
                <a:rect l="l" t="t" r="r" b="b"/>
                <a:pathLst>
                  <a:path w="12" h="9" extrusionOk="0">
                    <a:moveTo>
                      <a:pt x="1" y="1"/>
                    </a:moveTo>
                    <a:lnTo>
                      <a:pt x="1" y="1"/>
                    </a:lnTo>
                    <a:cubicBezTo>
                      <a:pt x="4" y="3"/>
                      <a:pt x="7" y="6"/>
                      <a:pt x="12" y="9"/>
                    </a:cubicBezTo>
                    <a:cubicBezTo>
                      <a:pt x="9" y="6"/>
                      <a:pt x="5" y="3"/>
                      <a:pt x="1"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a:extLst>
                  <a:ext uri="{FF2B5EF4-FFF2-40B4-BE49-F238E27FC236}">
                    <a16:creationId xmlns:a16="http://schemas.microsoft.com/office/drawing/2014/main" id="{29DE8D87-FA89-95F1-A03A-E8A376936ED6}"/>
                  </a:ext>
                </a:extLst>
              </p:cNvPr>
              <p:cNvSpPr/>
              <p:nvPr/>
            </p:nvSpPr>
            <p:spPr>
              <a:xfrm>
                <a:off x="5933215" y="2260180"/>
                <a:ext cx="192" cy="192"/>
              </a:xfrm>
              <a:custGeom>
                <a:avLst/>
                <a:gdLst/>
                <a:ahLst/>
                <a:cxnLst/>
                <a:rect l="l" t="t" r="r" b="b"/>
                <a:pathLst>
                  <a:path w="1" h="1" extrusionOk="0">
                    <a:moveTo>
                      <a:pt x="0" y="0"/>
                    </a:moveTo>
                    <a:lnTo>
                      <a:pt x="0" y="0"/>
                    </a:ln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a:extLst>
                  <a:ext uri="{FF2B5EF4-FFF2-40B4-BE49-F238E27FC236}">
                    <a16:creationId xmlns:a16="http://schemas.microsoft.com/office/drawing/2014/main" id="{A457D9FF-1955-AC6C-930E-5670B2F4E515}"/>
                  </a:ext>
                </a:extLst>
              </p:cNvPr>
              <p:cNvSpPr/>
              <p:nvPr/>
            </p:nvSpPr>
            <p:spPr>
              <a:xfrm>
                <a:off x="4151450" y="1229935"/>
                <a:ext cx="456481" cy="804504"/>
              </a:xfrm>
              <a:custGeom>
                <a:avLst/>
                <a:gdLst/>
                <a:ahLst/>
                <a:cxnLst/>
                <a:rect l="l" t="t" r="r" b="b"/>
                <a:pathLst>
                  <a:path w="2378" h="4191" extrusionOk="0">
                    <a:moveTo>
                      <a:pt x="617" y="0"/>
                    </a:moveTo>
                    <a:cubicBezTo>
                      <a:pt x="617" y="0"/>
                      <a:pt x="267" y="209"/>
                      <a:pt x="134" y="585"/>
                    </a:cubicBezTo>
                    <a:cubicBezTo>
                      <a:pt x="1" y="962"/>
                      <a:pt x="33" y="2006"/>
                      <a:pt x="45" y="2429"/>
                    </a:cubicBezTo>
                    <a:cubicBezTo>
                      <a:pt x="59" y="2854"/>
                      <a:pt x="185" y="3935"/>
                      <a:pt x="185" y="3935"/>
                    </a:cubicBezTo>
                    <a:lnTo>
                      <a:pt x="305" y="3993"/>
                    </a:lnTo>
                    <a:lnTo>
                      <a:pt x="301" y="3860"/>
                    </a:lnTo>
                    <a:cubicBezTo>
                      <a:pt x="301" y="3860"/>
                      <a:pt x="341" y="3781"/>
                      <a:pt x="641" y="3781"/>
                    </a:cubicBezTo>
                    <a:cubicBezTo>
                      <a:pt x="672" y="3781"/>
                      <a:pt x="706" y="3782"/>
                      <a:pt x="744" y="3784"/>
                    </a:cubicBezTo>
                    <a:cubicBezTo>
                      <a:pt x="1137" y="3803"/>
                      <a:pt x="1871" y="3920"/>
                      <a:pt x="2016" y="3941"/>
                    </a:cubicBezTo>
                    <a:cubicBezTo>
                      <a:pt x="2162" y="3963"/>
                      <a:pt x="2171" y="4081"/>
                      <a:pt x="2171" y="4081"/>
                    </a:cubicBezTo>
                    <a:lnTo>
                      <a:pt x="2174" y="4190"/>
                    </a:lnTo>
                    <a:cubicBezTo>
                      <a:pt x="2174" y="4190"/>
                      <a:pt x="2259" y="4104"/>
                      <a:pt x="2268" y="4032"/>
                    </a:cubicBezTo>
                    <a:cubicBezTo>
                      <a:pt x="2276" y="3960"/>
                      <a:pt x="2377" y="3012"/>
                      <a:pt x="2205" y="1997"/>
                    </a:cubicBezTo>
                    <a:cubicBezTo>
                      <a:pt x="2033" y="982"/>
                      <a:pt x="1290" y="242"/>
                      <a:pt x="61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a:extLst>
                  <a:ext uri="{FF2B5EF4-FFF2-40B4-BE49-F238E27FC236}">
                    <a16:creationId xmlns:a16="http://schemas.microsoft.com/office/drawing/2014/main" id="{E66B081A-686E-D359-96D4-F71DAB344D3E}"/>
                  </a:ext>
                </a:extLst>
              </p:cNvPr>
              <p:cNvSpPr/>
              <p:nvPr/>
            </p:nvSpPr>
            <p:spPr>
              <a:xfrm>
                <a:off x="5038494" y="2933573"/>
                <a:ext cx="195607" cy="156063"/>
              </a:xfrm>
              <a:custGeom>
                <a:avLst/>
                <a:gdLst/>
                <a:ahLst/>
                <a:cxnLst/>
                <a:rect l="l" t="t" r="r" b="b"/>
                <a:pathLst>
                  <a:path w="1019" h="813" extrusionOk="0">
                    <a:moveTo>
                      <a:pt x="749" y="166"/>
                    </a:moveTo>
                    <a:cubicBezTo>
                      <a:pt x="776" y="166"/>
                      <a:pt x="800" y="173"/>
                      <a:pt x="817" y="187"/>
                    </a:cubicBezTo>
                    <a:cubicBezTo>
                      <a:pt x="834" y="199"/>
                      <a:pt x="843" y="219"/>
                      <a:pt x="845" y="244"/>
                    </a:cubicBezTo>
                    <a:lnTo>
                      <a:pt x="850" y="388"/>
                    </a:lnTo>
                    <a:cubicBezTo>
                      <a:pt x="851" y="459"/>
                      <a:pt x="779" y="538"/>
                      <a:pt x="694" y="558"/>
                    </a:cubicBezTo>
                    <a:lnTo>
                      <a:pt x="693" y="558"/>
                    </a:lnTo>
                    <a:lnTo>
                      <a:pt x="308" y="644"/>
                    </a:lnTo>
                    <a:cubicBezTo>
                      <a:pt x="296" y="646"/>
                      <a:pt x="283" y="647"/>
                      <a:pt x="272" y="647"/>
                    </a:cubicBezTo>
                    <a:cubicBezTo>
                      <a:pt x="245" y="647"/>
                      <a:pt x="221" y="641"/>
                      <a:pt x="203" y="627"/>
                    </a:cubicBezTo>
                    <a:cubicBezTo>
                      <a:pt x="185" y="613"/>
                      <a:pt x="176" y="594"/>
                      <a:pt x="176" y="570"/>
                    </a:cubicBezTo>
                    <a:lnTo>
                      <a:pt x="171" y="425"/>
                    </a:lnTo>
                    <a:cubicBezTo>
                      <a:pt x="168" y="354"/>
                      <a:pt x="242" y="276"/>
                      <a:pt x="327" y="256"/>
                    </a:cubicBezTo>
                    <a:lnTo>
                      <a:pt x="713" y="170"/>
                    </a:lnTo>
                    <a:cubicBezTo>
                      <a:pt x="725" y="167"/>
                      <a:pt x="738" y="166"/>
                      <a:pt x="749" y="166"/>
                    </a:cubicBezTo>
                    <a:close/>
                    <a:moveTo>
                      <a:pt x="750" y="0"/>
                    </a:moveTo>
                    <a:cubicBezTo>
                      <a:pt x="726" y="0"/>
                      <a:pt x="702" y="3"/>
                      <a:pt x="677" y="8"/>
                    </a:cubicBezTo>
                    <a:lnTo>
                      <a:pt x="291" y="95"/>
                    </a:lnTo>
                    <a:cubicBezTo>
                      <a:pt x="127" y="131"/>
                      <a:pt x="0" y="279"/>
                      <a:pt x="5" y="431"/>
                    </a:cubicBezTo>
                    <a:lnTo>
                      <a:pt x="10" y="576"/>
                    </a:lnTo>
                    <a:cubicBezTo>
                      <a:pt x="13" y="648"/>
                      <a:pt x="45" y="714"/>
                      <a:pt x="102" y="757"/>
                    </a:cubicBezTo>
                    <a:cubicBezTo>
                      <a:pt x="148" y="794"/>
                      <a:pt x="207" y="813"/>
                      <a:pt x="271" y="813"/>
                    </a:cubicBezTo>
                    <a:cubicBezTo>
                      <a:pt x="294" y="813"/>
                      <a:pt x="319" y="810"/>
                      <a:pt x="343" y="804"/>
                    </a:cubicBezTo>
                    <a:lnTo>
                      <a:pt x="730" y="717"/>
                    </a:lnTo>
                    <a:cubicBezTo>
                      <a:pt x="894" y="681"/>
                      <a:pt x="1019" y="533"/>
                      <a:pt x="1014" y="382"/>
                    </a:cubicBezTo>
                    <a:lnTo>
                      <a:pt x="1009" y="238"/>
                    </a:lnTo>
                    <a:cubicBezTo>
                      <a:pt x="1008" y="164"/>
                      <a:pt x="976" y="99"/>
                      <a:pt x="919" y="55"/>
                    </a:cubicBezTo>
                    <a:cubicBezTo>
                      <a:pt x="872" y="19"/>
                      <a:pt x="813"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a:extLst>
                  <a:ext uri="{FF2B5EF4-FFF2-40B4-BE49-F238E27FC236}">
                    <a16:creationId xmlns:a16="http://schemas.microsoft.com/office/drawing/2014/main" id="{45BFCC49-FEDD-903B-70DA-E724C3118E3E}"/>
                  </a:ext>
                </a:extLst>
              </p:cNvPr>
              <p:cNvSpPr/>
              <p:nvPr/>
            </p:nvSpPr>
            <p:spPr>
              <a:xfrm>
                <a:off x="5301862" y="2893838"/>
                <a:ext cx="44727" cy="127078"/>
              </a:xfrm>
              <a:custGeom>
                <a:avLst/>
                <a:gdLst/>
                <a:ahLst/>
                <a:cxnLst/>
                <a:rect l="l" t="t" r="r" b="b"/>
                <a:pathLst>
                  <a:path w="233" h="662" extrusionOk="0">
                    <a:moveTo>
                      <a:pt x="164" y="0"/>
                    </a:moveTo>
                    <a:lnTo>
                      <a:pt x="1" y="25"/>
                    </a:lnTo>
                    <a:cubicBezTo>
                      <a:pt x="17" y="142"/>
                      <a:pt x="54" y="474"/>
                      <a:pt x="5" y="605"/>
                    </a:cubicBezTo>
                    <a:lnTo>
                      <a:pt x="160" y="661"/>
                    </a:lnTo>
                    <a:cubicBezTo>
                      <a:pt x="233" y="468"/>
                      <a:pt x="171" y="48"/>
                      <a:pt x="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a:extLst>
                  <a:ext uri="{FF2B5EF4-FFF2-40B4-BE49-F238E27FC236}">
                    <a16:creationId xmlns:a16="http://schemas.microsoft.com/office/drawing/2014/main" id="{001B4B49-8F18-B873-209C-95E5BFDC8070}"/>
                  </a:ext>
                </a:extLst>
              </p:cNvPr>
              <p:cNvSpPr/>
              <p:nvPr/>
            </p:nvSpPr>
            <p:spPr>
              <a:xfrm>
                <a:off x="4885886" y="3000567"/>
                <a:ext cx="44727" cy="127461"/>
              </a:xfrm>
              <a:custGeom>
                <a:avLst/>
                <a:gdLst/>
                <a:ahLst/>
                <a:cxnLst/>
                <a:rect l="l" t="t" r="r" b="b"/>
                <a:pathLst>
                  <a:path w="233" h="664" extrusionOk="0">
                    <a:moveTo>
                      <a:pt x="163" y="1"/>
                    </a:moveTo>
                    <a:lnTo>
                      <a:pt x="0" y="27"/>
                    </a:lnTo>
                    <a:cubicBezTo>
                      <a:pt x="19" y="144"/>
                      <a:pt x="54" y="475"/>
                      <a:pt x="6" y="605"/>
                    </a:cubicBezTo>
                    <a:lnTo>
                      <a:pt x="160" y="664"/>
                    </a:lnTo>
                    <a:cubicBezTo>
                      <a:pt x="232" y="468"/>
                      <a:pt x="171" y="49"/>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a:extLst>
                  <a:ext uri="{FF2B5EF4-FFF2-40B4-BE49-F238E27FC236}">
                    <a16:creationId xmlns:a16="http://schemas.microsoft.com/office/drawing/2014/main" id="{DA029E63-20EE-206E-5C7A-78BB7577FF53}"/>
                  </a:ext>
                </a:extLst>
              </p:cNvPr>
              <p:cNvSpPr/>
              <p:nvPr/>
            </p:nvSpPr>
            <p:spPr>
              <a:xfrm>
                <a:off x="4462616" y="2964095"/>
                <a:ext cx="45495" cy="126886"/>
              </a:xfrm>
              <a:custGeom>
                <a:avLst/>
                <a:gdLst/>
                <a:ahLst/>
                <a:cxnLst/>
                <a:rect l="l" t="t" r="r" b="b"/>
                <a:pathLst>
                  <a:path w="237" h="661" extrusionOk="0">
                    <a:moveTo>
                      <a:pt x="42" y="0"/>
                    </a:moveTo>
                    <a:cubicBezTo>
                      <a:pt x="38" y="48"/>
                      <a:pt x="1" y="469"/>
                      <a:pt x="86" y="660"/>
                    </a:cubicBezTo>
                    <a:lnTo>
                      <a:pt x="236" y="594"/>
                    </a:lnTo>
                    <a:cubicBezTo>
                      <a:pt x="181" y="465"/>
                      <a:pt x="196" y="132"/>
                      <a:pt x="207" y="14"/>
                    </a:cubicBezTo>
                    <a:lnTo>
                      <a:pt x="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a:extLst>
                  <a:ext uri="{FF2B5EF4-FFF2-40B4-BE49-F238E27FC236}">
                    <a16:creationId xmlns:a16="http://schemas.microsoft.com/office/drawing/2014/main" id="{D270E1D4-233C-91BC-7922-C24DC61621D6}"/>
                  </a:ext>
                </a:extLst>
              </p:cNvPr>
              <p:cNvSpPr/>
              <p:nvPr/>
            </p:nvSpPr>
            <p:spPr>
              <a:xfrm>
                <a:off x="4594108" y="489548"/>
                <a:ext cx="501591" cy="734247"/>
              </a:xfrm>
              <a:custGeom>
                <a:avLst/>
                <a:gdLst/>
                <a:ahLst/>
                <a:cxnLst/>
                <a:rect l="l" t="t" r="r" b="b"/>
                <a:pathLst>
                  <a:path w="2613" h="3825" extrusionOk="0">
                    <a:moveTo>
                      <a:pt x="2" y="2610"/>
                    </a:moveTo>
                    <a:cubicBezTo>
                      <a:pt x="5" y="2673"/>
                      <a:pt x="716" y="3616"/>
                      <a:pt x="1563" y="3783"/>
                    </a:cubicBezTo>
                    <a:cubicBezTo>
                      <a:pt x="1746" y="3819"/>
                      <a:pt x="1894" y="3825"/>
                      <a:pt x="2015" y="3810"/>
                    </a:cubicBezTo>
                    <a:cubicBezTo>
                      <a:pt x="2452" y="3757"/>
                      <a:pt x="2517" y="3431"/>
                      <a:pt x="2485" y="3265"/>
                    </a:cubicBezTo>
                    <a:cubicBezTo>
                      <a:pt x="2443" y="3053"/>
                      <a:pt x="2331" y="3214"/>
                      <a:pt x="2323" y="2725"/>
                    </a:cubicBezTo>
                    <a:cubicBezTo>
                      <a:pt x="2320" y="2508"/>
                      <a:pt x="2383" y="2185"/>
                      <a:pt x="2448" y="1871"/>
                    </a:cubicBezTo>
                    <a:cubicBezTo>
                      <a:pt x="2529" y="1478"/>
                      <a:pt x="2612" y="1099"/>
                      <a:pt x="2565" y="965"/>
                    </a:cubicBezTo>
                    <a:cubicBezTo>
                      <a:pt x="2483" y="727"/>
                      <a:pt x="514" y="1"/>
                      <a:pt x="514" y="1"/>
                    </a:cubicBezTo>
                    <a:cubicBezTo>
                      <a:pt x="514" y="1"/>
                      <a:pt x="354" y="593"/>
                      <a:pt x="391" y="1108"/>
                    </a:cubicBezTo>
                    <a:cubicBezTo>
                      <a:pt x="427" y="1625"/>
                      <a:pt x="322" y="2242"/>
                      <a:pt x="223" y="2396"/>
                    </a:cubicBezTo>
                    <a:cubicBezTo>
                      <a:pt x="125" y="2551"/>
                      <a:pt x="0" y="2548"/>
                      <a:pt x="2" y="261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a:extLst>
                  <a:ext uri="{FF2B5EF4-FFF2-40B4-BE49-F238E27FC236}">
                    <a16:creationId xmlns:a16="http://schemas.microsoft.com/office/drawing/2014/main" id="{CB7F3544-F9C9-0D7D-9BD6-2A89C2E5FCA3}"/>
                  </a:ext>
                </a:extLst>
              </p:cNvPr>
              <p:cNvSpPr/>
              <p:nvPr/>
            </p:nvSpPr>
            <p:spPr>
              <a:xfrm>
                <a:off x="4867266" y="848703"/>
                <a:ext cx="210004" cy="372210"/>
              </a:xfrm>
              <a:custGeom>
                <a:avLst/>
                <a:gdLst/>
                <a:ahLst/>
                <a:cxnLst/>
                <a:rect l="l" t="t" r="r" b="b"/>
                <a:pathLst>
                  <a:path w="1094" h="1939" extrusionOk="0">
                    <a:moveTo>
                      <a:pt x="617" y="1466"/>
                    </a:moveTo>
                    <a:cubicBezTo>
                      <a:pt x="634" y="1545"/>
                      <a:pt x="609" y="1791"/>
                      <a:pt x="592" y="1939"/>
                    </a:cubicBezTo>
                    <a:cubicBezTo>
                      <a:pt x="1029" y="1886"/>
                      <a:pt x="1094" y="1560"/>
                      <a:pt x="1062" y="1393"/>
                    </a:cubicBezTo>
                    <a:cubicBezTo>
                      <a:pt x="1020" y="1182"/>
                      <a:pt x="908" y="1343"/>
                      <a:pt x="900" y="854"/>
                    </a:cubicBezTo>
                    <a:cubicBezTo>
                      <a:pt x="897" y="637"/>
                      <a:pt x="960" y="314"/>
                      <a:pt x="1025" y="0"/>
                    </a:cubicBezTo>
                    <a:cubicBezTo>
                      <a:pt x="597" y="37"/>
                      <a:pt x="162" y="276"/>
                      <a:pt x="0" y="482"/>
                    </a:cubicBezTo>
                    <a:cubicBezTo>
                      <a:pt x="0" y="482"/>
                      <a:pt x="483" y="937"/>
                      <a:pt x="542" y="979"/>
                    </a:cubicBezTo>
                    <a:cubicBezTo>
                      <a:pt x="600" y="1019"/>
                      <a:pt x="592" y="1354"/>
                      <a:pt x="617" y="1466"/>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a:extLst>
                  <a:ext uri="{FF2B5EF4-FFF2-40B4-BE49-F238E27FC236}">
                    <a16:creationId xmlns:a16="http://schemas.microsoft.com/office/drawing/2014/main" id="{FE70F290-FC2C-925E-916A-84B4F4DE7A60}"/>
                  </a:ext>
                </a:extLst>
              </p:cNvPr>
              <p:cNvSpPr/>
              <p:nvPr/>
            </p:nvSpPr>
            <p:spPr>
              <a:xfrm>
                <a:off x="4644593" y="134039"/>
                <a:ext cx="632892" cy="880329"/>
              </a:xfrm>
              <a:custGeom>
                <a:avLst/>
                <a:gdLst/>
                <a:ahLst/>
                <a:cxnLst/>
                <a:rect l="l" t="t" r="r" b="b"/>
                <a:pathLst>
                  <a:path w="3297" h="4586" extrusionOk="0">
                    <a:moveTo>
                      <a:pt x="2643" y="1"/>
                    </a:moveTo>
                    <a:cubicBezTo>
                      <a:pt x="2625" y="1"/>
                      <a:pt x="1980" y="3"/>
                      <a:pt x="1436" y="204"/>
                    </a:cubicBezTo>
                    <a:cubicBezTo>
                      <a:pt x="1105" y="326"/>
                      <a:pt x="656" y="669"/>
                      <a:pt x="348" y="995"/>
                    </a:cubicBezTo>
                    <a:cubicBezTo>
                      <a:pt x="142" y="1213"/>
                      <a:pt x="0" y="1425"/>
                      <a:pt x="2" y="1558"/>
                    </a:cubicBezTo>
                    <a:cubicBezTo>
                      <a:pt x="4" y="1768"/>
                      <a:pt x="179" y="2171"/>
                      <a:pt x="319" y="2467"/>
                    </a:cubicBezTo>
                    <a:cubicBezTo>
                      <a:pt x="400" y="2634"/>
                      <a:pt x="470" y="2765"/>
                      <a:pt x="488" y="2804"/>
                    </a:cubicBezTo>
                    <a:cubicBezTo>
                      <a:pt x="510" y="2853"/>
                      <a:pt x="534" y="2956"/>
                      <a:pt x="565" y="3090"/>
                    </a:cubicBezTo>
                    <a:cubicBezTo>
                      <a:pt x="605" y="3254"/>
                      <a:pt x="653" y="3465"/>
                      <a:pt x="728" y="3688"/>
                    </a:cubicBezTo>
                    <a:cubicBezTo>
                      <a:pt x="865" y="4090"/>
                      <a:pt x="1456" y="4443"/>
                      <a:pt x="1540" y="4517"/>
                    </a:cubicBezTo>
                    <a:cubicBezTo>
                      <a:pt x="1578" y="4549"/>
                      <a:pt x="1802" y="4585"/>
                      <a:pt x="2045" y="4585"/>
                    </a:cubicBezTo>
                    <a:cubicBezTo>
                      <a:pt x="2350" y="4585"/>
                      <a:pt x="2687" y="4529"/>
                      <a:pt x="2734" y="4340"/>
                    </a:cubicBezTo>
                    <a:cubicBezTo>
                      <a:pt x="2789" y="4122"/>
                      <a:pt x="2954" y="3485"/>
                      <a:pt x="3071" y="3017"/>
                    </a:cubicBezTo>
                    <a:cubicBezTo>
                      <a:pt x="3135" y="2756"/>
                      <a:pt x="3188" y="2545"/>
                      <a:pt x="3195" y="2494"/>
                    </a:cubicBezTo>
                    <a:cubicBezTo>
                      <a:pt x="3220" y="2348"/>
                      <a:pt x="3297" y="1531"/>
                      <a:pt x="3232" y="996"/>
                    </a:cubicBezTo>
                    <a:lnTo>
                      <a:pt x="3232" y="993"/>
                    </a:lnTo>
                    <a:cubicBezTo>
                      <a:pt x="3231" y="979"/>
                      <a:pt x="3228" y="965"/>
                      <a:pt x="3225" y="952"/>
                    </a:cubicBezTo>
                    <a:cubicBezTo>
                      <a:pt x="3138" y="435"/>
                      <a:pt x="2643" y="1"/>
                      <a:pt x="2643"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a:extLst>
                  <a:ext uri="{FF2B5EF4-FFF2-40B4-BE49-F238E27FC236}">
                    <a16:creationId xmlns:a16="http://schemas.microsoft.com/office/drawing/2014/main" id="{13815F6A-C714-7698-F857-78F9D1B7AC08}"/>
                  </a:ext>
                </a:extLst>
              </p:cNvPr>
              <p:cNvSpPr/>
              <p:nvPr/>
            </p:nvSpPr>
            <p:spPr>
              <a:xfrm>
                <a:off x="4547654" y="31341"/>
                <a:ext cx="742309" cy="729256"/>
              </a:xfrm>
              <a:custGeom>
                <a:avLst/>
                <a:gdLst/>
                <a:ahLst/>
                <a:cxnLst/>
                <a:rect l="l" t="t" r="r" b="b"/>
                <a:pathLst>
                  <a:path w="3867" h="3799" extrusionOk="0">
                    <a:moveTo>
                      <a:pt x="2074" y="0"/>
                    </a:moveTo>
                    <a:cubicBezTo>
                      <a:pt x="1262" y="0"/>
                      <a:pt x="396" y="512"/>
                      <a:pt x="170" y="1034"/>
                    </a:cubicBezTo>
                    <a:cubicBezTo>
                      <a:pt x="82" y="1240"/>
                      <a:pt x="38" y="1487"/>
                      <a:pt x="26" y="1740"/>
                    </a:cubicBezTo>
                    <a:cubicBezTo>
                      <a:pt x="1" y="2183"/>
                      <a:pt x="69" y="2649"/>
                      <a:pt x="139" y="2954"/>
                    </a:cubicBezTo>
                    <a:lnTo>
                      <a:pt x="141" y="2954"/>
                    </a:lnTo>
                    <a:cubicBezTo>
                      <a:pt x="199" y="3205"/>
                      <a:pt x="335" y="3425"/>
                      <a:pt x="449" y="3577"/>
                    </a:cubicBezTo>
                    <a:cubicBezTo>
                      <a:pt x="553" y="3714"/>
                      <a:pt x="639" y="3799"/>
                      <a:pt x="639" y="3799"/>
                    </a:cubicBezTo>
                    <a:cubicBezTo>
                      <a:pt x="639" y="3799"/>
                      <a:pt x="669" y="3728"/>
                      <a:pt x="698" y="3639"/>
                    </a:cubicBezTo>
                    <a:cubicBezTo>
                      <a:pt x="722" y="3563"/>
                      <a:pt x="745" y="3474"/>
                      <a:pt x="747" y="3409"/>
                    </a:cubicBezTo>
                    <a:cubicBezTo>
                      <a:pt x="748" y="3323"/>
                      <a:pt x="787" y="3140"/>
                      <a:pt x="824" y="3002"/>
                    </a:cubicBezTo>
                    <a:cubicBezTo>
                      <a:pt x="847" y="2917"/>
                      <a:pt x="868" y="2848"/>
                      <a:pt x="881" y="2833"/>
                    </a:cubicBezTo>
                    <a:cubicBezTo>
                      <a:pt x="915" y="2791"/>
                      <a:pt x="919" y="2722"/>
                      <a:pt x="919" y="2722"/>
                    </a:cubicBezTo>
                    <a:cubicBezTo>
                      <a:pt x="919" y="2722"/>
                      <a:pt x="964" y="2706"/>
                      <a:pt x="1021" y="2706"/>
                    </a:cubicBezTo>
                    <a:cubicBezTo>
                      <a:pt x="1090" y="2706"/>
                      <a:pt x="1177" y="2729"/>
                      <a:pt x="1225" y="2829"/>
                    </a:cubicBezTo>
                    <a:cubicBezTo>
                      <a:pt x="1264" y="2906"/>
                      <a:pt x="1285" y="2992"/>
                      <a:pt x="1302" y="3077"/>
                    </a:cubicBezTo>
                    <a:cubicBezTo>
                      <a:pt x="1310" y="3120"/>
                      <a:pt x="1305" y="3222"/>
                      <a:pt x="1336" y="3249"/>
                    </a:cubicBezTo>
                    <a:cubicBezTo>
                      <a:pt x="1344" y="3257"/>
                      <a:pt x="1355" y="3263"/>
                      <a:pt x="1364" y="3266"/>
                    </a:cubicBezTo>
                    <a:cubicBezTo>
                      <a:pt x="1405" y="3285"/>
                      <a:pt x="1447" y="3305"/>
                      <a:pt x="1490" y="3323"/>
                    </a:cubicBezTo>
                    <a:cubicBezTo>
                      <a:pt x="1500" y="3328"/>
                      <a:pt x="1511" y="3332"/>
                      <a:pt x="1522" y="3332"/>
                    </a:cubicBezTo>
                    <a:cubicBezTo>
                      <a:pt x="1526" y="3332"/>
                      <a:pt x="1530" y="3331"/>
                      <a:pt x="1535" y="3329"/>
                    </a:cubicBezTo>
                    <a:cubicBezTo>
                      <a:pt x="1550" y="3323"/>
                      <a:pt x="1593" y="3028"/>
                      <a:pt x="1608" y="2988"/>
                    </a:cubicBezTo>
                    <a:cubicBezTo>
                      <a:pt x="1656" y="2859"/>
                      <a:pt x="1728" y="2736"/>
                      <a:pt x="1834" y="2645"/>
                    </a:cubicBezTo>
                    <a:cubicBezTo>
                      <a:pt x="2034" y="2473"/>
                      <a:pt x="2096" y="2196"/>
                      <a:pt x="2098" y="2037"/>
                    </a:cubicBezTo>
                    <a:cubicBezTo>
                      <a:pt x="2101" y="1879"/>
                      <a:pt x="2078" y="1396"/>
                      <a:pt x="2078" y="1396"/>
                    </a:cubicBezTo>
                    <a:cubicBezTo>
                      <a:pt x="2078" y="1396"/>
                      <a:pt x="2090" y="1377"/>
                      <a:pt x="2130" y="1365"/>
                    </a:cubicBezTo>
                    <a:cubicBezTo>
                      <a:pt x="2150" y="1358"/>
                      <a:pt x="2178" y="1353"/>
                      <a:pt x="2216" y="1353"/>
                    </a:cubicBezTo>
                    <a:cubicBezTo>
                      <a:pt x="2246" y="1353"/>
                      <a:pt x="2283" y="1356"/>
                      <a:pt x="2327" y="1365"/>
                    </a:cubicBezTo>
                    <a:lnTo>
                      <a:pt x="2328" y="1365"/>
                    </a:lnTo>
                    <a:cubicBezTo>
                      <a:pt x="2356" y="1370"/>
                      <a:pt x="2384" y="1376"/>
                      <a:pt x="2416" y="1385"/>
                    </a:cubicBezTo>
                    <a:cubicBezTo>
                      <a:pt x="2690" y="1465"/>
                      <a:pt x="2833" y="1624"/>
                      <a:pt x="3225" y="1624"/>
                    </a:cubicBezTo>
                    <a:cubicBezTo>
                      <a:pt x="3231" y="1624"/>
                      <a:pt x="3236" y="1624"/>
                      <a:pt x="3242" y="1623"/>
                    </a:cubicBezTo>
                    <a:cubicBezTo>
                      <a:pt x="3550" y="1619"/>
                      <a:pt x="3636" y="1607"/>
                      <a:pt x="3702" y="1524"/>
                    </a:cubicBezTo>
                    <a:lnTo>
                      <a:pt x="3703" y="1524"/>
                    </a:lnTo>
                    <a:cubicBezTo>
                      <a:pt x="3711" y="1513"/>
                      <a:pt x="3719" y="1500"/>
                      <a:pt x="3730" y="1487"/>
                    </a:cubicBezTo>
                    <a:cubicBezTo>
                      <a:pt x="3740" y="1468"/>
                      <a:pt x="3753" y="1447"/>
                      <a:pt x="3766" y="1420"/>
                    </a:cubicBezTo>
                    <a:cubicBezTo>
                      <a:pt x="3866" y="1247"/>
                      <a:pt x="3674" y="930"/>
                      <a:pt x="3605" y="813"/>
                    </a:cubicBezTo>
                    <a:cubicBezTo>
                      <a:pt x="3476" y="590"/>
                      <a:pt x="3142" y="108"/>
                      <a:pt x="2277" y="11"/>
                    </a:cubicBezTo>
                    <a:cubicBezTo>
                      <a:pt x="2210" y="4"/>
                      <a:pt x="2143" y="0"/>
                      <a:pt x="2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a:extLst>
                  <a:ext uri="{FF2B5EF4-FFF2-40B4-BE49-F238E27FC236}">
                    <a16:creationId xmlns:a16="http://schemas.microsoft.com/office/drawing/2014/main" id="{63237BB9-25EF-056B-03BE-780CC466D495}"/>
                  </a:ext>
                </a:extLst>
              </p:cNvPr>
              <p:cNvSpPr/>
              <p:nvPr/>
            </p:nvSpPr>
            <p:spPr>
              <a:xfrm>
                <a:off x="4631540" y="500489"/>
                <a:ext cx="142626" cy="246861"/>
              </a:xfrm>
              <a:custGeom>
                <a:avLst/>
                <a:gdLst/>
                <a:ahLst/>
                <a:cxnLst/>
                <a:rect l="l" t="t" r="r" b="b"/>
                <a:pathLst>
                  <a:path w="743" h="1286" extrusionOk="0">
                    <a:moveTo>
                      <a:pt x="98" y="582"/>
                    </a:moveTo>
                    <a:cubicBezTo>
                      <a:pt x="98" y="582"/>
                      <a:pt x="1" y="233"/>
                      <a:pt x="195" y="116"/>
                    </a:cubicBezTo>
                    <a:cubicBezTo>
                      <a:pt x="387" y="1"/>
                      <a:pt x="570" y="130"/>
                      <a:pt x="656" y="333"/>
                    </a:cubicBezTo>
                    <a:cubicBezTo>
                      <a:pt x="742" y="538"/>
                      <a:pt x="727" y="1098"/>
                      <a:pt x="638" y="1191"/>
                    </a:cubicBezTo>
                    <a:cubicBezTo>
                      <a:pt x="547" y="1285"/>
                      <a:pt x="381" y="1222"/>
                      <a:pt x="322" y="1151"/>
                    </a:cubicBezTo>
                    <a:cubicBezTo>
                      <a:pt x="265" y="1081"/>
                      <a:pt x="119" y="704"/>
                      <a:pt x="99" y="582"/>
                    </a:cubicBezTo>
                    <a:close/>
                  </a:path>
                </a:pathLst>
              </a:custGeom>
              <a:solidFill>
                <a:srgbClr val="FEC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a:extLst>
                  <a:ext uri="{FF2B5EF4-FFF2-40B4-BE49-F238E27FC236}">
                    <a16:creationId xmlns:a16="http://schemas.microsoft.com/office/drawing/2014/main" id="{BE525B0D-04EE-C84C-2B93-8B30062AEF9B}"/>
                  </a:ext>
                </a:extLst>
              </p:cNvPr>
              <p:cNvSpPr/>
              <p:nvPr/>
            </p:nvSpPr>
            <p:spPr>
              <a:xfrm>
                <a:off x="4656687" y="531779"/>
                <a:ext cx="95596" cy="162590"/>
              </a:xfrm>
              <a:custGeom>
                <a:avLst/>
                <a:gdLst/>
                <a:ahLst/>
                <a:cxnLst/>
                <a:rect l="l" t="t" r="r" b="b"/>
                <a:pathLst>
                  <a:path w="498" h="847" extrusionOk="0">
                    <a:moveTo>
                      <a:pt x="1" y="279"/>
                    </a:moveTo>
                    <a:cubicBezTo>
                      <a:pt x="1" y="279"/>
                      <a:pt x="8" y="69"/>
                      <a:pt x="99" y="42"/>
                    </a:cubicBezTo>
                    <a:cubicBezTo>
                      <a:pt x="190" y="16"/>
                      <a:pt x="327" y="1"/>
                      <a:pt x="393" y="133"/>
                    </a:cubicBezTo>
                    <a:cubicBezTo>
                      <a:pt x="459" y="266"/>
                      <a:pt x="494" y="385"/>
                      <a:pt x="496" y="544"/>
                    </a:cubicBezTo>
                    <a:cubicBezTo>
                      <a:pt x="497" y="702"/>
                      <a:pt x="467" y="835"/>
                      <a:pt x="380" y="841"/>
                    </a:cubicBezTo>
                    <a:cubicBezTo>
                      <a:pt x="294" y="847"/>
                      <a:pt x="128" y="707"/>
                      <a:pt x="1" y="281"/>
                    </a:cubicBezTo>
                    <a:close/>
                  </a:path>
                </a:pathLst>
              </a:custGeom>
              <a:solidFill>
                <a:srgbClr val="F7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a:extLst>
                  <a:ext uri="{FF2B5EF4-FFF2-40B4-BE49-F238E27FC236}">
                    <a16:creationId xmlns:a16="http://schemas.microsoft.com/office/drawing/2014/main" id="{C188035F-3A00-FC6B-910F-0FF68ED4F250}"/>
                  </a:ext>
                </a:extLst>
              </p:cNvPr>
              <p:cNvSpPr/>
              <p:nvPr/>
            </p:nvSpPr>
            <p:spPr>
              <a:xfrm>
                <a:off x="4527690" y="347882"/>
                <a:ext cx="172572" cy="367603"/>
              </a:xfrm>
              <a:custGeom>
                <a:avLst/>
                <a:gdLst/>
                <a:ahLst/>
                <a:cxnLst/>
                <a:rect l="l" t="t" r="r" b="b"/>
                <a:pathLst>
                  <a:path w="899" h="1915" extrusionOk="0">
                    <a:moveTo>
                      <a:pt x="133" y="1"/>
                    </a:moveTo>
                    <a:lnTo>
                      <a:pt x="0" y="247"/>
                    </a:lnTo>
                    <a:lnTo>
                      <a:pt x="0" y="274"/>
                    </a:lnTo>
                    <a:lnTo>
                      <a:pt x="40" y="900"/>
                    </a:lnTo>
                    <a:lnTo>
                      <a:pt x="223" y="1733"/>
                    </a:lnTo>
                    <a:cubicBezTo>
                      <a:pt x="223" y="1733"/>
                      <a:pt x="466" y="1848"/>
                      <a:pt x="705" y="1914"/>
                    </a:cubicBezTo>
                    <a:cubicBezTo>
                      <a:pt x="706" y="1914"/>
                      <a:pt x="707" y="1915"/>
                      <a:pt x="708" y="1915"/>
                    </a:cubicBezTo>
                    <a:cubicBezTo>
                      <a:pt x="777" y="1915"/>
                      <a:pt x="531" y="1080"/>
                      <a:pt x="638" y="1080"/>
                    </a:cubicBezTo>
                    <a:cubicBezTo>
                      <a:pt x="640" y="1080"/>
                      <a:pt x="641" y="1080"/>
                      <a:pt x="643" y="1080"/>
                    </a:cubicBezTo>
                    <a:cubicBezTo>
                      <a:pt x="719" y="1097"/>
                      <a:pt x="805" y="1116"/>
                      <a:pt x="899" y="1136"/>
                    </a:cubicBezTo>
                    <a:cubicBezTo>
                      <a:pt x="891" y="931"/>
                      <a:pt x="880" y="727"/>
                      <a:pt x="866" y="522"/>
                    </a:cubicBezTo>
                    <a:cubicBezTo>
                      <a:pt x="453" y="390"/>
                      <a:pt x="131" y="254"/>
                      <a:pt x="131" y="254"/>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a:extLst>
                  <a:ext uri="{FF2B5EF4-FFF2-40B4-BE49-F238E27FC236}">
                    <a16:creationId xmlns:a16="http://schemas.microsoft.com/office/drawing/2014/main" id="{70856AB1-4D71-5FE4-C78E-3F1F00C4F2FA}"/>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solidFill>
                <a:srgbClr val="7ED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a:extLst>
                  <a:ext uri="{FF2B5EF4-FFF2-40B4-BE49-F238E27FC236}">
                    <a16:creationId xmlns:a16="http://schemas.microsoft.com/office/drawing/2014/main" id="{9458DF92-70D5-54AB-A0D8-A3CF38C7C251}"/>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a:extLst>
                  <a:ext uri="{FF2B5EF4-FFF2-40B4-BE49-F238E27FC236}">
                    <a16:creationId xmlns:a16="http://schemas.microsoft.com/office/drawing/2014/main" id="{A943A247-D382-DA7F-5EF4-AF05E882A3C7}"/>
                  </a:ext>
                </a:extLst>
              </p:cNvPr>
              <p:cNvSpPr/>
              <p:nvPr/>
            </p:nvSpPr>
            <p:spPr>
              <a:xfrm>
                <a:off x="5804219" y="2212766"/>
                <a:ext cx="329979" cy="186777"/>
              </a:xfrm>
              <a:custGeom>
                <a:avLst/>
                <a:gdLst/>
                <a:ahLst/>
                <a:cxnLst/>
                <a:rect l="l" t="t" r="r" b="b"/>
                <a:pathLst>
                  <a:path w="1719" h="973" extrusionOk="0">
                    <a:moveTo>
                      <a:pt x="335" y="0"/>
                    </a:moveTo>
                    <a:cubicBezTo>
                      <a:pt x="326" y="0"/>
                      <a:pt x="318" y="1"/>
                      <a:pt x="311" y="2"/>
                    </a:cubicBezTo>
                    <a:cubicBezTo>
                      <a:pt x="177" y="29"/>
                      <a:pt x="17" y="159"/>
                      <a:pt x="18" y="212"/>
                    </a:cubicBezTo>
                    <a:cubicBezTo>
                      <a:pt x="18" y="262"/>
                      <a:pt x="0" y="532"/>
                      <a:pt x="52" y="593"/>
                    </a:cubicBezTo>
                    <a:cubicBezTo>
                      <a:pt x="105" y="655"/>
                      <a:pt x="326" y="767"/>
                      <a:pt x="383" y="767"/>
                    </a:cubicBezTo>
                    <a:cubicBezTo>
                      <a:pt x="440" y="767"/>
                      <a:pt x="706" y="738"/>
                      <a:pt x="706" y="738"/>
                    </a:cubicBezTo>
                    <a:lnTo>
                      <a:pt x="951" y="712"/>
                    </a:lnTo>
                    <a:cubicBezTo>
                      <a:pt x="951" y="712"/>
                      <a:pt x="1197" y="930"/>
                      <a:pt x="1277" y="950"/>
                    </a:cubicBezTo>
                    <a:cubicBezTo>
                      <a:pt x="1322" y="961"/>
                      <a:pt x="1399" y="973"/>
                      <a:pt x="1469" y="973"/>
                    </a:cubicBezTo>
                    <a:cubicBezTo>
                      <a:pt x="1522" y="973"/>
                      <a:pt x="1571" y="966"/>
                      <a:pt x="1595" y="947"/>
                    </a:cubicBezTo>
                    <a:cubicBezTo>
                      <a:pt x="1652" y="905"/>
                      <a:pt x="1718" y="848"/>
                      <a:pt x="1718" y="802"/>
                    </a:cubicBezTo>
                    <a:cubicBezTo>
                      <a:pt x="1718" y="755"/>
                      <a:pt x="1687" y="679"/>
                      <a:pt x="1631" y="679"/>
                    </a:cubicBezTo>
                    <a:cubicBezTo>
                      <a:pt x="1630" y="679"/>
                      <a:pt x="1630" y="679"/>
                      <a:pt x="1629" y="679"/>
                    </a:cubicBezTo>
                    <a:cubicBezTo>
                      <a:pt x="1572" y="679"/>
                      <a:pt x="1460" y="681"/>
                      <a:pt x="1460" y="681"/>
                    </a:cubicBezTo>
                    <a:cubicBezTo>
                      <a:pt x="1460" y="681"/>
                      <a:pt x="1207" y="315"/>
                      <a:pt x="1166" y="295"/>
                    </a:cubicBezTo>
                    <a:cubicBezTo>
                      <a:pt x="1124" y="275"/>
                      <a:pt x="948" y="224"/>
                      <a:pt x="948" y="224"/>
                    </a:cubicBezTo>
                    <a:cubicBezTo>
                      <a:pt x="948" y="224"/>
                      <a:pt x="496" y="0"/>
                      <a:pt x="33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a:extLst>
                  <a:ext uri="{FF2B5EF4-FFF2-40B4-BE49-F238E27FC236}">
                    <a16:creationId xmlns:a16="http://schemas.microsoft.com/office/drawing/2014/main" id="{77E9789A-42A1-CF4A-556F-E9B79B815386}"/>
                  </a:ext>
                </a:extLst>
              </p:cNvPr>
              <p:cNvSpPr/>
              <p:nvPr/>
            </p:nvSpPr>
            <p:spPr>
              <a:xfrm>
                <a:off x="4525962" y="18288"/>
                <a:ext cx="785884" cy="506774"/>
              </a:xfrm>
              <a:custGeom>
                <a:avLst/>
                <a:gdLst/>
                <a:ahLst/>
                <a:cxnLst/>
                <a:rect l="l" t="t" r="r" b="b"/>
                <a:pathLst>
                  <a:path w="4094" h="2640" extrusionOk="0">
                    <a:moveTo>
                      <a:pt x="1892" y="1"/>
                    </a:moveTo>
                    <a:cubicBezTo>
                      <a:pt x="496" y="1"/>
                      <a:pt x="102" y="1057"/>
                      <a:pt x="20" y="1590"/>
                    </a:cubicBezTo>
                    <a:cubicBezTo>
                      <a:pt x="6" y="1676"/>
                      <a:pt x="0" y="1747"/>
                      <a:pt x="0" y="1798"/>
                    </a:cubicBezTo>
                    <a:cubicBezTo>
                      <a:pt x="0" y="1902"/>
                      <a:pt x="3" y="2005"/>
                      <a:pt x="9" y="2101"/>
                    </a:cubicBezTo>
                    <a:cubicBezTo>
                      <a:pt x="22" y="2387"/>
                      <a:pt x="49" y="2617"/>
                      <a:pt x="49" y="2617"/>
                    </a:cubicBezTo>
                    <a:lnTo>
                      <a:pt x="1137" y="2639"/>
                    </a:lnTo>
                    <a:lnTo>
                      <a:pt x="937" y="2402"/>
                    </a:lnTo>
                    <a:lnTo>
                      <a:pt x="806" y="2247"/>
                    </a:lnTo>
                    <a:lnTo>
                      <a:pt x="806" y="2247"/>
                    </a:lnTo>
                    <a:cubicBezTo>
                      <a:pt x="846" y="2262"/>
                      <a:pt x="1502" y="2511"/>
                      <a:pt x="2518" y="2511"/>
                    </a:cubicBezTo>
                    <a:cubicBezTo>
                      <a:pt x="2770" y="2511"/>
                      <a:pt x="3043" y="2495"/>
                      <a:pt x="3335" y="2458"/>
                    </a:cubicBezTo>
                    <a:cubicBezTo>
                      <a:pt x="3983" y="2373"/>
                      <a:pt x="4073" y="2279"/>
                      <a:pt x="4087" y="2253"/>
                    </a:cubicBezTo>
                    <a:lnTo>
                      <a:pt x="4087" y="2251"/>
                    </a:lnTo>
                    <a:cubicBezTo>
                      <a:pt x="4092" y="2188"/>
                      <a:pt x="4093" y="2068"/>
                      <a:pt x="4081" y="1921"/>
                    </a:cubicBezTo>
                    <a:cubicBezTo>
                      <a:pt x="4035" y="1324"/>
                      <a:pt x="3752" y="224"/>
                      <a:pt x="2312" y="30"/>
                    </a:cubicBezTo>
                    <a:cubicBezTo>
                      <a:pt x="2163" y="10"/>
                      <a:pt x="202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a:extLst>
                  <a:ext uri="{FF2B5EF4-FFF2-40B4-BE49-F238E27FC236}">
                    <a16:creationId xmlns:a16="http://schemas.microsoft.com/office/drawing/2014/main" id="{2D388B37-37A4-9BD6-1F28-5ABC92D2AB68}"/>
                  </a:ext>
                </a:extLst>
              </p:cNvPr>
              <p:cNvSpPr/>
              <p:nvPr/>
            </p:nvSpPr>
            <p:spPr>
              <a:xfrm>
                <a:off x="4808526" y="18479"/>
                <a:ext cx="503511" cy="470110"/>
              </a:xfrm>
              <a:custGeom>
                <a:avLst/>
                <a:gdLst/>
                <a:ahLst/>
                <a:cxnLst/>
                <a:rect l="l" t="t" r="r" b="b"/>
                <a:pathLst>
                  <a:path w="2623" h="2449" extrusionOk="0">
                    <a:moveTo>
                      <a:pt x="427" y="1"/>
                    </a:moveTo>
                    <a:cubicBezTo>
                      <a:pt x="273" y="1"/>
                      <a:pt x="131" y="13"/>
                      <a:pt x="0" y="37"/>
                    </a:cubicBezTo>
                    <a:cubicBezTo>
                      <a:pt x="37" y="34"/>
                      <a:pt x="122" y="25"/>
                      <a:pt x="240" y="25"/>
                    </a:cubicBezTo>
                    <a:cubicBezTo>
                      <a:pt x="629" y="25"/>
                      <a:pt x="1374" y="126"/>
                      <a:pt x="1921" y="906"/>
                    </a:cubicBezTo>
                    <a:lnTo>
                      <a:pt x="1921" y="904"/>
                    </a:lnTo>
                    <a:lnTo>
                      <a:pt x="1921" y="904"/>
                    </a:lnTo>
                    <a:cubicBezTo>
                      <a:pt x="2240" y="1358"/>
                      <a:pt x="2411" y="2305"/>
                      <a:pt x="2018" y="2434"/>
                    </a:cubicBezTo>
                    <a:lnTo>
                      <a:pt x="2018" y="2434"/>
                    </a:lnTo>
                    <a:cubicBezTo>
                      <a:pt x="2526" y="2357"/>
                      <a:pt x="2602" y="2275"/>
                      <a:pt x="2615" y="2252"/>
                    </a:cubicBezTo>
                    <a:lnTo>
                      <a:pt x="2615" y="2250"/>
                    </a:lnTo>
                    <a:cubicBezTo>
                      <a:pt x="2620" y="2187"/>
                      <a:pt x="2623" y="2069"/>
                      <a:pt x="2611" y="1920"/>
                    </a:cubicBezTo>
                    <a:cubicBezTo>
                      <a:pt x="2564" y="1323"/>
                      <a:pt x="2281" y="223"/>
                      <a:pt x="840" y="29"/>
                    </a:cubicBezTo>
                    <a:cubicBezTo>
                      <a:pt x="694" y="10"/>
                      <a:pt x="556" y="1"/>
                      <a:pt x="427" y="1"/>
                    </a:cubicBezTo>
                    <a:close/>
                    <a:moveTo>
                      <a:pt x="2018" y="2434"/>
                    </a:moveTo>
                    <a:cubicBezTo>
                      <a:pt x="1986" y="2439"/>
                      <a:pt x="1952" y="2444"/>
                      <a:pt x="1917" y="2449"/>
                    </a:cubicBezTo>
                    <a:cubicBezTo>
                      <a:pt x="1918" y="2449"/>
                      <a:pt x="1920" y="2449"/>
                      <a:pt x="1921" y="2449"/>
                    </a:cubicBezTo>
                    <a:cubicBezTo>
                      <a:pt x="1957" y="2449"/>
                      <a:pt x="1989" y="2444"/>
                      <a:pt x="2018" y="2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a:extLst>
                  <a:ext uri="{FF2B5EF4-FFF2-40B4-BE49-F238E27FC236}">
                    <a16:creationId xmlns:a16="http://schemas.microsoft.com/office/drawing/2014/main" id="{EEDD021F-FB2C-EA8C-9963-CB73C52D14AB}"/>
                  </a:ext>
                </a:extLst>
              </p:cNvPr>
              <p:cNvSpPr/>
              <p:nvPr/>
            </p:nvSpPr>
            <p:spPr>
              <a:xfrm>
                <a:off x="4556868" y="449428"/>
                <a:ext cx="251852" cy="273543"/>
              </a:xfrm>
              <a:custGeom>
                <a:avLst/>
                <a:gdLst/>
                <a:ahLst/>
                <a:cxnLst/>
                <a:rect l="l" t="t" r="r" b="b"/>
                <a:pathLst>
                  <a:path w="1312" h="1425" extrusionOk="0">
                    <a:moveTo>
                      <a:pt x="566" y="0"/>
                    </a:moveTo>
                    <a:cubicBezTo>
                      <a:pt x="354" y="0"/>
                      <a:pt x="169" y="144"/>
                      <a:pt x="99" y="393"/>
                    </a:cubicBezTo>
                    <a:cubicBezTo>
                      <a:pt x="1" y="745"/>
                      <a:pt x="170" y="1173"/>
                      <a:pt x="477" y="1350"/>
                    </a:cubicBezTo>
                    <a:cubicBezTo>
                      <a:pt x="567" y="1401"/>
                      <a:pt x="658" y="1425"/>
                      <a:pt x="745" y="1425"/>
                    </a:cubicBezTo>
                    <a:cubicBezTo>
                      <a:pt x="957" y="1425"/>
                      <a:pt x="1143" y="1281"/>
                      <a:pt x="1213" y="1031"/>
                    </a:cubicBezTo>
                    <a:cubicBezTo>
                      <a:pt x="1311" y="681"/>
                      <a:pt x="1142" y="252"/>
                      <a:pt x="834" y="76"/>
                    </a:cubicBezTo>
                    <a:cubicBezTo>
                      <a:pt x="745" y="25"/>
                      <a:pt x="653"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a:extLst>
                  <a:ext uri="{FF2B5EF4-FFF2-40B4-BE49-F238E27FC236}">
                    <a16:creationId xmlns:a16="http://schemas.microsoft.com/office/drawing/2014/main" id="{47ED9E4F-C486-8F3C-EC2B-24F257E1A671}"/>
                  </a:ext>
                </a:extLst>
              </p:cNvPr>
              <p:cNvSpPr/>
              <p:nvPr/>
            </p:nvSpPr>
            <p:spPr>
              <a:xfrm>
                <a:off x="4589309" y="484941"/>
                <a:ext cx="186585" cy="202518"/>
              </a:xfrm>
              <a:custGeom>
                <a:avLst/>
                <a:gdLst/>
                <a:ahLst/>
                <a:cxnLst/>
                <a:rect l="l" t="t" r="r" b="b"/>
                <a:pathLst>
                  <a:path w="972" h="1055" extrusionOk="0">
                    <a:moveTo>
                      <a:pt x="421" y="0"/>
                    </a:moveTo>
                    <a:cubicBezTo>
                      <a:pt x="264" y="0"/>
                      <a:pt x="126" y="107"/>
                      <a:pt x="75" y="291"/>
                    </a:cubicBezTo>
                    <a:cubicBezTo>
                      <a:pt x="1" y="551"/>
                      <a:pt x="127" y="868"/>
                      <a:pt x="355" y="999"/>
                    </a:cubicBezTo>
                    <a:cubicBezTo>
                      <a:pt x="421" y="1037"/>
                      <a:pt x="489" y="1055"/>
                      <a:pt x="554" y="1055"/>
                    </a:cubicBezTo>
                    <a:cubicBezTo>
                      <a:pt x="710" y="1055"/>
                      <a:pt x="848" y="948"/>
                      <a:pt x="899" y="763"/>
                    </a:cubicBezTo>
                    <a:cubicBezTo>
                      <a:pt x="971" y="503"/>
                      <a:pt x="847" y="186"/>
                      <a:pt x="619" y="56"/>
                    </a:cubicBezTo>
                    <a:cubicBezTo>
                      <a:pt x="553" y="18"/>
                      <a:pt x="485"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a:extLst>
                  <a:ext uri="{FF2B5EF4-FFF2-40B4-BE49-F238E27FC236}">
                    <a16:creationId xmlns:a16="http://schemas.microsoft.com/office/drawing/2014/main" id="{ED0D8341-DAEC-C538-E0D5-42B788EF1137}"/>
                  </a:ext>
                </a:extLst>
              </p:cNvPr>
              <p:cNvSpPr/>
              <p:nvPr/>
            </p:nvSpPr>
            <p:spPr>
              <a:xfrm>
                <a:off x="4607929" y="504904"/>
                <a:ext cx="149729" cy="162782"/>
              </a:xfrm>
              <a:custGeom>
                <a:avLst/>
                <a:gdLst/>
                <a:ahLst/>
                <a:cxnLst/>
                <a:rect l="l" t="t" r="r" b="b"/>
                <a:pathLst>
                  <a:path w="780" h="848" extrusionOk="0">
                    <a:moveTo>
                      <a:pt x="336" y="0"/>
                    </a:moveTo>
                    <a:cubicBezTo>
                      <a:pt x="210" y="0"/>
                      <a:pt x="101" y="85"/>
                      <a:pt x="59" y="233"/>
                    </a:cubicBezTo>
                    <a:cubicBezTo>
                      <a:pt x="1" y="442"/>
                      <a:pt x="101" y="698"/>
                      <a:pt x="284" y="802"/>
                    </a:cubicBezTo>
                    <a:cubicBezTo>
                      <a:pt x="337" y="833"/>
                      <a:pt x="391" y="847"/>
                      <a:pt x="443" y="847"/>
                    </a:cubicBezTo>
                    <a:cubicBezTo>
                      <a:pt x="569" y="847"/>
                      <a:pt x="679" y="762"/>
                      <a:pt x="721" y="613"/>
                    </a:cubicBezTo>
                    <a:cubicBezTo>
                      <a:pt x="779" y="404"/>
                      <a:pt x="679" y="150"/>
                      <a:pt x="496" y="46"/>
                    </a:cubicBezTo>
                    <a:cubicBezTo>
                      <a:pt x="442" y="15"/>
                      <a:pt x="388"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a:extLst>
                  <a:ext uri="{FF2B5EF4-FFF2-40B4-BE49-F238E27FC236}">
                    <a16:creationId xmlns:a16="http://schemas.microsoft.com/office/drawing/2014/main" id="{AF46AA3E-07D1-A486-3012-80C86DDA033A}"/>
                  </a:ext>
                </a:extLst>
              </p:cNvPr>
              <p:cNvSpPr/>
              <p:nvPr/>
            </p:nvSpPr>
            <p:spPr>
              <a:xfrm>
                <a:off x="4699302" y="38635"/>
                <a:ext cx="285253" cy="135332"/>
              </a:xfrm>
              <a:custGeom>
                <a:avLst/>
                <a:gdLst/>
                <a:ahLst/>
                <a:cxnLst/>
                <a:rect l="l" t="t" r="r" b="b"/>
                <a:pathLst>
                  <a:path w="1486" h="705" extrusionOk="0">
                    <a:moveTo>
                      <a:pt x="863" y="1"/>
                    </a:moveTo>
                    <a:cubicBezTo>
                      <a:pt x="812" y="1"/>
                      <a:pt x="761" y="3"/>
                      <a:pt x="708" y="9"/>
                    </a:cubicBezTo>
                    <a:cubicBezTo>
                      <a:pt x="308" y="49"/>
                      <a:pt x="0" y="235"/>
                      <a:pt x="18" y="426"/>
                    </a:cubicBezTo>
                    <a:cubicBezTo>
                      <a:pt x="36" y="592"/>
                      <a:pt x="294" y="704"/>
                      <a:pt x="625" y="704"/>
                    </a:cubicBezTo>
                    <a:cubicBezTo>
                      <a:pt x="674" y="704"/>
                      <a:pt x="725" y="702"/>
                      <a:pt x="777" y="696"/>
                    </a:cubicBezTo>
                    <a:cubicBezTo>
                      <a:pt x="1177" y="656"/>
                      <a:pt x="1486" y="469"/>
                      <a:pt x="1466" y="280"/>
                    </a:cubicBezTo>
                    <a:cubicBezTo>
                      <a:pt x="1450" y="114"/>
                      <a:pt x="1192"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a:extLst>
                  <a:ext uri="{FF2B5EF4-FFF2-40B4-BE49-F238E27FC236}">
                    <a16:creationId xmlns:a16="http://schemas.microsoft.com/office/drawing/2014/main" id="{4BF7DE73-426E-BC43-81A4-B205ED8268C6}"/>
                  </a:ext>
                </a:extLst>
              </p:cNvPr>
              <p:cNvSpPr/>
              <p:nvPr/>
            </p:nvSpPr>
            <p:spPr>
              <a:xfrm>
                <a:off x="4508686" y="327150"/>
                <a:ext cx="819669" cy="188313"/>
              </a:xfrm>
              <a:custGeom>
                <a:avLst/>
                <a:gdLst/>
                <a:ahLst/>
                <a:cxnLst/>
                <a:rect l="l" t="t" r="r" b="b"/>
                <a:pathLst>
                  <a:path w="4270" h="981" extrusionOk="0">
                    <a:moveTo>
                      <a:pt x="107" y="1"/>
                    </a:moveTo>
                    <a:lnTo>
                      <a:pt x="32" y="84"/>
                    </a:lnTo>
                    <a:lnTo>
                      <a:pt x="1" y="447"/>
                    </a:lnTo>
                    <a:cubicBezTo>
                      <a:pt x="1" y="447"/>
                      <a:pt x="1277" y="980"/>
                      <a:pt x="2537" y="980"/>
                    </a:cubicBezTo>
                    <a:cubicBezTo>
                      <a:pt x="2598" y="980"/>
                      <a:pt x="2659" y="979"/>
                      <a:pt x="2720" y="976"/>
                    </a:cubicBezTo>
                    <a:cubicBezTo>
                      <a:pt x="4037" y="918"/>
                      <a:pt x="4269" y="698"/>
                      <a:pt x="4269" y="698"/>
                    </a:cubicBezTo>
                    <a:lnTo>
                      <a:pt x="4269" y="327"/>
                    </a:lnTo>
                    <a:lnTo>
                      <a:pt x="4163" y="219"/>
                    </a:lnTo>
                    <a:cubicBezTo>
                      <a:pt x="3684" y="396"/>
                      <a:pt x="3165" y="460"/>
                      <a:pt x="2663" y="460"/>
                    </a:cubicBezTo>
                    <a:cubicBezTo>
                      <a:pt x="1322" y="460"/>
                      <a:pt x="107"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a:extLst>
                  <a:ext uri="{FF2B5EF4-FFF2-40B4-BE49-F238E27FC236}">
                    <a16:creationId xmlns:a16="http://schemas.microsoft.com/office/drawing/2014/main" id="{86C75362-F522-211C-863A-7C8EAEA6AEAD}"/>
                  </a:ext>
                </a:extLst>
              </p:cNvPr>
              <p:cNvSpPr/>
              <p:nvPr/>
            </p:nvSpPr>
            <p:spPr>
              <a:xfrm>
                <a:off x="4744412" y="369189"/>
                <a:ext cx="583558" cy="146274"/>
              </a:xfrm>
              <a:custGeom>
                <a:avLst/>
                <a:gdLst/>
                <a:ahLst/>
                <a:cxnLst/>
                <a:rect l="l" t="t" r="r" b="b"/>
                <a:pathLst>
                  <a:path w="3040" h="762" extrusionOk="0">
                    <a:moveTo>
                      <a:pt x="2935" y="0"/>
                    </a:moveTo>
                    <a:cubicBezTo>
                      <a:pt x="2456" y="176"/>
                      <a:pt x="1938" y="241"/>
                      <a:pt x="1436" y="241"/>
                    </a:cubicBezTo>
                    <a:cubicBezTo>
                      <a:pt x="991" y="241"/>
                      <a:pt x="560" y="190"/>
                      <a:pt x="182" y="122"/>
                    </a:cubicBezTo>
                    <a:lnTo>
                      <a:pt x="27" y="139"/>
                    </a:lnTo>
                    <a:lnTo>
                      <a:pt x="0" y="603"/>
                    </a:lnTo>
                    <a:cubicBezTo>
                      <a:pt x="397" y="692"/>
                      <a:pt x="851" y="761"/>
                      <a:pt x="1303" y="761"/>
                    </a:cubicBezTo>
                    <a:cubicBezTo>
                      <a:pt x="1366" y="761"/>
                      <a:pt x="1429" y="760"/>
                      <a:pt x="1492" y="757"/>
                    </a:cubicBezTo>
                    <a:cubicBezTo>
                      <a:pt x="2809" y="699"/>
                      <a:pt x="3040" y="480"/>
                      <a:pt x="3040" y="480"/>
                    </a:cubicBezTo>
                    <a:lnTo>
                      <a:pt x="3040" y="108"/>
                    </a:lnTo>
                    <a:lnTo>
                      <a:pt x="2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a:extLst>
                  <a:ext uri="{FF2B5EF4-FFF2-40B4-BE49-F238E27FC236}">
                    <a16:creationId xmlns:a16="http://schemas.microsoft.com/office/drawing/2014/main" id="{9EEDEDAA-2DFD-F13E-178D-F6B63DCF4F07}"/>
                  </a:ext>
                </a:extLst>
              </p:cNvPr>
              <p:cNvSpPr/>
              <p:nvPr/>
            </p:nvSpPr>
            <p:spPr>
              <a:xfrm>
                <a:off x="4514637" y="327150"/>
                <a:ext cx="812759" cy="115944"/>
              </a:xfrm>
              <a:custGeom>
                <a:avLst/>
                <a:gdLst/>
                <a:ahLst/>
                <a:cxnLst/>
                <a:rect l="l" t="t" r="r" b="b"/>
                <a:pathLst>
                  <a:path w="4234" h="604" extrusionOk="0">
                    <a:moveTo>
                      <a:pt x="76" y="1"/>
                    </a:moveTo>
                    <a:lnTo>
                      <a:pt x="1" y="82"/>
                    </a:lnTo>
                    <a:cubicBezTo>
                      <a:pt x="204" y="164"/>
                      <a:pt x="1361" y="603"/>
                      <a:pt x="2505" y="603"/>
                    </a:cubicBezTo>
                    <a:cubicBezTo>
                      <a:pt x="2566" y="603"/>
                      <a:pt x="2628" y="602"/>
                      <a:pt x="2689" y="599"/>
                    </a:cubicBezTo>
                    <a:cubicBezTo>
                      <a:pt x="3918" y="544"/>
                      <a:pt x="4201" y="350"/>
                      <a:pt x="4234" y="324"/>
                    </a:cubicBezTo>
                    <a:lnTo>
                      <a:pt x="4132" y="219"/>
                    </a:lnTo>
                    <a:lnTo>
                      <a:pt x="4132" y="218"/>
                    </a:lnTo>
                    <a:cubicBezTo>
                      <a:pt x="3652" y="395"/>
                      <a:pt x="3132" y="459"/>
                      <a:pt x="2630" y="459"/>
                    </a:cubicBezTo>
                    <a:cubicBezTo>
                      <a:pt x="1290" y="459"/>
                      <a:pt x="76" y="1"/>
                      <a:pt x="76" y="1"/>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51">
              <a:extLst>
                <a:ext uri="{FF2B5EF4-FFF2-40B4-BE49-F238E27FC236}">
                  <a16:creationId xmlns:a16="http://schemas.microsoft.com/office/drawing/2014/main" id="{8EC66CDD-8129-10A2-29F0-BA6780AFB12D}"/>
                </a:ext>
              </a:extLst>
            </p:cNvPr>
            <p:cNvSpPr/>
            <p:nvPr/>
          </p:nvSpPr>
          <p:spPr>
            <a:xfrm>
              <a:off x="6027083" y="2250582"/>
              <a:ext cx="160862" cy="350135"/>
            </a:xfrm>
            <a:custGeom>
              <a:avLst/>
              <a:gdLst/>
              <a:ahLst/>
              <a:cxnLst/>
              <a:rect l="l" t="t" r="r" b="b"/>
              <a:pathLst>
                <a:path w="838" h="1824" extrusionOk="0">
                  <a:moveTo>
                    <a:pt x="805" y="0"/>
                  </a:moveTo>
                  <a:cubicBezTo>
                    <a:pt x="790" y="0"/>
                    <a:pt x="776" y="10"/>
                    <a:pt x="773" y="27"/>
                  </a:cubicBezTo>
                  <a:lnTo>
                    <a:pt x="674" y="555"/>
                  </a:lnTo>
                  <a:lnTo>
                    <a:pt x="656" y="591"/>
                  </a:lnTo>
                  <a:lnTo>
                    <a:pt x="503" y="1457"/>
                  </a:lnTo>
                  <a:lnTo>
                    <a:pt x="410" y="1427"/>
                  </a:lnTo>
                  <a:cubicBezTo>
                    <a:pt x="406" y="1425"/>
                    <a:pt x="403" y="1425"/>
                    <a:pt x="400" y="1425"/>
                  </a:cubicBezTo>
                  <a:cubicBezTo>
                    <a:pt x="394" y="1427"/>
                    <a:pt x="386" y="1430"/>
                    <a:pt x="380" y="1436"/>
                  </a:cubicBezTo>
                  <a:cubicBezTo>
                    <a:pt x="379" y="1436"/>
                    <a:pt x="377" y="1438"/>
                    <a:pt x="377" y="1439"/>
                  </a:cubicBezTo>
                  <a:cubicBezTo>
                    <a:pt x="368" y="1448"/>
                    <a:pt x="362" y="1459"/>
                    <a:pt x="357" y="1471"/>
                  </a:cubicBezTo>
                  <a:cubicBezTo>
                    <a:pt x="354" y="1477"/>
                    <a:pt x="353" y="1484"/>
                    <a:pt x="351" y="1491"/>
                  </a:cubicBezTo>
                  <a:cubicBezTo>
                    <a:pt x="350" y="1501"/>
                    <a:pt x="350" y="1510"/>
                    <a:pt x="351" y="1519"/>
                  </a:cubicBezTo>
                  <a:cubicBezTo>
                    <a:pt x="354" y="1533"/>
                    <a:pt x="362" y="1542"/>
                    <a:pt x="371" y="1545"/>
                  </a:cubicBezTo>
                  <a:lnTo>
                    <a:pt x="491" y="1585"/>
                  </a:lnTo>
                  <a:cubicBezTo>
                    <a:pt x="496" y="1604"/>
                    <a:pt x="503" y="1621"/>
                    <a:pt x="520" y="1631"/>
                  </a:cubicBezTo>
                  <a:cubicBezTo>
                    <a:pt x="533" y="1640"/>
                    <a:pt x="547" y="1644"/>
                    <a:pt x="561" y="1644"/>
                  </a:cubicBezTo>
                  <a:cubicBezTo>
                    <a:pt x="598" y="1644"/>
                    <a:pt x="633" y="1617"/>
                    <a:pt x="637" y="1577"/>
                  </a:cubicBezTo>
                  <a:lnTo>
                    <a:pt x="774" y="608"/>
                  </a:lnTo>
                  <a:lnTo>
                    <a:pt x="768" y="561"/>
                  </a:lnTo>
                  <a:lnTo>
                    <a:pt x="836" y="36"/>
                  </a:lnTo>
                  <a:cubicBezTo>
                    <a:pt x="837" y="25"/>
                    <a:pt x="831" y="13"/>
                    <a:pt x="822" y="5"/>
                  </a:cubicBezTo>
                  <a:cubicBezTo>
                    <a:pt x="816" y="2"/>
                    <a:pt x="811" y="0"/>
                    <a:pt x="805" y="0"/>
                  </a:cubicBezTo>
                  <a:close/>
                  <a:moveTo>
                    <a:pt x="454" y="180"/>
                  </a:moveTo>
                  <a:cubicBezTo>
                    <a:pt x="440" y="180"/>
                    <a:pt x="427" y="190"/>
                    <a:pt x="423" y="205"/>
                  </a:cubicBezTo>
                  <a:lnTo>
                    <a:pt x="325" y="735"/>
                  </a:lnTo>
                  <a:lnTo>
                    <a:pt x="305" y="771"/>
                  </a:lnTo>
                  <a:lnTo>
                    <a:pt x="154" y="1637"/>
                  </a:lnTo>
                  <a:lnTo>
                    <a:pt x="60" y="1605"/>
                  </a:lnTo>
                  <a:lnTo>
                    <a:pt x="50" y="1605"/>
                  </a:lnTo>
                  <a:cubicBezTo>
                    <a:pt x="43" y="1605"/>
                    <a:pt x="37" y="1608"/>
                    <a:pt x="31" y="1614"/>
                  </a:cubicBezTo>
                  <a:cubicBezTo>
                    <a:pt x="30" y="1616"/>
                    <a:pt x="28" y="1617"/>
                    <a:pt x="26" y="1619"/>
                  </a:cubicBezTo>
                  <a:cubicBezTo>
                    <a:pt x="19" y="1627"/>
                    <a:pt x="11" y="1637"/>
                    <a:pt x="7" y="1650"/>
                  </a:cubicBezTo>
                  <a:cubicBezTo>
                    <a:pt x="5" y="1656"/>
                    <a:pt x="3" y="1664"/>
                    <a:pt x="2" y="1670"/>
                  </a:cubicBezTo>
                  <a:cubicBezTo>
                    <a:pt x="0" y="1679"/>
                    <a:pt x="0" y="1690"/>
                    <a:pt x="2" y="1697"/>
                  </a:cubicBezTo>
                  <a:cubicBezTo>
                    <a:pt x="5" y="1713"/>
                    <a:pt x="11" y="1722"/>
                    <a:pt x="20" y="1725"/>
                  </a:cubicBezTo>
                  <a:lnTo>
                    <a:pt x="140" y="1765"/>
                  </a:lnTo>
                  <a:cubicBezTo>
                    <a:pt x="145" y="1784"/>
                    <a:pt x="154" y="1799"/>
                    <a:pt x="170" y="1810"/>
                  </a:cubicBezTo>
                  <a:cubicBezTo>
                    <a:pt x="183" y="1819"/>
                    <a:pt x="198" y="1823"/>
                    <a:pt x="212" y="1823"/>
                  </a:cubicBezTo>
                  <a:cubicBezTo>
                    <a:pt x="249" y="1823"/>
                    <a:pt x="282" y="1797"/>
                    <a:pt x="288" y="1756"/>
                  </a:cubicBezTo>
                  <a:lnTo>
                    <a:pt x="423" y="787"/>
                  </a:lnTo>
                  <a:lnTo>
                    <a:pt x="419" y="741"/>
                  </a:lnTo>
                  <a:lnTo>
                    <a:pt x="485" y="216"/>
                  </a:lnTo>
                  <a:cubicBezTo>
                    <a:pt x="486" y="204"/>
                    <a:pt x="482" y="192"/>
                    <a:pt x="471" y="185"/>
                  </a:cubicBezTo>
                  <a:cubicBezTo>
                    <a:pt x="466" y="182"/>
                    <a:pt x="460" y="180"/>
                    <a:pt x="454"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51">
            <a:extLst>
              <a:ext uri="{FF2B5EF4-FFF2-40B4-BE49-F238E27FC236}">
                <a16:creationId xmlns:a16="http://schemas.microsoft.com/office/drawing/2014/main" id="{2BB3E888-B807-551F-B7BC-DB117576CEA2}"/>
              </a:ext>
            </a:extLst>
          </p:cNvPr>
          <p:cNvGrpSpPr/>
          <p:nvPr/>
        </p:nvGrpSpPr>
        <p:grpSpPr>
          <a:xfrm>
            <a:off x="1786393" y="168573"/>
            <a:ext cx="1706776" cy="1487950"/>
            <a:chOff x="2232600" y="4049963"/>
            <a:chExt cx="2584849" cy="2253446"/>
          </a:xfrm>
        </p:grpSpPr>
        <p:sp>
          <p:nvSpPr>
            <p:cNvPr id="2126" name="Google Shape;2126;p51">
              <a:extLst>
                <a:ext uri="{FF2B5EF4-FFF2-40B4-BE49-F238E27FC236}">
                  <a16:creationId xmlns:a16="http://schemas.microsoft.com/office/drawing/2014/main" id="{82F6E326-443E-6229-5876-F681A2FAA063}"/>
                </a:ext>
              </a:extLst>
            </p:cNvPr>
            <p:cNvSpPr/>
            <p:nvPr/>
          </p:nvSpPr>
          <p:spPr>
            <a:xfrm>
              <a:off x="2232600" y="4049963"/>
              <a:ext cx="586500" cy="757388"/>
            </a:xfrm>
            <a:custGeom>
              <a:avLst/>
              <a:gdLst/>
              <a:ahLst/>
              <a:cxnLst/>
              <a:rect l="l" t="t" r="r" b="b"/>
              <a:pathLst>
                <a:path w="11065" h="14289" extrusionOk="0">
                  <a:moveTo>
                    <a:pt x="3059" y="0"/>
                  </a:moveTo>
                  <a:cubicBezTo>
                    <a:pt x="1245" y="0"/>
                    <a:pt x="0" y="1447"/>
                    <a:pt x="0" y="3950"/>
                  </a:cubicBezTo>
                  <a:cubicBezTo>
                    <a:pt x="0" y="7481"/>
                    <a:pt x="2475" y="11766"/>
                    <a:pt x="5531" y="13532"/>
                  </a:cubicBezTo>
                  <a:cubicBezTo>
                    <a:pt x="6421" y="14045"/>
                    <a:pt x="7261" y="14288"/>
                    <a:pt x="8005" y="14288"/>
                  </a:cubicBezTo>
                  <a:cubicBezTo>
                    <a:pt x="9820" y="14288"/>
                    <a:pt x="11064" y="12842"/>
                    <a:pt x="11064" y="10339"/>
                  </a:cubicBezTo>
                  <a:cubicBezTo>
                    <a:pt x="11064" y="6807"/>
                    <a:pt x="8589" y="2521"/>
                    <a:pt x="5531" y="757"/>
                  </a:cubicBezTo>
                  <a:cubicBezTo>
                    <a:pt x="4642" y="244"/>
                    <a:pt x="3803" y="0"/>
                    <a:pt x="3059"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7" name="Google Shape;2127;p51">
              <a:extLst>
                <a:ext uri="{FF2B5EF4-FFF2-40B4-BE49-F238E27FC236}">
                  <a16:creationId xmlns:a16="http://schemas.microsoft.com/office/drawing/2014/main" id="{C712D1C1-9D49-1543-2DC0-876C9A8C9E6F}"/>
                </a:ext>
              </a:extLst>
            </p:cNvPr>
            <p:cNvGrpSpPr/>
            <p:nvPr/>
          </p:nvGrpSpPr>
          <p:grpSpPr>
            <a:xfrm>
              <a:off x="3280027" y="4685987"/>
              <a:ext cx="1537422" cy="810564"/>
              <a:chOff x="3357500" y="1620888"/>
              <a:chExt cx="867375" cy="457300"/>
            </a:xfrm>
          </p:grpSpPr>
          <p:sp>
            <p:nvSpPr>
              <p:cNvPr id="2128" name="Google Shape;2128;p51">
                <a:extLst>
                  <a:ext uri="{FF2B5EF4-FFF2-40B4-BE49-F238E27FC236}">
                    <a16:creationId xmlns:a16="http://schemas.microsoft.com/office/drawing/2014/main" id="{8BBA1EBD-1807-0CB5-4144-9953C9A3EEBA}"/>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a:extLst>
                  <a:ext uri="{FF2B5EF4-FFF2-40B4-BE49-F238E27FC236}">
                    <a16:creationId xmlns:a16="http://schemas.microsoft.com/office/drawing/2014/main" id="{7C37B05E-50A1-03E7-A5E1-7250ABF27079}"/>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a:extLst>
                  <a:ext uri="{FF2B5EF4-FFF2-40B4-BE49-F238E27FC236}">
                    <a16:creationId xmlns:a16="http://schemas.microsoft.com/office/drawing/2014/main" id="{AFCF246E-A891-49A3-E5D7-1DFCD4A94DA4}"/>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a:extLst>
                  <a:ext uri="{FF2B5EF4-FFF2-40B4-BE49-F238E27FC236}">
                    <a16:creationId xmlns:a16="http://schemas.microsoft.com/office/drawing/2014/main" id="{61F33310-3656-201F-9594-0653F0617C32}"/>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2" name="Google Shape;2132;p51">
              <a:extLst>
                <a:ext uri="{FF2B5EF4-FFF2-40B4-BE49-F238E27FC236}">
                  <a16:creationId xmlns:a16="http://schemas.microsoft.com/office/drawing/2014/main" id="{B0B6CB3E-67FC-37CB-A25E-FDC5F5F68D9C}"/>
                </a:ext>
              </a:extLst>
            </p:cNvPr>
            <p:cNvSpPr/>
            <p:nvPr/>
          </p:nvSpPr>
          <p:spPr>
            <a:xfrm>
              <a:off x="4036081" y="5619587"/>
              <a:ext cx="659329" cy="388633"/>
            </a:xfrm>
            <a:custGeom>
              <a:avLst/>
              <a:gdLst/>
              <a:ahLst/>
              <a:cxnLst/>
              <a:rect l="l" t="t" r="r" b="b"/>
              <a:pathLst>
                <a:path w="12439" h="7332" extrusionOk="0">
                  <a:moveTo>
                    <a:pt x="252" y="1"/>
                  </a:moveTo>
                  <a:cubicBezTo>
                    <a:pt x="176" y="1"/>
                    <a:pt x="101" y="40"/>
                    <a:pt x="60" y="112"/>
                  </a:cubicBezTo>
                  <a:cubicBezTo>
                    <a:pt x="0" y="216"/>
                    <a:pt x="36" y="351"/>
                    <a:pt x="140" y="411"/>
                  </a:cubicBezTo>
                  <a:lnTo>
                    <a:pt x="12077" y="7303"/>
                  </a:lnTo>
                  <a:cubicBezTo>
                    <a:pt x="12111" y="7323"/>
                    <a:pt x="12149" y="7332"/>
                    <a:pt x="12186" y="7332"/>
                  </a:cubicBezTo>
                  <a:cubicBezTo>
                    <a:pt x="12263" y="7332"/>
                    <a:pt x="12337" y="7292"/>
                    <a:pt x="12377" y="7221"/>
                  </a:cubicBezTo>
                  <a:cubicBezTo>
                    <a:pt x="12438" y="7117"/>
                    <a:pt x="12403" y="6981"/>
                    <a:pt x="12297" y="6921"/>
                  </a:cubicBezTo>
                  <a:lnTo>
                    <a:pt x="362" y="30"/>
                  </a:lnTo>
                  <a:cubicBezTo>
                    <a:pt x="327" y="10"/>
                    <a:pt x="290" y="1"/>
                    <a:pt x="252" y="1"/>
                  </a:cubicBezTo>
                  <a:close/>
                </a:path>
              </a:pathLst>
            </a:custGeom>
            <a:solidFill>
              <a:srgbClr val="1E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a:extLst>
                <a:ext uri="{FF2B5EF4-FFF2-40B4-BE49-F238E27FC236}">
                  <a16:creationId xmlns:a16="http://schemas.microsoft.com/office/drawing/2014/main" id="{02006D4A-6113-B6E3-EEA9-71D2EF108E97}"/>
                </a:ext>
              </a:extLst>
            </p:cNvPr>
            <p:cNvSpPr/>
            <p:nvPr/>
          </p:nvSpPr>
          <p:spPr>
            <a:xfrm>
              <a:off x="2472764" y="4254295"/>
              <a:ext cx="243293" cy="283100"/>
            </a:xfrm>
            <a:custGeom>
              <a:avLst/>
              <a:gdLst/>
              <a:ahLst/>
              <a:cxnLst/>
              <a:rect l="l" t="t" r="r" b="b"/>
              <a:pathLst>
                <a:path w="4590" h="5341" extrusionOk="0">
                  <a:moveTo>
                    <a:pt x="2033" y="0"/>
                  </a:moveTo>
                  <a:cubicBezTo>
                    <a:pt x="1857" y="0"/>
                    <a:pt x="1698" y="43"/>
                    <a:pt x="1562" y="125"/>
                  </a:cubicBezTo>
                  <a:lnTo>
                    <a:pt x="1" y="1026"/>
                  </a:lnTo>
                  <a:lnTo>
                    <a:pt x="2522" y="5341"/>
                  </a:lnTo>
                  <a:lnTo>
                    <a:pt x="4083" y="4439"/>
                  </a:lnTo>
                  <a:cubicBezTo>
                    <a:pt x="4397" y="4253"/>
                    <a:pt x="4589" y="3859"/>
                    <a:pt x="4589" y="3303"/>
                  </a:cubicBezTo>
                  <a:cubicBezTo>
                    <a:pt x="4589" y="2175"/>
                    <a:pt x="3798" y="806"/>
                    <a:pt x="2823" y="242"/>
                  </a:cubicBezTo>
                  <a:cubicBezTo>
                    <a:pt x="2539" y="78"/>
                    <a:pt x="2271"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a:extLst>
                <a:ext uri="{FF2B5EF4-FFF2-40B4-BE49-F238E27FC236}">
                  <a16:creationId xmlns:a16="http://schemas.microsoft.com/office/drawing/2014/main" id="{9A91F400-05B0-B3AB-34BE-F0A62511C00E}"/>
                </a:ext>
              </a:extLst>
            </p:cNvPr>
            <p:cNvSpPr/>
            <p:nvPr/>
          </p:nvSpPr>
          <p:spPr>
            <a:xfrm>
              <a:off x="2445943" y="4302052"/>
              <a:ext cx="187320" cy="241968"/>
            </a:xfrm>
            <a:custGeom>
              <a:avLst/>
              <a:gdLst/>
              <a:ahLst/>
              <a:cxnLst/>
              <a:rect l="l" t="t" r="r" b="b"/>
              <a:pathLst>
                <a:path w="3534" h="4565" extrusionOk="0">
                  <a:moveTo>
                    <a:pt x="979" y="1"/>
                  </a:moveTo>
                  <a:cubicBezTo>
                    <a:pt x="399" y="1"/>
                    <a:pt x="0" y="463"/>
                    <a:pt x="0" y="1263"/>
                  </a:cubicBezTo>
                  <a:cubicBezTo>
                    <a:pt x="0" y="2389"/>
                    <a:pt x="791" y="3760"/>
                    <a:pt x="1768" y="4323"/>
                  </a:cubicBezTo>
                  <a:cubicBezTo>
                    <a:pt x="2052" y="4487"/>
                    <a:pt x="2320" y="4565"/>
                    <a:pt x="2557" y="4565"/>
                  </a:cubicBezTo>
                  <a:cubicBezTo>
                    <a:pt x="3136" y="4565"/>
                    <a:pt x="3534" y="4102"/>
                    <a:pt x="3534" y="3303"/>
                  </a:cubicBezTo>
                  <a:cubicBezTo>
                    <a:pt x="3534" y="2177"/>
                    <a:pt x="2743" y="806"/>
                    <a:pt x="1768" y="242"/>
                  </a:cubicBezTo>
                  <a:cubicBezTo>
                    <a:pt x="1484" y="78"/>
                    <a:pt x="1216" y="1"/>
                    <a:pt x="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a:extLst>
                <a:ext uri="{FF2B5EF4-FFF2-40B4-BE49-F238E27FC236}">
                  <a16:creationId xmlns:a16="http://schemas.microsoft.com/office/drawing/2014/main" id="{0E663383-5C6F-C192-6371-4761E611374F}"/>
                </a:ext>
              </a:extLst>
            </p:cNvPr>
            <p:cNvSpPr/>
            <p:nvPr/>
          </p:nvSpPr>
          <p:spPr>
            <a:xfrm>
              <a:off x="3524851" y="5169313"/>
              <a:ext cx="1015629" cy="1134095"/>
            </a:xfrm>
            <a:custGeom>
              <a:avLst/>
              <a:gdLst/>
              <a:ahLst/>
              <a:cxnLst/>
              <a:rect l="l" t="t" r="r" b="b"/>
              <a:pathLst>
                <a:path w="19161" h="21396" extrusionOk="0">
                  <a:moveTo>
                    <a:pt x="8424" y="11258"/>
                  </a:moveTo>
                  <a:lnTo>
                    <a:pt x="10417" y="12411"/>
                  </a:lnTo>
                  <a:lnTo>
                    <a:pt x="9099" y="14489"/>
                  </a:lnTo>
                  <a:lnTo>
                    <a:pt x="9099" y="14490"/>
                  </a:lnTo>
                  <a:lnTo>
                    <a:pt x="7106" y="13338"/>
                  </a:lnTo>
                  <a:lnTo>
                    <a:pt x="8424" y="11258"/>
                  </a:lnTo>
                  <a:close/>
                  <a:moveTo>
                    <a:pt x="6987" y="13524"/>
                  </a:moveTo>
                  <a:lnTo>
                    <a:pt x="8982" y="14675"/>
                  </a:lnTo>
                  <a:lnTo>
                    <a:pt x="7998" y="16227"/>
                  </a:lnTo>
                  <a:cubicBezTo>
                    <a:pt x="7755" y="16611"/>
                    <a:pt x="7621" y="17016"/>
                    <a:pt x="7621" y="17370"/>
                  </a:cubicBezTo>
                  <a:lnTo>
                    <a:pt x="7621" y="18283"/>
                  </a:lnTo>
                  <a:lnTo>
                    <a:pt x="5686" y="17167"/>
                  </a:lnTo>
                  <a:lnTo>
                    <a:pt x="5686" y="15998"/>
                  </a:lnTo>
                  <a:cubicBezTo>
                    <a:pt x="5686" y="15730"/>
                    <a:pt x="5798" y="15401"/>
                    <a:pt x="5993" y="15092"/>
                  </a:cubicBezTo>
                  <a:lnTo>
                    <a:pt x="6987" y="13524"/>
                  </a:lnTo>
                  <a:close/>
                  <a:moveTo>
                    <a:pt x="1853" y="0"/>
                  </a:moveTo>
                  <a:lnTo>
                    <a:pt x="1853" y="1852"/>
                  </a:lnTo>
                  <a:cubicBezTo>
                    <a:pt x="1853" y="4157"/>
                    <a:pt x="2589" y="6432"/>
                    <a:pt x="4078" y="8190"/>
                  </a:cubicBezTo>
                  <a:cubicBezTo>
                    <a:pt x="4635" y="8848"/>
                    <a:pt x="5315" y="9465"/>
                    <a:pt x="6141" y="9942"/>
                  </a:cubicBezTo>
                  <a:lnTo>
                    <a:pt x="8042" y="11038"/>
                  </a:lnTo>
                  <a:lnTo>
                    <a:pt x="5621" y="14856"/>
                  </a:lnTo>
                  <a:cubicBezTo>
                    <a:pt x="5378" y="15238"/>
                    <a:pt x="5246" y="15644"/>
                    <a:pt x="5246" y="15998"/>
                  </a:cubicBezTo>
                  <a:lnTo>
                    <a:pt x="5246" y="16913"/>
                  </a:lnTo>
                  <a:lnTo>
                    <a:pt x="362" y="14093"/>
                  </a:lnTo>
                  <a:cubicBezTo>
                    <a:pt x="328" y="14074"/>
                    <a:pt x="290" y="14064"/>
                    <a:pt x="252" y="14064"/>
                  </a:cubicBezTo>
                  <a:cubicBezTo>
                    <a:pt x="176" y="14064"/>
                    <a:pt x="102" y="14103"/>
                    <a:pt x="61" y="14173"/>
                  </a:cubicBezTo>
                  <a:cubicBezTo>
                    <a:pt x="1" y="14279"/>
                    <a:pt x="36" y="14415"/>
                    <a:pt x="142" y="14475"/>
                  </a:cubicBezTo>
                  <a:lnTo>
                    <a:pt x="12077" y="21366"/>
                  </a:lnTo>
                  <a:cubicBezTo>
                    <a:pt x="12111" y="21386"/>
                    <a:pt x="12149" y="21395"/>
                    <a:pt x="12186" y="21395"/>
                  </a:cubicBezTo>
                  <a:cubicBezTo>
                    <a:pt x="12263" y="21395"/>
                    <a:pt x="12337" y="21355"/>
                    <a:pt x="12379" y="21284"/>
                  </a:cubicBezTo>
                  <a:cubicBezTo>
                    <a:pt x="12439" y="21180"/>
                    <a:pt x="12403" y="21044"/>
                    <a:pt x="12297" y="20984"/>
                  </a:cubicBezTo>
                  <a:lnTo>
                    <a:pt x="8062" y="18539"/>
                  </a:lnTo>
                  <a:lnTo>
                    <a:pt x="8062" y="17370"/>
                  </a:lnTo>
                  <a:cubicBezTo>
                    <a:pt x="8062" y="17102"/>
                    <a:pt x="8175" y="16773"/>
                    <a:pt x="8370" y="16464"/>
                  </a:cubicBezTo>
                  <a:lnTo>
                    <a:pt x="10799" y="12630"/>
                  </a:lnTo>
                  <a:lnTo>
                    <a:pt x="15432" y="15305"/>
                  </a:lnTo>
                  <a:cubicBezTo>
                    <a:pt x="15563" y="15382"/>
                    <a:pt x="15711" y="15420"/>
                    <a:pt x="15858" y="15420"/>
                  </a:cubicBezTo>
                  <a:cubicBezTo>
                    <a:pt x="16006" y="15420"/>
                    <a:pt x="16153" y="15382"/>
                    <a:pt x="16286" y="15305"/>
                  </a:cubicBezTo>
                  <a:lnTo>
                    <a:pt x="19161" y="13646"/>
                  </a:lnTo>
                  <a:lnTo>
                    <a:pt x="19161" y="7242"/>
                  </a:lnTo>
                  <a:lnTo>
                    <a:pt x="15859" y="9148"/>
                  </a:lnTo>
                  <a:lnTo>
                    <a:pt x="15859" y="9148"/>
                  </a:lnTo>
                  <a:lnTo>
                    <a:pt x="1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a:extLst>
                <a:ext uri="{FF2B5EF4-FFF2-40B4-BE49-F238E27FC236}">
                  <a16:creationId xmlns:a16="http://schemas.microsoft.com/office/drawing/2014/main" id="{AA8248CF-BA56-D3F2-8951-308DD5DCC2EA}"/>
                </a:ext>
              </a:extLst>
            </p:cNvPr>
            <p:cNvSpPr/>
            <p:nvPr/>
          </p:nvSpPr>
          <p:spPr>
            <a:xfrm>
              <a:off x="2628915" y="4442302"/>
              <a:ext cx="870819" cy="637226"/>
            </a:xfrm>
            <a:custGeom>
              <a:avLst/>
              <a:gdLst/>
              <a:ahLst/>
              <a:cxnLst/>
              <a:rect l="l" t="t" r="r" b="b"/>
              <a:pathLst>
                <a:path w="16429" h="12022" extrusionOk="0">
                  <a:moveTo>
                    <a:pt x="0" y="0"/>
                  </a:moveTo>
                  <a:lnTo>
                    <a:pt x="0" y="1214"/>
                  </a:lnTo>
                  <a:lnTo>
                    <a:pt x="16428" y="12021"/>
                  </a:lnTo>
                  <a:lnTo>
                    <a:pt x="16428" y="948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a:extLst>
                <a:ext uri="{FF2B5EF4-FFF2-40B4-BE49-F238E27FC236}">
                  <a16:creationId xmlns:a16="http://schemas.microsoft.com/office/drawing/2014/main" id="{477865BF-9957-5757-59EC-CE170A1C18EF}"/>
                </a:ext>
              </a:extLst>
            </p:cNvPr>
            <p:cNvSpPr/>
            <p:nvPr/>
          </p:nvSpPr>
          <p:spPr>
            <a:xfrm>
              <a:off x="2628915" y="4394598"/>
              <a:ext cx="953401" cy="550457"/>
            </a:xfrm>
            <a:custGeom>
              <a:avLst/>
              <a:gdLst/>
              <a:ahLst/>
              <a:cxnLst/>
              <a:rect l="l" t="t" r="r" b="b"/>
              <a:pathLst>
                <a:path w="17987" h="10385" extrusionOk="0">
                  <a:moveTo>
                    <a:pt x="1558" y="0"/>
                  </a:moveTo>
                  <a:lnTo>
                    <a:pt x="0" y="900"/>
                  </a:lnTo>
                  <a:lnTo>
                    <a:pt x="16428" y="10385"/>
                  </a:lnTo>
                  <a:lnTo>
                    <a:pt x="17987" y="9485"/>
                  </a:lnTo>
                  <a:lnTo>
                    <a:pt x="1558" y="0"/>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a:extLst>
                <a:ext uri="{FF2B5EF4-FFF2-40B4-BE49-F238E27FC236}">
                  <a16:creationId xmlns:a16="http://schemas.microsoft.com/office/drawing/2014/main" id="{09E1CD26-B9A8-55B9-0A45-E31666D7FF3C}"/>
                </a:ext>
              </a:extLst>
            </p:cNvPr>
            <p:cNvSpPr/>
            <p:nvPr/>
          </p:nvSpPr>
          <p:spPr>
            <a:xfrm>
              <a:off x="3446087" y="4914096"/>
              <a:ext cx="216313" cy="297305"/>
            </a:xfrm>
            <a:custGeom>
              <a:avLst/>
              <a:gdLst/>
              <a:ahLst/>
              <a:cxnLst/>
              <a:rect l="l" t="t" r="r" b="b"/>
              <a:pathLst>
                <a:path w="4081" h="5609" extrusionOk="0">
                  <a:moveTo>
                    <a:pt x="2" y="1"/>
                  </a:moveTo>
                  <a:lnTo>
                    <a:pt x="1" y="2419"/>
                  </a:lnTo>
                  <a:lnTo>
                    <a:pt x="3236" y="5609"/>
                  </a:lnTo>
                  <a:lnTo>
                    <a:pt x="4080" y="3214"/>
                  </a:lnTo>
                  <a:cubicBezTo>
                    <a:pt x="4080" y="3214"/>
                    <a:pt x="1704" y="701"/>
                    <a:pt x="1704" y="670"/>
                  </a:cubicBezTo>
                  <a:cubicBezTo>
                    <a:pt x="1704" y="639"/>
                    <a:pt x="2"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a:extLst>
                <a:ext uri="{FF2B5EF4-FFF2-40B4-BE49-F238E27FC236}">
                  <a16:creationId xmlns:a16="http://schemas.microsoft.com/office/drawing/2014/main" id="{DD76A43C-BB2C-6389-0823-DCD67EDDD015}"/>
                </a:ext>
              </a:extLst>
            </p:cNvPr>
            <p:cNvSpPr/>
            <p:nvPr/>
          </p:nvSpPr>
          <p:spPr>
            <a:xfrm>
              <a:off x="3446193" y="4865915"/>
              <a:ext cx="1082733" cy="627685"/>
            </a:xfrm>
            <a:custGeom>
              <a:avLst/>
              <a:gdLst/>
              <a:ahLst/>
              <a:cxnLst/>
              <a:rect l="l" t="t" r="r" b="b"/>
              <a:pathLst>
                <a:path w="20427" h="11842" extrusionOk="0">
                  <a:moveTo>
                    <a:pt x="1543" y="1"/>
                  </a:moveTo>
                  <a:lnTo>
                    <a:pt x="0" y="910"/>
                  </a:lnTo>
                  <a:lnTo>
                    <a:pt x="3230" y="4603"/>
                  </a:lnTo>
                  <a:lnTo>
                    <a:pt x="15767" y="11842"/>
                  </a:lnTo>
                  <a:lnTo>
                    <a:pt x="20426" y="9134"/>
                  </a:lnTo>
                  <a:lnTo>
                    <a:pt x="7916" y="1913"/>
                  </a:lnTo>
                  <a:lnTo>
                    <a:pt x="1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a:extLst>
                <a:ext uri="{FF2B5EF4-FFF2-40B4-BE49-F238E27FC236}">
                  <a16:creationId xmlns:a16="http://schemas.microsoft.com/office/drawing/2014/main" id="{B71DB928-7835-B287-E643-8BE85ECA5818}"/>
                </a:ext>
              </a:extLst>
            </p:cNvPr>
            <p:cNvSpPr/>
            <p:nvPr/>
          </p:nvSpPr>
          <p:spPr>
            <a:xfrm>
              <a:off x="4461230" y="5574109"/>
              <a:ext cx="275997" cy="410153"/>
            </a:xfrm>
            <a:custGeom>
              <a:avLst/>
              <a:gdLst/>
              <a:ahLst/>
              <a:cxnLst/>
              <a:rect l="l" t="t" r="r" b="b"/>
              <a:pathLst>
                <a:path w="5207" h="7738" extrusionOk="0">
                  <a:moveTo>
                    <a:pt x="5206" y="0"/>
                  </a:moveTo>
                  <a:lnTo>
                    <a:pt x="1121" y="2377"/>
                  </a:lnTo>
                  <a:lnTo>
                    <a:pt x="1" y="7738"/>
                  </a:lnTo>
                  <a:lnTo>
                    <a:pt x="1" y="7738"/>
                  </a:lnTo>
                  <a:lnTo>
                    <a:pt x="4086" y="5361"/>
                  </a:lnTo>
                  <a:lnTo>
                    <a:pt x="5206"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a:extLst>
                <a:ext uri="{FF2B5EF4-FFF2-40B4-BE49-F238E27FC236}">
                  <a16:creationId xmlns:a16="http://schemas.microsoft.com/office/drawing/2014/main" id="{A97E8386-F8E8-CA94-2D5D-3A0B5D9347BB}"/>
                </a:ext>
              </a:extLst>
            </p:cNvPr>
            <p:cNvSpPr/>
            <p:nvPr/>
          </p:nvSpPr>
          <p:spPr>
            <a:xfrm>
              <a:off x="4494835" y="5653192"/>
              <a:ext cx="202002" cy="284531"/>
            </a:xfrm>
            <a:custGeom>
              <a:avLst/>
              <a:gdLst/>
              <a:ahLst/>
              <a:cxnLst/>
              <a:rect l="l" t="t" r="r" b="b"/>
              <a:pathLst>
                <a:path w="3811" h="5368" extrusionOk="0">
                  <a:moveTo>
                    <a:pt x="3811" y="1"/>
                  </a:moveTo>
                  <a:lnTo>
                    <a:pt x="753" y="1766"/>
                  </a:lnTo>
                  <a:lnTo>
                    <a:pt x="1" y="5367"/>
                  </a:lnTo>
                  <a:lnTo>
                    <a:pt x="3062" y="3586"/>
                  </a:lnTo>
                  <a:lnTo>
                    <a:pt x="3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a:extLst>
                <a:ext uri="{FF2B5EF4-FFF2-40B4-BE49-F238E27FC236}">
                  <a16:creationId xmlns:a16="http://schemas.microsoft.com/office/drawing/2014/main" id="{A2879780-D599-8DE6-2F55-C0403AA195C4}"/>
                </a:ext>
              </a:extLst>
            </p:cNvPr>
            <p:cNvSpPr/>
            <p:nvPr/>
          </p:nvSpPr>
          <p:spPr>
            <a:xfrm>
              <a:off x="4500878" y="5528207"/>
              <a:ext cx="236349" cy="171895"/>
            </a:xfrm>
            <a:custGeom>
              <a:avLst/>
              <a:gdLst/>
              <a:ahLst/>
              <a:cxnLst/>
              <a:rect l="l" t="t" r="r" b="b"/>
              <a:pathLst>
                <a:path w="4459" h="3243" extrusionOk="0">
                  <a:moveTo>
                    <a:pt x="4086" y="0"/>
                  </a:moveTo>
                  <a:lnTo>
                    <a:pt x="1" y="2377"/>
                  </a:lnTo>
                  <a:lnTo>
                    <a:pt x="373" y="3243"/>
                  </a:lnTo>
                  <a:lnTo>
                    <a:pt x="4458" y="866"/>
                  </a:lnTo>
                  <a:lnTo>
                    <a:pt x="40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a:extLst>
                <a:ext uri="{FF2B5EF4-FFF2-40B4-BE49-F238E27FC236}">
                  <a16:creationId xmlns:a16="http://schemas.microsoft.com/office/drawing/2014/main" id="{6D819A23-A24F-30CD-9737-DA543BFEDE0D}"/>
                </a:ext>
              </a:extLst>
            </p:cNvPr>
            <p:cNvSpPr/>
            <p:nvPr/>
          </p:nvSpPr>
          <p:spPr>
            <a:xfrm>
              <a:off x="4281863" y="5350059"/>
              <a:ext cx="435595" cy="304143"/>
            </a:xfrm>
            <a:custGeom>
              <a:avLst/>
              <a:gdLst/>
              <a:ahLst/>
              <a:cxnLst/>
              <a:rect l="l" t="t" r="r" b="b"/>
              <a:pathLst>
                <a:path w="8218" h="5738" extrusionOk="0">
                  <a:moveTo>
                    <a:pt x="4660" y="0"/>
                  </a:moveTo>
                  <a:lnTo>
                    <a:pt x="1" y="2708"/>
                  </a:lnTo>
                  <a:lnTo>
                    <a:pt x="4133" y="5738"/>
                  </a:lnTo>
                  <a:lnTo>
                    <a:pt x="8218" y="3361"/>
                  </a:lnTo>
                  <a:lnTo>
                    <a:pt x="4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a:extLst>
                <a:ext uri="{FF2B5EF4-FFF2-40B4-BE49-F238E27FC236}">
                  <a16:creationId xmlns:a16="http://schemas.microsoft.com/office/drawing/2014/main" id="{63D7D816-D037-A4DE-FE74-264D28EA350D}"/>
                </a:ext>
              </a:extLst>
            </p:cNvPr>
            <p:cNvSpPr/>
            <p:nvPr/>
          </p:nvSpPr>
          <p:spPr>
            <a:xfrm>
              <a:off x="3617397" y="5109842"/>
              <a:ext cx="903258" cy="874423"/>
            </a:xfrm>
            <a:custGeom>
              <a:avLst/>
              <a:gdLst/>
              <a:ahLst/>
              <a:cxnLst/>
              <a:rect l="l" t="t" r="r" b="b"/>
              <a:pathLst>
                <a:path w="17041" h="16497" extrusionOk="0">
                  <a:moveTo>
                    <a:pt x="0" y="1"/>
                  </a:moveTo>
                  <a:lnTo>
                    <a:pt x="4" y="1916"/>
                  </a:lnTo>
                  <a:lnTo>
                    <a:pt x="3114" y="5103"/>
                  </a:lnTo>
                  <a:lnTo>
                    <a:pt x="9963" y="9058"/>
                  </a:lnTo>
                  <a:lnTo>
                    <a:pt x="11274" y="12973"/>
                  </a:lnTo>
                  <a:cubicBezTo>
                    <a:pt x="11568" y="13851"/>
                    <a:pt x="12194" y="14580"/>
                    <a:pt x="13018" y="15005"/>
                  </a:cubicBezTo>
                  <a:lnTo>
                    <a:pt x="15921" y="16497"/>
                  </a:lnTo>
                  <a:lnTo>
                    <a:pt x="17041" y="11136"/>
                  </a:lnTo>
                  <a:lnTo>
                    <a:pt x="16669" y="10270"/>
                  </a:lnTo>
                  <a:lnTo>
                    <a:pt x="12537" y="7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a:extLst>
                <a:ext uri="{FF2B5EF4-FFF2-40B4-BE49-F238E27FC236}">
                  <a16:creationId xmlns:a16="http://schemas.microsoft.com/office/drawing/2014/main" id="{BD20EF95-E176-081B-4086-EB70A69C5064}"/>
                </a:ext>
              </a:extLst>
            </p:cNvPr>
            <p:cNvSpPr/>
            <p:nvPr/>
          </p:nvSpPr>
          <p:spPr>
            <a:xfrm>
              <a:off x="3747630" y="5036643"/>
              <a:ext cx="316069" cy="131982"/>
            </a:xfrm>
            <a:custGeom>
              <a:avLst/>
              <a:gdLst/>
              <a:ahLst/>
              <a:cxnLst/>
              <a:rect l="l" t="t" r="r" b="b"/>
              <a:pathLst>
                <a:path w="5963" h="2490" extrusionOk="0">
                  <a:moveTo>
                    <a:pt x="3073" y="1"/>
                  </a:moveTo>
                  <a:lnTo>
                    <a:pt x="0" y="1791"/>
                  </a:lnTo>
                  <a:lnTo>
                    <a:pt x="2889" y="2489"/>
                  </a:lnTo>
                  <a:lnTo>
                    <a:pt x="5962" y="699"/>
                  </a:lnTo>
                  <a:lnTo>
                    <a:pt x="3073"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a:extLst>
                <a:ext uri="{FF2B5EF4-FFF2-40B4-BE49-F238E27FC236}">
                  <a16:creationId xmlns:a16="http://schemas.microsoft.com/office/drawing/2014/main" id="{46CA15F9-8BEE-AA08-C3FD-35F85BB40E2C}"/>
                </a:ext>
              </a:extLst>
            </p:cNvPr>
            <p:cNvSpPr/>
            <p:nvPr/>
          </p:nvSpPr>
          <p:spPr>
            <a:xfrm>
              <a:off x="3900707" y="5073640"/>
              <a:ext cx="360858" cy="209211"/>
            </a:xfrm>
            <a:custGeom>
              <a:avLst/>
              <a:gdLst/>
              <a:ahLst/>
              <a:cxnLst/>
              <a:rect l="l" t="t" r="r" b="b"/>
              <a:pathLst>
                <a:path w="6808" h="3947" extrusionOk="0">
                  <a:moveTo>
                    <a:pt x="3074" y="1"/>
                  </a:moveTo>
                  <a:lnTo>
                    <a:pt x="1" y="1791"/>
                  </a:lnTo>
                  <a:lnTo>
                    <a:pt x="3734" y="3946"/>
                  </a:lnTo>
                  <a:lnTo>
                    <a:pt x="6807" y="215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a:extLst>
                <a:ext uri="{FF2B5EF4-FFF2-40B4-BE49-F238E27FC236}">
                  <a16:creationId xmlns:a16="http://schemas.microsoft.com/office/drawing/2014/main" id="{38D78C90-8B41-D946-69EF-4691ACC28D67}"/>
                </a:ext>
              </a:extLst>
            </p:cNvPr>
            <p:cNvSpPr/>
            <p:nvPr/>
          </p:nvSpPr>
          <p:spPr>
            <a:xfrm>
              <a:off x="4098573" y="5187865"/>
              <a:ext cx="315857" cy="234653"/>
            </a:xfrm>
            <a:custGeom>
              <a:avLst/>
              <a:gdLst/>
              <a:ahLst/>
              <a:cxnLst/>
              <a:rect l="l" t="t" r="r" b="b"/>
              <a:pathLst>
                <a:path w="5959" h="4427" extrusionOk="0">
                  <a:moveTo>
                    <a:pt x="3074" y="1"/>
                  </a:moveTo>
                  <a:lnTo>
                    <a:pt x="1" y="1791"/>
                  </a:lnTo>
                  <a:lnTo>
                    <a:pt x="2884" y="4426"/>
                  </a:lnTo>
                  <a:lnTo>
                    <a:pt x="5958" y="2636"/>
                  </a:lnTo>
                  <a:lnTo>
                    <a:pt x="3074"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1">
              <a:extLst>
                <a:ext uri="{FF2B5EF4-FFF2-40B4-BE49-F238E27FC236}">
                  <a16:creationId xmlns:a16="http://schemas.microsoft.com/office/drawing/2014/main" id="{DFD00403-0DD3-277D-B57B-1153E38A5780}"/>
                </a:ext>
              </a:extLst>
            </p:cNvPr>
            <p:cNvSpPr/>
            <p:nvPr/>
          </p:nvSpPr>
          <p:spPr>
            <a:xfrm>
              <a:off x="3747630" y="5131574"/>
              <a:ext cx="503813" cy="290944"/>
            </a:xfrm>
            <a:custGeom>
              <a:avLst/>
              <a:gdLst/>
              <a:ahLst/>
              <a:cxnLst/>
              <a:rect l="l" t="t" r="r" b="b"/>
              <a:pathLst>
                <a:path w="9505" h="5489" extrusionOk="0">
                  <a:moveTo>
                    <a:pt x="0" y="0"/>
                  </a:moveTo>
                  <a:lnTo>
                    <a:pt x="9505" y="5488"/>
                  </a:lnTo>
                  <a:lnTo>
                    <a:pt x="6622" y="2853"/>
                  </a:lnTo>
                  <a:lnTo>
                    <a:pt x="2889" y="69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a:extLst>
                <a:ext uri="{FF2B5EF4-FFF2-40B4-BE49-F238E27FC236}">
                  <a16:creationId xmlns:a16="http://schemas.microsoft.com/office/drawing/2014/main" id="{B24D629D-236A-7284-E89C-1F1ACA649AEA}"/>
                </a:ext>
              </a:extLst>
            </p:cNvPr>
            <p:cNvSpPr/>
            <p:nvPr/>
          </p:nvSpPr>
          <p:spPr>
            <a:xfrm>
              <a:off x="3996857" y="5142811"/>
              <a:ext cx="178786" cy="86080"/>
            </a:xfrm>
            <a:custGeom>
              <a:avLst/>
              <a:gdLst/>
              <a:ahLst/>
              <a:cxnLst/>
              <a:rect l="l" t="t" r="r" b="b"/>
              <a:pathLst>
                <a:path w="3373" h="1624" extrusionOk="0">
                  <a:moveTo>
                    <a:pt x="5" y="0"/>
                  </a:moveTo>
                  <a:lnTo>
                    <a:pt x="5" y="643"/>
                  </a:lnTo>
                  <a:cubicBezTo>
                    <a:pt x="0" y="894"/>
                    <a:pt x="165" y="1148"/>
                    <a:pt x="497" y="1339"/>
                  </a:cubicBezTo>
                  <a:cubicBezTo>
                    <a:pt x="826" y="1529"/>
                    <a:pt x="1257" y="1624"/>
                    <a:pt x="1688" y="1624"/>
                  </a:cubicBezTo>
                  <a:cubicBezTo>
                    <a:pt x="2119" y="1624"/>
                    <a:pt x="2550" y="1529"/>
                    <a:pt x="2878" y="1339"/>
                  </a:cubicBezTo>
                  <a:cubicBezTo>
                    <a:pt x="3204" y="1151"/>
                    <a:pt x="3369" y="906"/>
                    <a:pt x="3372" y="660"/>
                  </a:cubicBezTo>
                  <a:lnTo>
                    <a:pt x="3372" y="19"/>
                  </a:ln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a:extLst>
                <a:ext uri="{FF2B5EF4-FFF2-40B4-BE49-F238E27FC236}">
                  <a16:creationId xmlns:a16="http://schemas.microsoft.com/office/drawing/2014/main" id="{DC4CC0CE-D430-D192-71CC-50FB1F00D8C7}"/>
                </a:ext>
              </a:extLst>
            </p:cNvPr>
            <p:cNvSpPr/>
            <p:nvPr/>
          </p:nvSpPr>
          <p:spPr>
            <a:xfrm>
              <a:off x="3988376" y="5091767"/>
              <a:ext cx="195959" cy="103148"/>
            </a:xfrm>
            <a:custGeom>
              <a:avLst/>
              <a:gdLst/>
              <a:ahLst/>
              <a:cxnLst/>
              <a:rect l="l" t="t" r="r" b="b"/>
              <a:pathLst>
                <a:path w="3697" h="1946" extrusionOk="0">
                  <a:moveTo>
                    <a:pt x="1848" y="0"/>
                  </a:moveTo>
                  <a:cubicBezTo>
                    <a:pt x="1417" y="0"/>
                    <a:pt x="986" y="95"/>
                    <a:pt x="657" y="285"/>
                  </a:cubicBezTo>
                  <a:cubicBezTo>
                    <a:pt x="0" y="665"/>
                    <a:pt x="0" y="1280"/>
                    <a:pt x="657" y="1660"/>
                  </a:cubicBezTo>
                  <a:cubicBezTo>
                    <a:pt x="986" y="1850"/>
                    <a:pt x="1417" y="1945"/>
                    <a:pt x="1848" y="1945"/>
                  </a:cubicBezTo>
                  <a:cubicBezTo>
                    <a:pt x="2280" y="1945"/>
                    <a:pt x="2711" y="1850"/>
                    <a:pt x="3040" y="1660"/>
                  </a:cubicBezTo>
                  <a:cubicBezTo>
                    <a:pt x="3697" y="1280"/>
                    <a:pt x="3697" y="665"/>
                    <a:pt x="3040" y="285"/>
                  </a:cubicBezTo>
                  <a:cubicBezTo>
                    <a:pt x="2711" y="95"/>
                    <a:pt x="2280" y="0"/>
                    <a:pt x="1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a:extLst>
                <a:ext uri="{FF2B5EF4-FFF2-40B4-BE49-F238E27FC236}">
                  <a16:creationId xmlns:a16="http://schemas.microsoft.com/office/drawing/2014/main" id="{79FDB964-8BED-5CD9-3095-986126699536}"/>
                </a:ext>
              </a:extLst>
            </p:cNvPr>
            <p:cNvSpPr/>
            <p:nvPr/>
          </p:nvSpPr>
          <p:spPr>
            <a:xfrm>
              <a:off x="2672432" y="4418556"/>
              <a:ext cx="812461" cy="469041"/>
            </a:xfrm>
            <a:custGeom>
              <a:avLst/>
              <a:gdLst/>
              <a:ahLst/>
              <a:cxnLst/>
              <a:rect l="l" t="t" r="r" b="b"/>
              <a:pathLst>
                <a:path w="15328" h="8849" extrusionOk="0">
                  <a:moveTo>
                    <a:pt x="734" y="1"/>
                  </a:moveTo>
                  <a:lnTo>
                    <a:pt x="1" y="424"/>
                  </a:lnTo>
                  <a:lnTo>
                    <a:pt x="14594" y="8848"/>
                  </a:lnTo>
                  <a:lnTo>
                    <a:pt x="15327" y="8425"/>
                  </a:lnTo>
                  <a:lnTo>
                    <a:pt x="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a:extLst>
                <a:ext uri="{FF2B5EF4-FFF2-40B4-BE49-F238E27FC236}">
                  <a16:creationId xmlns:a16="http://schemas.microsoft.com/office/drawing/2014/main" id="{6174CC3D-4492-54B1-3BA1-4B9045B76F95}"/>
                </a:ext>
              </a:extLst>
            </p:cNvPr>
            <p:cNvSpPr/>
            <p:nvPr/>
          </p:nvSpPr>
          <p:spPr>
            <a:xfrm>
              <a:off x="2672432" y="4418556"/>
              <a:ext cx="38959" cy="44895"/>
            </a:xfrm>
            <a:custGeom>
              <a:avLst/>
              <a:gdLst/>
              <a:ahLst/>
              <a:cxnLst/>
              <a:rect l="l" t="t" r="r" b="b"/>
              <a:pathLst>
                <a:path w="735" h="847" extrusionOk="0">
                  <a:moveTo>
                    <a:pt x="734" y="1"/>
                  </a:moveTo>
                  <a:lnTo>
                    <a:pt x="1" y="424"/>
                  </a:lnTo>
                  <a:lnTo>
                    <a:pt x="734" y="847"/>
                  </a:lnTo>
                  <a:lnTo>
                    <a:pt x="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1">
              <a:extLst>
                <a:ext uri="{FF2B5EF4-FFF2-40B4-BE49-F238E27FC236}">
                  <a16:creationId xmlns:a16="http://schemas.microsoft.com/office/drawing/2014/main" id="{E3933E8A-7E26-8338-93D3-44A65F61D556}"/>
                </a:ext>
              </a:extLst>
            </p:cNvPr>
            <p:cNvSpPr/>
            <p:nvPr/>
          </p:nvSpPr>
          <p:spPr>
            <a:xfrm>
              <a:off x="2506051" y="4390199"/>
              <a:ext cx="57033" cy="68058"/>
            </a:xfrm>
            <a:custGeom>
              <a:avLst/>
              <a:gdLst/>
              <a:ahLst/>
              <a:cxnLst/>
              <a:rect l="l" t="t" r="r" b="b"/>
              <a:pathLst>
                <a:path w="1076" h="1284" extrusionOk="0">
                  <a:moveTo>
                    <a:pt x="0" y="246"/>
                  </a:moveTo>
                  <a:lnTo>
                    <a:pt x="348" y="46"/>
                  </a:lnTo>
                  <a:cubicBezTo>
                    <a:pt x="425" y="0"/>
                    <a:pt x="531" y="6"/>
                    <a:pt x="651" y="74"/>
                  </a:cubicBezTo>
                  <a:cubicBezTo>
                    <a:pt x="885" y="209"/>
                    <a:pt x="1075" y="539"/>
                    <a:pt x="1075" y="809"/>
                  </a:cubicBezTo>
                  <a:cubicBezTo>
                    <a:pt x="1075" y="943"/>
                    <a:pt x="1028" y="1038"/>
                    <a:pt x="954" y="1083"/>
                  </a:cubicBezTo>
                  <a:lnTo>
                    <a:pt x="606" y="12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1">
              <a:extLst>
                <a:ext uri="{FF2B5EF4-FFF2-40B4-BE49-F238E27FC236}">
                  <a16:creationId xmlns:a16="http://schemas.microsoft.com/office/drawing/2014/main" id="{44A04AE7-A222-6BA6-9F53-7F1758FE4303}"/>
                </a:ext>
              </a:extLst>
            </p:cNvPr>
            <p:cNvSpPr/>
            <p:nvPr/>
          </p:nvSpPr>
          <p:spPr>
            <a:xfrm>
              <a:off x="2490891" y="4397354"/>
              <a:ext cx="59737" cy="69596"/>
            </a:xfrm>
            <a:custGeom>
              <a:avLst/>
              <a:gdLst/>
              <a:ahLst/>
              <a:cxnLst/>
              <a:rect l="l" t="t" r="r" b="b"/>
              <a:pathLst>
                <a:path w="1127" h="1313" extrusionOk="0">
                  <a:moveTo>
                    <a:pt x="0" y="277"/>
                  </a:moveTo>
                  <a:lnTo>
                    <a:pt x="398" y="47"/>
                  </a:lnTo>
                  <a:cubicBezTo>
                    <a:pt x="475" y="1"/>
                    <a:pt x="583" y="7"/>
                    <a:pt x="701" y="74"/>
                  </a:cubicBezTo>
                  <a:cubicBezTo>
                    <a:pt x="937" y="210"/>
                    <a:pt x="1126" y="539"/>
                    <a:pt x="1126" y="810"/>
                  </a:cubicBezTo>
                  <a:cubicBezTo>
                    <a:pt x="1126" y="943"/>
                    <a:pt x="1080" y="1037"/>
                    <a:pt x="1004" y="1083"/>
                  </a:cubicBezTo>
                  <a:lnTo>
                    <a:pt x="606" y="1313"/>
                  </a:lnTo>
                  <a:lnTo>
                    <a:pt x="0" y="2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a:extLst>
                <a:ext uri="{FF2B5EF4-FFF2-40B4-BE49-F238E27FC236}">
                  <a16:creationId xmlns:a16="http://schemas.microsoft.com/office/drawing/2014/main" id="{523C2D63-21C9-5DF5-B7AE-E080555C3A8D}"/>
                </a:ext>
              </a:extLst>
            </p:cNvPr>
            <p:cNvSpPr/>
            <p:nvPr/>
          </p:nvSpPr>
          <p:spPr>
            <a:xfrm>
              <a:off x="2484425" y="4410447"/>
              <a:ext cx="45054" cy="58146"/>
            </a:xfrm>
            <a:custGeom>
              <a:avLst/>
              <a:gdLst/>
              <a:ahLst/>
              <a:cxnLst/>
              <a:rect l="l" t="t" r="r" b="b"/>
              <a:pathLst>
                <a:path w="850" h="1097" extrusionOk="0">
                  <a:moveTo>
                    <a:pt x="235" y="0"/>
                  </a:moveTo>
                  <a:cubicBezTo>
                    <a:pt x="96" y="0"/>
                    <a:pt x="1" y="111"/>
                    <a:pt x="1" y="303"/>
                  </a:cubicBezTo>
                  <a:cubicBezTo>
                    <a:pt x="1" y="573"/>
                    <a:pt x="191" y="903"/>
                    <a:pt x="425" y="1038"/>
                  </a:cubicBezTo>
                  <a:cubicBezTo>
                    <a:pt x="493" y="1077"/>
                    <a:pt x="558" y="1096"/>
                    <a:pt x="615" y="1096"/>
                  </a:cubicBezTo>
                  <a:cubicBezTo>
                    <a:pt x="754" y="1096"/>
                    <a:pt x="850" y="985"/>
                    <a:pt x="850" y="793"/>
                  </a:cubicBezTo>
                  <a:cubicBezTo>
                    <a:pt x="850" y="523"/>
                    <a:pt x="659" y="193"/>
                    <a:pt x="425" y="58"/>
                  </a:cubicBezTo>
                  <a:cubicBezTo>
                    <a:pt x="357" y="19"/>
                    <a:pt x="293"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1">
              <a:extLst>
                <a:ext uri="{FF2B5EF4-FFF2-40B4-BE49-F238E27FC236}">
                  <a16:creationId xmlns:a16="http://schemas.microsoft.com/office/drawing/2014/main" id="{D0757616-6B1A-D967-6353-09171DAC7407}"/>
                </a:ext>
              </a:extLst>
            </p:cNvPr>
            <p:cNvSpPr/>
            <p:nvPr/>
          </p:nvSpPr>
          <p:spPr>
            <a:xfrm>
              <a:off x="4037936" y="5109365"/>
              <a:ext cx="99437" cy="59896"/>
            </a:xfrm>
            <a:custGeom>
              <a:avLst/>
              <a:gdLst/>
              <a:ahLst/>
              <a:cxnLst/>
              <a:rect l="l" t="t" r="r" b="b"/>
              <a:pathLst>
                <a:path w="1876" h="1130" extrusionOk="0">
                  <a:moveTo>
                    <a:pt x="2" y="1"/>
                  </a:moveTo>
                  <a:lnTo>
                    <a:pt x="2" y="584"/>
                  </a:lnTo>
                  <a:cubicBezTo>
                    <a:pt x="1" y="724"/>
                    <a:pt x="91" y="864"/>
                    <a:pt x="276" y="971"/>
                  </a:cubicBezTo>
                  <a:cubicBezTo>
                    <a:pt x="459" y="1077"/>
                    <a:pt x="699" y="1129"/>
                    <a:pt x="939" y="1129"/>
                  </a:cubicBezTo>
                  <a:cubicBezTo>
                    <a:pt x="1179" y="1129"/>
                    <a:pt x="1419" y="1077"/>
                    <a:pt x="1602" y="971"/>
                  </a:cubicBezTo>
                  <a:cubicBezTo>
                    <a:pt x="1782" y="867"/>
                    <a:pt x="1874" y="730"/>
                    <a:pt x="1876" y="593"/>
                  </a:cubicBezTo>
                  <a:lnTo>
                    <a:pt x="1876" y="11"/>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1">
              <a:extLst>
                <a:ext uri="{FF2B5EF4-FFF2-40B4-BE49-F238E27FC236}">
                  <a16:creationId xmlns:a16="http://schemas.microsoft.com/office/drawing/2014/main" id="{DA0C067B-023B-572D-FCAB-0F099A0DD943}"/>
                </a:ext>
              </a:extLst>
            </p:cNvPr>
            <p:cNvSpPr/>
            <p:nvPr/>
          </p:nvSpPr>
          <p:spPr>
            <a:xfrm>
              <a:off x="4033218" y="5081007"/>
              <a:ext cx="109031" cy="57351"/>
            </a:xfrm>
            <a:custGeom>
              <a:avLst/>
              <a:gdLst/>
              <a:ahLst/>
              <a:cxnLst/>
              <a:rect l="l" t="t" r="r" b="b"/>
              <a:pathLst>
                <a:path w="2057" h="1082" extrusionOk="0">
                  <a:moveTo>
                    <a:pt x="1028" y="1"/>
                  </a:moveTo>
                  <a:cubicBezTo>
                    <a:pt x="788" y="1"/>
                    <a:pt x="549" y="53"/>
                    <a:pt x="366" y="159"/>
                  </a:cubicBezTo>
                  <a:cubicBezTo>
                    <a:pt x="0" y="370"/>
                    <a:pt x="0" y="713"/>
                    <a:pt x="366" y="923"/>
                  </a:cubicBezTo>
                  <a:cubicBezTo>
                    <a:pt x="549" y="1029"/>
                    <a:pt x="788" y="1081"/>
                    <a:pt x="1028" y="1081"/>
                  </a:cubicBezTo>
                  <a:cubicBezTo>
                    <a:pt x="1268" y="1081"/>
                    <a:pt x="1508" y="1029"/>
                    <a:pt x="1691" y="923"/>
                  </a:cubicBezTo>
                  <a:cubicBezTo>
                    <a:pt x="2057" y="713"/>
                    <a:pt x="2057" y="370"/>
                    <a:pt x="1691" y="159"/>
                  </a:cubicBezTo>
                  <a:cubicBezTo>
                    <a:pt x="1508" y="53"/>
                    <a:pt x="1268"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a:extLst>
                <a:ext uri="{FF2B5EF4-FFF2-40B4-BE49-F238E27FC236}">
                  <a16:creationId xmlns:a16="http://schemas.microsoft.com/office/drawing/2014/main" id="{B771C48D-292E-C803-631D-2E4322812CD5}"/>
                </a:ext>
              </a:extLst>
            </p:cNvPr>
            <p:cNvSpPr/>
            <p:nvPr/>
          </p:nvSpPr>
          <p:spPr>
            <a:xfrm>
              <a:off x="4056275" y="5039611"/>
              <a:ext cx="62705" cy="86769"/>
            </a:xfrm>
            <a:custGeom>
              <a:avLst/>
              <a:gdLst/>
              <a:ahLst/>
              <a:cxnLst/>
              <a:rect l="l" t="t" r="r" b="b"/>
              <a:pathLst>
                <a:path w="1183" h="1637" extrusionOk="0">
                  <a:moveTo>
                    <a:pt x="2" y="0"/>
                  </a:moveTo>
                  <a:lnTo>
                    <a:pt x="2" y="1260"/>
                  </a:lnTo>
                  <a:cubicBezTo>
                    <a:pt x="1" y="1347"/>
                    <a:pt x="58" y="1437"/>
                    <a:pt x="174" y="1503"/>
                  </a:cubicBezTo>
                  <a:cubicBezTo>
                    <a:pt x="405" y="1637"/>
                    <a:pt x="779" y="1637"/>
                    <a:pt x="1010" y="1503"/>
                  </a:cubicBezTo>
                  <a:cubicBezTo>
                    <a:pt x="1124" y="1438"/>
                    <a:pt x="1180" y="1352"/>
                    <a:pt x="1182" y="1266"/>
                  </a:cubicBezTo>
                  <a:lnTo>
                    <a:pt x="1182" y="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1">
              <a:extLst>
                <a:ext uri="{FF2B5EF4-FFF2-40B4-BE49-F238E27FC236}">
                  <a16:creationId xmlns:a16="http://schemas.microsoft.com/office/drawing/2014/main" id="{7930FD6C-FDEB-0C99-E4E7-147AEC9154E1}"/>
                </a:ext>
              </a:extLst>
            </p:cNvPr>
            <p:cNvSpPr/>
            <p:nvPr/>
          </p:nvSpPr>
          <p:spPr>
            <a:xfrm>
              <a:off x="4053254" y="5027844"/>
              <a:ext cx="68694" cy="36202"/>
            </a:xfrm>
            <a:custGeom>
              <a:avLst/>
              <a:gdLst/>
              <a:ahLst/>
              <a:cxnLst/>
              <a:rect l="l" t="t" r="r" b="b"/>
              <a:pathLst>
                <a:path w="1296" h="683" extrusionOk="0">
                  <a:moveTo>
                    <a:pt x="649" y="0"/>
                  </a:moveTo>
                  <a:cubicBezTo>
                    <a:pt x="498" y="0"/>
                    <a:pt x="347" y="34"/>
                    <a:pt x="231" y="100"/>
                  </a:cubicBezTo>
                  <a:cubicBezTo>
                    <a:pt x="1" y="233"/>
                    <a:pt x="1" y="450"/>
                    <a:pt x="231" y="582"/>
                  </a:cubicBezTo>
                  <a:cubicBezTo>
                    <a:pt x="347" y="649"/>
                    <a:pt x="498" y="682"/>
                    <a:pt x="649" y="682"/>
                  </a:cubicBezTo>
                  <a:cubicBezTo>
                    <a:pt x="800" y="682"/>
                    <a:pt x="951" y="649"/>
                    <a:pt x="1067" y="582"/>
                  </a:cubicBezTo>
                  <a:cubicBezTo>
                    <a:pt x="1296" y="450"/>
                    <a:pt x="1296" y="233"/>
                    <a:pt x="1067" y="100"/>
                  </a:cubicBezTo>
                  <a:cubicBezTo>
                    <a:pt x="951" y="34"/>
                    <a:pt x="800" y="0"/>
                    <a:pt x="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1">
              <a:extLst>
                <a:ext uri="{FF2B5EF4-FFF2-40B4-BE49-F238E27FC236}">
                  <a16:creationId xmlns:a16="http://schemas.microsoft.com/office/drawing/2014/main" id="{A9D54EEF-9E76-440B-D07B-239C1476D0B6}"/>
                </a:ext>
              </a:extLst>
            </p:cNvPr>
            <p:cNvSpPr/>
            <p:nvPr/>
          </p:nvSpPr>
          <p:spPr>
            <a:xfrm>
              <a:off x="2232653" y="4069786"/>
              <a:ext cx="586341" cy="717688"/>
            </a:xfrm>
            <a:custGeom>
              <a:avLst/>
              <a:gdLst/>
              <a:ahLst/>
              <a:cxnLst/>
              <a:rect l="l" t="t" r="r" b="b"/>
              <a:pathLst>
                <a:path w="11062" h="13540" extrusionOk="0">
                  <a:moveTo>
                    <a:pt x="1610" y="0"/>
                  </a:moveTo>
                  <a:cubicBezTo>
                    <a:pt x="617" y="578"/>
                    <a:pt x="4" y="1809"/>
                    <a:pt x="1" y="3559"/>
                  </a:cubicBezTo>
                  <a:lnTo>
                    <a:pt x="5497" y="6733"/>
                  </a:lnTo>
                  <a:lnTo>
                    <a:pt x="1610" y="0"/>
                  </a:lnTo>
                  <a:close/>
                  <a:moveTo>
                    <a:pt x="5546" y="392"/>
                  </a:moveTo>
                  <a:lnTo>
                    <a:pt x="5546" y="6737"/>
                  </a:lnTo>
                  <a:lnTo>
                    <a:pt x="9433" y="4493"/>
                  </a:lnTo>
                  <a:cubicBezTo>
                    <a:pt x="8436" y="2773"/>
                    <a:pt x="7064" y="1272"/>
                    <a:pt x="5546" y="392"/>
                  </a:cubicBezTo>
                  <a:close/>
                  <a:moveTo>
                    <a:pt x="5517" y="6802"/>
                  </a:moveTo>
                  <a:lnTo>
                    <a:pt x="1630" y="9046"/>
                  </a:lnTo>
                  <a:cubicBezTo>
                    <a:pt x="2626" y="10767"/>
                    <a:pt x="3998" y="12267"/>
                    <a:pt x="5517" y="13149"/>
                  </a:cubicBezTo>
                  <a:lnTo>
                    <a:pt x="5517" y="6802"/>
                  </a:lnTo>
                  <a:close/>
                  <a:moveTo>
                    <a:pt x="5566" y="6807"/>
                  </a:moveTo>
                  <a:lnTo>
                    <a:pt x="9453" y="13539"/>
                  </a:lnTo>
                  <a:cubicBezTo>
                    <a:pt x="10445" y="12961"/>
                    <a:pt x="11059" y="11730"/>
                    <a:pt x="11062" y="9980"/>
                  </a:cubicBezTo>
                  <a:lnTo>
                    <a:pt x="5566" y="6807"/>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1">
            <a:extLst>
              <a:ext uri="{FF2B5EF4-FFF2-40B4-BE49-F238E27FC236}">
                <a16:creationId xmlns:a16="http://schemas.microsoft.com/office/drawing/2014/main" id="{4B718959-329E-6A1B-8791-2413F0F05372}"/>
              </a:ext>
            </a:extLst>
          </p:cNvPr>
          <p:cNvGrpSpPr/>
          <p:nvPr/>
        </p:nvGrpSpPr>
        <p:grpSpPr>
          <a:xfrm>
            <a:off x="7591627" y="-1029339"/>
            <a:ext cx="1678274" cy="1849964"/>
            <a:chOff x="8042827" y="-1093964"/>
            <a:chExt cx="1678274" cy="1849964"/>
          </a:xfrm>
        </p:grpSpPr>
        <p:sp>
          <p:nvSpPr>
            <p:cNvPr id="2190" name="Google Shape;2190;p51">
              <a:extLst>
                <a:ext uri="{FF2B5EF4-FFF2-40B4-BE49-F238E27FC236}">
                  <a16:creationId xmlns:a16="http://schemas.microsoft.com/office/drawing/2014/main" id="{859460FD-AE34-91D5-01FC-F82634694B25}"/>
                </a:ext>
              </a:extLst>
            </p:cNvPr>
            <p:cNvSpPr/>
            <p:nvPr/>
          </p:nvSpPr>
          <p:spPr>
            <a:xfrm rot="5400000">
              <a:off x="7956982" y="-1008119"/>
              <a:ext cx="1849964" cy="1678274"/>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1">
              <a:extLst>
                <a:ext uri="{FF2B5EF4-FFF2-40B4-BE49-F238E27FC236}">
                  <a16:creationId xmlns:a16="http://schemas.microsoft.com/office/drawing/2014/main" id="{4DC3E5F8-8B09-2093-86A6-CB3D257748DB}"/>
                </a:ext>
              </a:extLst>
            </p:cNvPr>
            <p:cNvSpPr/>
            <p:nvPr/>
          </p:nvSpPr>
          <p:spPr>
            <a:xfrm rot="5400000">
              <a:off x="8039457" y="-1008009"/>
              <a:ext cx="1685108" cy="1677994"/>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4799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8554AC80-6EEB-B5BB-F847-AFDB0CCBC431}"/>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F596AC57-1E23-0BC1-1B51-7225165EC69F}"/>
              </a:ext>
            </a:extLst>
          </p:cNvPr>
          <p:cNvSpPr txBox="1">
            <a:spLocks noGrp="1"/>
          </p:cNvSpPr>
          <p:nvPr>
            <p:ph type="title"/>
          </p:nvPr>
        </p:nvSpPr>
        <p:spPr>
          <a:xfrm>
            <a:off x="720000" y="361716"/>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HOVERING</a:t>
            </a:r>
            <a:endParaRPr dirty="0"/>
          </a:p>
        </p:txBody>
      </p:sp>
      <p:sp>
        <p:nvSpPr>
          <p:cNvPr id="1581" name="Google Shape;1581;p46">
            <a:extLst>
              <a:ext uri="{FF2B5EF4-FFF2-40B4-BE49-F238E27FC236}">
                <a16:creationId xmlns:a16="http://schemas.microsoft.com/office/drawing/2014/main" id="{15A9AB7E-974B-8568-D9B2-7EBA90FF23C4}"/>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FA522C3A-986F-2A15-DE51-E20B33825866}"/>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923BB7BE-BFA6-AAC5-8BD0-665250345A7F}"/>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01B28CD6-392F-DCF6-91B3-303F6A131CB1}"/>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2C320400-F1F5-56B1-DE73-163A4C9E3D72}"/>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82DF913F-DBDD-FA61-682B-F64F5C552E0B}"/>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DE63FDC9-5E79-4CAA-EF3B-7847F322C89E}"/>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9D74530E-7687-4AF4-6029-3337B66410A0}"/>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C49546F9-941F-AFD2-4671-0E2A187F41D9}"/>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43FC44D9-FA16-99C5-FF05-9858B3EE4E1C}"/>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EB4B13A1-7FD5-194E-F053-2453BDE17809}"/>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4972232A-A49E-7963-A9A7-A28CA56E83AE}"/>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8767D90C-C649-C50C-AF86-A14E85FB15CF}"/>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E1EFA360-D58B-7EA8-A100-2FCD4C60EEB8}"/>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3C6266DB-218A-C09D-E62A-EE2D6829EA2F}"/>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6A7BF9EE-207C-BF7B-B08C-CC20E9A35F40}"/>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DFF75228-AB9B-B7F3-250E-F4BDECD6433B}"/>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2BB771E4-B1C2-6949-3AC3-96CD26BD30FA}"/>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7766B471-F40F-8A10-8985-63949C397813}"/>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7BB40EE1-CB7E-516B-3D8E-1B48B26B2767}"/>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00DB39C9-C421-2563-C4F7-D026B8E275BF}"/>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2C95821C-E302-0495-1FA1-8DBD2929E76C}"/>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1133CF0A-520D-2D53-7AC2-A67CC0368F68}"/>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57336334-4D53-4431-7F38-7CBA6B874A21}"/>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891027BF-EDFD-F0AC-E59C-B3DA0DB17CE1}"/>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3C80E12E-5D15-8FD9-19F5-131C7D73FDC7}"/>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0E12677F-4F68-D344-BDCE-8EA27AEE4765}"/>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2F7BE961-6F24-93BD-2ED0-A436485536B2}"/>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D1172C71-C9EB-5A4F-0F7C-EB05EE866CB0}"/>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90BFAF5F-7916-DFEF-6B7F-CE87BCA0EF19}"/>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5F0CD3DF-81E5-E5BE-9174-50886A6CFFA1}"/>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232EBE74-1136-0714-05BF-15FB0008F2F0}"/>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F65191DB-926B-6932-FCB4-6F5A54E69E3F}"/>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94404FBF-762B-9511-4126-FD3DAE9360EB}"/>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BEFA3C95-7F2A-831A-EBD8-0EC4F94C48D6}"/>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1772D5B2-59C7-9493-7B99-A87868CF5381}"/>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1A742625-4409-2E55-76BF-7F12065A797E}"/>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B64964F5-E2FD-472D-DABA-D26EB8BFB837}"/>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9168658B-41B6-9031-02F9-0E20234D25A7}"/>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798F3CA3-6A2E-FB67-D9D3-84906ED4F9FB}"/>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F3A611DE-D255-0A31-49BF-CE91219EF0DA}"/>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8DB71C57-6F97-0833-A5B5-F5E6D0C15DCE}"/>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610ED87D-5F4E-E97F-5267-73C5021A9A75}"/>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138CAC5C-568C-BB2A-F9EF-C8E5F6D937D0}"/>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4957523C-9574-2378-7396-E24678D30EFF}"/>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4D769A60-A2D7-CB51-56F8-53D6DDA6A9C4}"/>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EB6234E3-22CB-D4F2-96B3-3FBC42333F4E}"/>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A68A524C-FE4F-1168-02EA-47EF64A01342}"/>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22748526-EF50-B5DC-28C8-B99DE32D6D25}"/>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738D0DB2-C81F-B9AD-7203-0CA60936F60A}"/>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CBEB4B4E-EE7B-64B9-9926-7B065C3AE1C5}"/>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C1DEB5C3-8CED-C075-6DBF-2D1E34CC8C01}"/>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57144C60-F052-DDE9-8C5F-C887264D6585}"/>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A29BA1BE-134D-0AD4-749F-AC3BCC62A953}"/>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13F23BE5-F417-33E1-95B5-E9504488DF98}"/>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44140F0F-0CA5-94A2-88DC-D2103A5D188E}"/>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B59CE2B0-5566-E8F9-9E99-543452B25F5C}"/>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C3714B1F-0FE8-A747-4F49-54B3640E97BD}"/>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D2C4686D-691F-956F-5E91-18768F4D2BEA}"/>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667FA199-8E1E-F655-A8E5-BA71483DB07A}"/>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B46D5E38-E54C-07FB-B134-5AFD97F0966F}"/>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739F8FFD-B8D2-42BC-1494-575122F030B0}"/>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118F9F50-EF34-9D4F-ECB9-B96AD99DFBFF}"/>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7A7980C4-3079-FD7A-369E-A876EF982C14}"/>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D8C7F4BF-3654-2A9E-F438-F255191050CF}"/>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2B223941-2377-F9FF-FC09-1FF3A714A387}"/>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D12B2E47-EA4C-A189-3EEF-702789829F6F}"/>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A0C43863-331E-D318-C340-A6297E1D9096}"/>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B41840A5-AE5D-D63A-C4D4-9BC1DA46DF9D}"/>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09654A71-1531-2FB3-1A55-57D0DFDEE46B}"/>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6BFF2DB8-E7BC-462F-8DE5-79F99CE953F1}"/>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D9312D56-83D9-7313-4F3C-418E9151D96B}"/>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F7664061-5FCF-241C-A053-11916479947A}"/>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3CB62DC7-4E40-8FE1-0CAE-FCB9DF4B6564}"/>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19A08822-6E69-8BA5-95EF-96F39D91D651}"/>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D9805654-7B63-59CA-160D-C010F0BCA2C3}"/>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5F62DA32-CA37-881E-E4EE-563D6B0CA45A}"/>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88D1CAE5-47D9-6AE9-632C-03D4AEBFD1F9}"/>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C3C410D9-39AC-8DD5-FC6A-00EE34DFB2B2}"/>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7C89553F-468E-4B8A-B60C-36078B7233DF}"/>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227FB2E7-8CB4-3A3C-378D-A00149F0F6F2}"/>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F7E29D0B-D3BD-7E00-11ED-4B9EEBF6976B}"/>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C6816248-21B0-6203-32E5-F9137BF90B8E}"/>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16F27A3C-964A-3A43-2597-7F0DD28696F3}"/>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CC3FD3B5-223F-B4B1-AD84-629078163174}"/>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18EBC2A4-BF38-5161-9385-3D0202F376CE}"/>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E6FF9852-474D-E654-88F6-C4FB8EA13EBB}"/>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6051716F-21E1-A688-9324-39B73910F7A4}"/>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8F16C6E3-3E38-AE19-A3FB-41595F49E597}"/>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D8767B7D-4B7E-F36A-B436-AE040903E5A5}"/>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EC5B77FD-DBD3-3DE7-FC62-E378E90D7353}"/>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33EF201D-89AC-AB1A-2B44-E85D271B4554}"/>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1D31815B-2262-13BD-96A8-37B6AD7471B4}"/>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54845759-9266-3B4A-A9C1-C0A32E665268}"/>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8B3CDE4D-9E62-0BC9-17B4-FCB1A9A82978}"/>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467DEA70-B44F-23CE-3A82-94ABF6AB06D6}"/>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14235691-E41B-3A7E-6D87-FB032DB6A0C6}"/>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0A3FE962-8DD0-4681-C4AD-6908B8656900}"/>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00625AF7-9A79-B411-0552-11605AAE4B7B}"/>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A0521358-536C-8D73-E035-7CD1C746A6FB}"/>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E0FB82CE-A931-2A39-6E98-F50D4923CF09}"/>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BB657B50-5356-890C-F068-E19313089916}"/>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E3C6A6D8-7BD0-1230-5D4A-D3E81C0A6656}"/>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77DE38B3-510A-9F3F-DEFD-D0C3E4E13DD9}"/>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44798771-94BD-0268-1C6A-F8B13A1C5B1C}"/>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71CCA880-54FF-681A-6591-CD005C140B9F}"/>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132503CD-9B9B-EAF0-0022-824B935743D6}"/>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1DF8C943-443E-AB86-5758-A30139797655}"/>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8C94D319-1F77-603A-893D-A9F79FFE0BB8}"/>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C30E7BDF-B63E-48D8-72CD-A233CE9EDD28}"/>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55A54A23-67A0-C536-5D0D-27420884D4FA}"/>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DD0C7832-11C2-C3EC-A2B5-DF3D070DD740}"/>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17B70E17-61E8-1492-7C52-8A2789F45D9C}"/>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0F364128-40D9-E0E7-4C2D-F00F33B74F84}"/>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3F62E0AA-E6DC-304D-F737-130533D7C7BD}"/>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659A6D03-F270-96F6-A590-C8BD947BA614}"/>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06CEA038-F490-D30B-6938-91EFEE1ECF1E}"/>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13C218F6-3A01-302E-6A1B-5C0CF0A98BC3}"/>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BBCCAF95-40F0-2212-8C20-D996F07DCE59}"/>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842591BA-D8EF-DA77-6B59-F81EAEC5E598}"/>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CB2D1174-733B-D8DF-6A8A-98C48D681BBF}"/>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4652E53C-9AF6-BF41-92DE-A13197206E35}"/>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4FC54974-13A1-F3B5-547F-EDE0A90387EB}"/>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3F56C564-61BA-EF0A-BADB-94E6FBC540A0}"/>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E89D139B-57B1-BE19-24EF-4F07ABBC5138}"/>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42088D27-BEB5-0BD8-7573-019BBA0F5EB2}"/>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2AB87270-30DB-07FE-935C-C531D94D0B42}"/>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2DA19629-F835-E17D-1ABA-46495C40069A}"/>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23070AE6-6D98-1F84-1BB1-C6F14C92A031}"/>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EFCA00F4-2ED3-D928-6C2E-5D5951986273}"/>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561013F0-6267-8975-41A4-679DFA04604F}"/>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591B63FE-187E-1A25-943B-13A1A60F6519}"/>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B347A8B3-425A-A644-BFA2-94D2674799B3}"/>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B41F3295-4D4F-225B-A6B8-99702EA7EA9B}"/>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0FA54B8C-464E-D4DC-3036-3993E46DA22E}"/>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AC88CE11-697C-CBD4-90BF-896EA427F795}"/>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BA191319-BCA1-5498-0D19-40094DDD94B9}"/>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2450CA5C-8E5A-6D69-0E68-735BB316A468}"/>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A969E7D1-1BA7-34D6-814B-804002AB5E65}"/>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CC4AA8BA-6B6A-152B-D56B-DCAEB43FB9F5}"/>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1F430441-CC50-9A87-1585-A54A23089CAD}"/>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ACD41BD1-5125-83C6-7691-694F80E39D19}"/>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FA07BF8B-C795-0A0C-21B5-F1769B0072AB}"/>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AC5887AE-C8AE-7381-3F04-A5AE6C0C1893}"/>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6EB77D8D-63CA-8EED-0C9A-E549F04E1C3F}"/>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5B0A1485-8E76-6554-9D82-4E397C419C18}"/>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C61275FA-5689-2779-B6E5-21F3548F4A5A}"/>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38BCF937-7679-6BFC-16DC-0C10F8CE0FDC}"/>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AA90F15E-433E-D3B5-E8B8-06F32072D520}"/>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DD6E78B9-DE0A-2ADF-C441-C51AA110C0E1}"/>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752EC368-8DB9-5D08-4935-917AC2F58C61}"/>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161540A0-F05A-1FF5-6BE8-6B84A1E31573}"/>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CCDBAA0F-71E9-AE35-AD13-45D7CA5A88F1}"/>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3017824A-B199-11F8-BE2E-460DD295E04D}"/>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3537FE60-C957-F45F-7D9F-FD6A6F9863D9}"/>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AF72F3F0-2FC2-45CB-B2F7-7EC91E9784D4}"/>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D313DC00-CF56-D0E4-4776-28CBD6695A07}"/>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12DCBD8E-8C75-E39F-467D-254F42289DB4}"/>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C6CCF323-D43E-731A-C738-EC7D52803BD2}"/>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6972011F-6CA3-E887-79C6-7D4B5749F5E8}"/>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4B9FDE10-ABFE-3AD1-A719-A18A75547B74}"/>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Hovering">
            <a:hlinkClick r:id="" action="ppaction://media"/>
            <a:extLst>
              <a:ext uri="{FF2B5EF4-FFF2-40B4-BE49-F238E27FC236}">
                <a16:creationId xmlns:a16="http://schemas.microsoft.com/office/drawing/2014/main" id="{0D391782-EE27-61F3-A25F-66AEFF7F96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2251" y="1403566"/>
            <a:ext cx="4733767" cy="2662744"/>
          </a:xfrm>
          <a:prstGeom prst="rect">
            <a:avLst/>
          </a:prstGeom>
        </p:spPr>
      </p:pic>
    </p:spTree>
    <p:extLst>
      <p:ext uri="{BB962C8B-B14F-4D97-AF65-F5344CB8AC3E}">
        <p14:creationId xmlns:p14="http://schemas.microsoft.com/office/powerpoint/2010/main" val="272865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6D114478-4225-13D4-5500-C3D432B861E9}"/>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1D084AF2-76AC-6957-4A71-A1E115F90E3E}"/>
              </a:ext>
            </a:extLst>
          </p:cNvPr>
          <p:cNvSpPr txBox="1">
            <a:spLocks noGrp="1"/>
          </p:cNvSpPr>
          <p:nvPr>
            <p:ph type="title"/>
          </p:nvPr>
        </p:nvSpPr>
        <p:spPr>
          <a:xfrm>
            <a:off x="720000" y="361716"/>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GROUND AND CEILING EFFECT</a:t>
            </a:r>
            <a:endParaRPr sz="2800" dirty="0"/>
          </a:p>
        </p:txBody>
      </p:sp>
      <p:sp>
        <p:nvSpPr>
          <p:cNvPr id="1228" name="Google Shape;1228;p46">
            <a:extLst>
              <a:ext uri="{FF2B5EF4-FFF2-40B4-BE49-F238E27FC236}">
                <a16:creationId xmlns:a16="http://schemas.microsoft.com/office/drawing/2014/main" id="{11053439-9FEF-63B0-ED5C-A1183AE6C4EE}"/>
              </a:ext>
            </a:extLst>
          </p:cNvPr>
          <p:cNvSpPr txBox="1">
            <a:spLocks noGrp="1"/>
          </p:cNvSpPr>
          <p:nvPr>
            <p:ph type="subTitle" idx="1"/>
          </p:nvPr>
        </p:nvSpPr>
        <p:spPr>
          <a:xfrm>
            <a:off x="720000" y="1541950"/>
            <a:ext cx="4695000" cy="2877650"/>
          </a:xfrm>
          <a:prstGeom prst="rect">
            <a:avLst/>
          </a:prstGeom>
        </p:spPr>
        <p:txBody>
          <a:bodyPr spcFirstLastPara="1" wrap="square" lIns="91425" tIns="91425" rIns="91425" bIns="91425" anchor="t" anchorCtr="0">
            <a:noAutofit/>
          </a:bodyPr>
          <a:lstStyle/>
          <a:p>
            <a:pPr marL="0" lvl="0" indent="0">
              <a:buSzPts val="1100"/>
              <a:buNone/>
            </a:pPr>
            <a:endParaRPr lang="en-US" dirty="0"/>
          </a:p>
          <a:p>
            <a:pPr marL="0" indent="0">
              <a:buSzPts val="1100"/>
              <a:buNone/>
            </a:pPr>
            <a:endParaRPr lang="en-US" dirty="0"/>
          </a:p>
        </p:txBody>
      </p:sp>
      <p:sp>
        <p:nvSpPr>
          <p:cNvPr id="1581" name="Google Shape;1581;p46">
            <a:extLst>
              <a:ext uri="{FF2B5EF4-FFF2-40B4-BE49-F238E27FC236}">
                <a16:creationId xmlns:a16="http://schemas.microsoft.com/office/drawing/2014/main" id="{84F0D6D2-2F9F-0DAD-2F48-2BB5EDC10A33}"/>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7;p74">
            <a:extLst>
              <a:ext uri="{FF2B5EF4-FFF2-40B4-BE49-F238E27FC236}">
                <a16:creationId xmlns:a16="http://schemas.microsoft.com/office/drawing/2014/main" id="{BDCBFDC6-DB66-B22B-4E5A-CDC2C641DA09}"/>
              </a:ext>
            </a:extLst>
          </p:cNvPr>
          <p:cNvGrpSpPr/>
          <p:nvPr/>
        </p:nvGrpSpPr>
        <p:grpSpPr>
          <a:xfrm>
            <a:off x="7775264" y="2570767"/>
            <a:ext cx="1019434" cy="1027096"/>
            <a:chOff x="2519184" y="1536959"/>
            <a:chExt cx="1577583" cy="1589440"/>
          </a:xfrm>
        </p:grpSpPr>
        <p:sp>
          <p:nvSpPr>
            <p:cNvPr id="13" name="Google Shape;4328;p74">
              <a:extLst>
                <a:ext uri="{FF2B5EF4-FFF2-40B4-BE49-F238E27FC236}">
                  <a16:creationId xmlns:a16="http://schemas.microsoft.com/office/drawing/2014/main" id="{14499537-CBAB-7E6E-2888-57BED55D3A6B}"/>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74">
              <a:extLst>
                <a:ext uri="{FF2B5EF4-FFF2-40B4-BE49-F238E27FC236}">
                  <a16:creationId xmlns:a16="http://schemas.microsoft.com/office/drawing/2014/main" id="{F6171AF7-0914-776D-FBF3-BFBDEE87B0E9}"/>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74">
              <a:extLst>
                <a:ext uri="{FF2B5EF4-FFF2-40B4-BE49-F238E27FC236}">
                  <a16:creationId xmlns:a16="http://schemas.microsoft.com/office/drawing/2014/main" id="{B7BD3A2E-D01F-EF58-0503-8445400EE47B}"/>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1;p74">
              <a:extLst>
                <a:ext uri="{FF2B5EF4-FFF2-40B4-BE49-F238E27FC236}">
                  <a16:creationId xmlns:a16="http://schemas.microsoft.com/office/drawing/2014/main" id="{AD0FA2EF-7D3D-FDB7-5DA0-9A800551EE06}"/>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2;p74">
              <a:extLst>
                <a:ext uri="{FF2B5EF4-FFF2-40B4-BE49-F238E27FC236}">
                  <a16:creationId xmlns:a16="http://schemas.microsoft.com/office/drawing/2014/main" id="{C032F7D8-B830-7B18-CEE4-FF17101F15CC}"/>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3;p74">
              <a:extLst>
                <a:ext uri="{FF2B5EF4-FFF2-40B4-BE49-F238E27FC236}">
                  <a16:creationId xmlns:a16="http://schemas.microsoft.com/office/drawing/2014/main" id="{80AAFB65-E566-9EC8-216A-63AE94DC4AAA}"/>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4;p74">
              <a:extLst>
                <a:ext uri="{FF2B5EF4-FFF2-40B4-BE49-F238E27FC236}">
                  <a16:creationId xmlns:a16="http://schemas.microsoft.com/office/drawing/2014/main" id="{77FC1A5E-7CF9-C825-3243-C0A04E9798AB}"/>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5;p74">
              <a:extLst>
                <a:ext uri="{FF2B5EF4-FFF2-40B4-BE49-F238E27FC236}">
                  <a16:creationId xmlns:a16="http://schemas.microsoft.com/office/drawing/2014/main" id="{BDF66965-EA9E-88D0-A5A3-ACE4FDB9E750}"/>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6;p74">
              <a:extLst>
                <a:ext uri="{FF2B5EF4-FFF2-40B4-BE49-F238E27FC236}">
                  <a16:creationId xmlns:a16="http://schemas.microsoft.com/office/drawing/2014/main" id="{A480003C-3E87-A543-9823-71381DA3B0B3}"/>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7;p74">
              <a:extLst>
                <a:ext uri="{FF2B5EF4-FFF2-40B4-BE49-F238E27FC236}">
                  <a16:creationId xmlns:a16="http://schemas.microsoft.com/office/drawing/2014/main" id="{9278CB2E-9B8F-C769-CBB6-00FF51BB3333}"/>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8;p74">
              <a:extLst>
                <a:ext uri="{FF2B5EF4-FFF2-40B4-BE49-F238E27FC236}">
                  <a16:creationId xmlns:a16="http://schemas.microsoft.com/office/drawing/2014/main" id="{1465BA67-405D-2825-FAB5-B5B159CF6C53}"/>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9;p74">
              <a:extLst>
                <a:ext uri="{FF2B5EF4-FFF2-40B4-BE49-F238E27FC236}">
                  <a16:creationId xmlns:a16="http://schemas.microsoft.com/office/drawing/2014/main" id="{4241AECC-9352-35FE-EADD-9613AA38B232}"/>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0;p74">
              <a:extLst>
                <a:ext uri="{FF2B5EF4-FFF2-40B4-BE49-F238E27FC236}">
                  <a16:creationId xmlns:a16="http://schemas.microsoft.com/office/drawing/2014/main" id="{D130ACF4-0D10-9E8A-5704-1048CA63C8F0}"/>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1;p74">
              <a:extLst>
                <a:ext uri="{FF2B5EF4-FFF2-40B4-BE49-F238E27FC236}">
                  <a16:creationId xmlns:a16="http://schemas.microsoft.com/office/drawing/2014/main" id="{AE51AD7C-F24D-4BBB-69CF-A1A8F3DAF880}"/>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2;p74">
              <a:extLst>
                <a:ext uri="{FF2B5EF4-FFF2-40B4-BE49-F238E27FC236}">
                  <a16:creationId xmlns:a16="http://schemas.microsoft.com/office/drawing/2014/main" id="{85E14254-88D7-B037-E2A5-96962612B6DE}"/>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43;p74">
              <a:extLst>
                <a:ext uri="{FF2B5EF4-FFF2-40B4-BE49-F238E27FC236}">
                  <a16:creationId xmlns:a16="http://schemas.microsoft.com/office/drawing/2014/main" id="{58E86C3F-08E6-152B-8942-D5E6C1667B7C}"/>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4;p74">
              <a:extLst>
                <a:ext uri="{FF2B5EF4-FFF2-40B4-BE49-F238E27FC236}">
                  <a16:creationId xmlns:a16="http://schemas.microsoft.com/office/drawing/2014/main" id="{ECD35E3D-1A46-579D-6873-95A9D7EE13AC}"/>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45;p74">
              <a:extLst>
                <a:ext uri="{FF2B5EF4-FFF2-40B4-BE49-F238E27FC236}">
                  <a16:creationId xmlns:a16="http://schemas.microsoft.com/office/drawing/2014/main" id="{E5353F32-1B04-F24B-823C-7B514FDE242B}"/>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6;p74">
              <a:extLst>
                <a:ext uri="{FF2B5EF4-FFF2-40B4-BE49-F238E27FC236}">
                  <a16:creationId xmlns:a16="http://schemas.microsoft.com/office/drawing/2014/main" id="{FAE1949A-7CBA-5E6F-DEFA-E1226C2BE604}"/>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7;p74">
              <a:extLst>
                <a:ext uri="{FF2B5EF4-FFF2-40B4-BE49-F238E27FC236}">
                  <a16:creationId xmlns:a16="http://schemas.microsoft.com/office/drawing/2014/main" id="{31BFAEBA-C560-AEAF-8883-2257C81E5BD7}"/>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8;p74">
              <a:extLst>
                <a:ext uri="{FF2B5EF4-FFF2-40B4-BE49-F238E27FC236}">
                  <a16:creationId xmlns:a16="http://schemas.microsoft.com/office/drawing/2014/main" id="{DD039629-11C1-2064-B4DD-5A354B806783}"/>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9;p74">
              <a:extLst>
                <a:ext uri="{FF2B5EF4-FFF2-40B4-BE49-F238E27FC236}">
                  <a16:creationId xmlns:a16="http://schemas.microsoft.com/office/drawing/2014/main" id="{FE7C6DCC-D053-1F8A-8539-66E92868A5E4}"/>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50;p74">
              <a:extLst>
                <a:ext uri="{FF2B5EF4-FFF2-40B4-BE49-F238E27FC236}">
                  <a16:creationId xmlns:a16="http://schemas.microsoft.com/office/drawing/2014/main" id="{BEBBA075-0F3F-870C-8BA0-94DB992E788D}"/>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51;p74">
              <a:extLst>
                <a:ext uri="{FF2B5EF4-FFF2-40B4-BE49-F238E27FC236}">
                  <a16:creationId xmlns:a16="http://schemas.microsoft.com/office/drawing/2014/main" id="{F213E6FE-D6E3-BDB7-A554-297D17AB98C0}"/>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52;p74">
              <a:extLst>
                <a:ext uri="{FF2B5EF4-FFF2-40B4-BE49-F238E27FC236}">
                  <a16:creationId xmlns:a16="http://schemas.microsoft.com/office/drawing/2014/main" id="{8A1635BB-20C5-ADD9-96EF-86A8ABB69B4F}"/>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53;p74">
              <a:extLst>
                <a:ext uri="{FF2B5EF4-FFF2-40B4-BE49-F238E27FC236}">
                  <a16:creationId xmlns:a16="http://schemas.microsoft.com/office/drawing/2014/main" id="{2860D514-1FC2-4D47-C0D4-40E91623DD67}"/>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54;p74">
              <a:extLst>
                <a:ext uri="{FF2B5EF4-FFF2-40B4-BE49-F238E27FC236}">
                  <a16:creationId xmlns:a16="http://schemas.microsoft.com/office/drawing/2014/main" id="{3055ECD2-9543-55B6-E279-331E36C12EE1}"/>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55;p74">
              <a:extLst>
                <a:ext uri="{FF2B5EF4-FFF2-40B4-BE49-F238E27FC236}">
                  <a16:creationId xmlns:a16="http://schemas.microsoft.com/office/drawing/2014/main" id="{6D598826-AEEB-CF09-2DA5-5588E942FAD8}"/>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6;p74">
              <a:extLst>
                <a:ext uri="{FF2B5EF4-FFF2-40B4-BE49-F238E27FC236}">
                  <a16:creationId xmlns:a16="http://schemas.microsoft.com/office/drawing/2014/main" id="{ECBFE526-0F8A-7E42-6DF0-B19AA5C62F84}"/>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7;p74">
              <a:extLst>
                <a:ext uri="{FF2B5EF4-FFF2-40B4-BE49-F238E27FC236}">
                  <a16:creationId xmlns:a16="http://schemas.microsoft.com/office/drawing/2014/main" id="{A2529EC4-1B7A-7E02-EDFA-FC10C0D8346A}"/>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8;p74">
              <a:extLst>
                <a:ext uri="{FF2B5EF4-FFF2-40B4-BE49-F238E27FC236}">
                  <a16:creationId xmlns:a16="http://schemas.microsoft.com/office/drawing/2014/main" id="{5E894D4E-CC5E-72D1-1EF9-B66FA9795A73}"/>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9;p74">
              <a:extLst>
                <a:ext uri="{FF2B5EF4-FFF2-40B4-BE49-F238E27FC236}">
                  <a16:creationId xmlns:a16="http://schemas.microsoft.com/office/drawing/2014/main" id="{DF267A09-57B6-16BE-11F1-FA44D52749EA}"/>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60;p74">
              <a:extLst>
                <a:ext uri="{FF2B5EF4-FFF2-40B4-BE49-F238E27FC236}">
                  <a16:creationId xmlns:a16="http://schemas.microsoft.com/office/drawing/2014/main" id="{12389CF8-F48B-CAF3-2EB9-A9D32702E655}"/>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4362;p74">
            <a:extLst>
              <a:ext uri="{FF2B5EF4-FFF2-40B4-BE49-F238E27FC236}">
                <a16:creationId xmlns:a16="http://schemas.microsoft.com/office/drawing/2014/main" id="{4C49ADC2-1016-C3B9-D1A7-B0F3D7BCF4A3}"/>
              </a:ext>
            </a:extLst>
          </p:cNvPr>
          <p:cNvGrpSpPr/>
          <p:nvPr/>
        </p:nvGrpSpPr>
        <p:grpSpPr>
          <a:xfrm>
            <a:off x="5586450" y="887675"/>
            <a:ext cx="2770150" cy="1684075"/>
            <a:chOff x="-80164" y="2625556"/>
            <a:chExt cx="3843889" cy="2254834"/>
          </a:xfrm>
        </p:grpSpPr>
        <p:sp>
          <p:nvSpPr>
            <p:cNvPr id="1913" name="Google Shape;4363;p74">
              <a:extLst>
                <a:ext uri="{FF2B5EF4-FFF2-40B4-BE49-F238E27FC236}">
                  <a16:creationId xmlns:a16="http://schemas.microsoft.com/office/drawing/2014/main" id="{442DB3B5-238B-A046-FB51-C6E19F754CC4}"/>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64;p74">
              <a:extLst>
                <a:ext uri="{FF2B5EF4-FFF2-40B4-BE49-F238E27FC236}">
                  <a16:creationId xmlns:a16="http://schemas.microsoft.com/office/drawing/2014/main" id="{CB42A405-3604-A351-B2FA-4CB01E7E0D8D}"/>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4365;p74">
              <a:extLst>
                <a:ext uri="{FF2B5EF4-FFF2-40B4-BE49-F238E27FC236}">
                  <a16:creationId xmlns:a16="http://schemas.microsoft.com/office/drawing/2014/main" id="{00C45EF6-1518-3473-B5D8-68BB0694F1C1}"/>
                </a:ext>
              </a:extLst>
            </p:cNvPr>
            <p:cNvGrpSpPr/>
            <p:nvPr/>
          </p:nvGrpSpPr>
          <p:grpSpPr>
            <a:xfrm>
              <a:off x="-80164" y="3289706"/>
              <a:ext cx="1254039" cy="659609"/>
              <a:chOff x="-80164" y="3289706"/>
              <a:chExt cx="1254039" cy="659609"/>
            </a:xfrm>
          </p:grpSpPr>
          <p:sp>
            <p:nvSpPr>
              <p:cNvPr id="1220" name="Google Shape;4366;p74">
                <a:extLst>
                  <a:ext uri="{FF2B5EF4-FFF2-40B4-BE49-F238E27FC236}">
                    <a16:creationId xmlns:a16="http://schemas.microsoft.com/office/drawing/2014/main" id="{CAB600A9-BB22-0EF3-64C8-3447EC21376B}"/>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367;p74">
                <a:extLst>
                  <a:ext uri="{FF2B5EF4-FFF2-40B4-BE49-F238E27FC236}">
                    <a16:creationId xmlns:a16="http://schemas.microsoft.com/office/drawing/2014/main" id="{92AE40D0-24CD-2849-025C-B6E19409325E}"/>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368;p74">
                <a:extLst>
                  <a:ext uri="{FF2B5EF4-FFF2-40B4-BE49-F238E27FC236}">
                    <a16:creationId xmlns:a16="http://schemas.microsoft.com/office/drawing/2014/main" id="{057F163D-AF5C-675A-AF29-C792D279036A}"/>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369;p74">
                <a:extLst>
                  <a:ext uri="{FF2B5EF4-FFF2-40B4-BE49-F238E27FC236}">
                    <a16:creationId xmlns:a16="http://schemas.microsoft.com/office/drawing/2014/main" id="{FEA98A70-F7AE-5541-8EF1-7181176FFE32}"/>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4370;p74">
              <a:extLst>
                <a:ext uri="{FF2B5EF4-FFF2-40B4-BE49-F238E27FC236}">
                  <a16:creationId xmlns:a16="http://schemas.microsoft.com/office/drawing/2014/main" id="{37397553-4D40-E9CD-1273-FFA944391794}"/>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71;p74">
              <a:extLst>
                <a:ext uri="{FF2B5EF4-FFF2-40B4-BE49-F238E27FC236}">
                  <a16:creationId xmlns:a16="http://schemas.microsoft.com/office/drawing/2014/main" id="{D28FF56F-8F8B-33AD-8AEA-EF039E35E59C}"/>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72;p74">
              <a:extLst>
                <a:ext uri="{FF2B5EF4-FFF2-40B4-BE49-F238E27FC236}">
                  <a16:creationId xmlns:a16="http://schemas.microsoft.com/office/drawing/2014/main" id="{1A548909-BF3E-5106-371A-8AEA38CEE851}"/>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73;p74">
              <a:extLst>
                <a:ext uri="{FF2B5EF4-FFF2-40B4-BE49-F238E27FC236}">
                  <a16:creationId xmlns:a16="http://schemas.microsoft.com/office/drawing/2014/main" id="{0E2C9B93-4833-0B89-BC1D-EA726F3EA7C3}"/>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74;p74">
              <a:extLst>
                <a:ext uri="{FF2B5EF4-FFF2-40B4-BE49-F238E27FC236}">
                  <a16:creationId xmlns:a16="http://schemas.microsoft.com/office/drawing/2014/main" id="{C8712AF0-68A9-8AC9-1780-170E41F1A58C}"/>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75;p74">
              <a:extLst>
                <a:ext uri="{FF2B5EF4-FFF2-40B4-BE49-F238E27FC236}">
                  <a16:creationId xmlns:a16="http://schemas.microsoft.com/office/drawing/2014/main" id="{EFD93974-BC0C-1981-74C7-21614101AF0F}"/>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76;p74">
              <a:extLst>
                <a:ext uri="{FF2B5EF4-FFF2-40B4-BE49-F238E27FC236}">
                  <a16:creationId xmlns:a16="http://schemas.microsoft.com/office/drawing/2014/main" id="{6A4BDE74-D764-6EB9-D67E-77B79C93634D}"/>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77;p74">
              <a:extLst>
                <a:ext uri="{FF2B5EF4-FFF2-40B4-BE49-F238E27FC236}">
                  <a16:creationId xmlns:a16="http://schemas.microsoft.com/office/drawing/2014/main" id="{E72B584A-17E4-14FF-CD55-F457A2D4932A}"/>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78;p74">
              <a:extLst>
                <a:ext uri="{FF2B5EF4-FFF2-40B4-BE49-F238E27FC236}">
                  <a16:creationId xmlns:a16="http://schemas.microsoft.com/office/drawing/2014/main" id="{ACB71E12-4823-16EC-FEAF-F3CBE0454BD5}"/>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79;p74">
              <a:extLst>
                <a:ext uri="{FF2B5EF4-FFF2-40B4-BE49-F238E27FC236}">
                  <a16:creationId xmlns:a16="http://schemas.microsoft.com/office/drawing/2014/main" id="{961699E6-8407-EE75-A8CE-5B2E6EFF2DF9}"/>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80;p74">
              <a:extLst>
                <a:ext uri="{FF2B5EF4-FFF2-40B4-BE49-F238E27FC236}">
                  <a16:creationId xmlns:a16="http://schemas.microsoft.com/office/drawing/2014/main" id="{CFC906B0-18CD-5091-6267-1EE0E4606CC8}"/>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81;p74">
              <a:extLst>
                <a:ext uri="{FF2B5EF4-FFF2-40B4-BE49-F238E27FC236}">
                  <a16:creationId xmlns:a16="http://schemas.microsoft.com/office/drawing/2014/main" id="{886FC7FF-2BBC-1030-69E8-3041A5A37A96}"/>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82;p74">
              <a:extLst>
                <a:ext uri="{FF2B5EF4-FFF2-40B4-BE49-F238E27FC236}">
                  <a16:creationId xmlns:a16="http://schemas.microsoft.com/office/drawing/2014/main" id="{A8613944-6DE7-E87F-C116-0D62F143A962}"/>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83;p74">
              <a:extLst>
                <a:ext uri="{FF2B5EF4-FFF2-40B4-BE49-F238E27FC236}">
                  <a16:creationId xmlns:a16="http://schemas.microsoft.com/office/drawing/2014/main" id="{5F2F5A9B-3ABD-B6E5-7FA2-DD5A5F335297}"/>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84;p74">
              <a:extLst>
                <a:ext uri="{FF2B5EF4-FFF2-40B4-BE49-F238E27FC236}">
                  <a16:creationId xmlns:a16="http://schemas.microsoft.com/office/drawing/2014/main" id="{54514C0A-6BC1-8F35-159A-8DAE38C1AAB9}"/>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85;p74">
              <a:extLst>
                <a:ext uri="{FF2B5EF4-FFF2-40B4-BE49-F238E27FC236}">
                  <a16:creationId xmlns:a16="http://schemas.microsoft.com/office/drawing/2014/main" id="{44F91641-3A7A-2C49-4553-52F76CE47618}"/>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86;p74">
              <a:extLst>
                <a:ext uri="{FF2B5EF4-FFF2-40B4-BE49-F238E27FC236}">
                  <a16:creationId xmlns:a16="http://schemas.microsoft.com/office/drawing/2014/main" id="{44D8D6C8-837E-72DC-B8E6-24C0CB361A3F}"/>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87;p74">
              <a:extLst>
                <a:ext uri="{FF2B5EF4-FFF2-40B4-BE49-F238E27FC236}">
                  <a16:creationId xmlns:a16="http://schemas.microsoft.com/office/drawing/2014/main" id="{14EAC017-90F4-32BD-79C6-5A5368E8DB44}"/>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88;p74">
              <a:extLst>
                <a:ext uri="{FF2B5EF4-FFF2-40B4-BE49-F238E27FC236}">
                  <a16:creationId xmlns:a16="http://schemas.microsoft.com/office/drawing/2014/main" id="{FF10AF58-CB3A-CE72-3B7A-BB7BA8E36942}"/>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89;p74">
              <a:extLst>
                <a:ext uri="{FF2B5EF4-FFF2-40B4-BE49-F238E27FC236}">
                  <a16:creationId xmlns:a16="http://schemas.microsoft.com/office/drawing/2014/main" id="{B9218B5C-6A77-9A4E-DC2F-19D05405F444}"/>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90;p74">
              <a:extLst>
                <a:ext uri="{FF2B5EF4-FFF2-40B4-BE49-F238E27FC236}">
                  <a16:creationId xmlns:a16="http://schemas.microsoft.com/office/drawing/2014/main" id="{E83DB033-4D4F-4469-5B42-5E027AE7C027}"/>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91;p74">
              <a:extLst>
                <a:ext uri="{FF2B5EF4-FFF2-40B4-BE49-F238E27FC236}">
                  <a16:creationId xmlns:a16="http://schemas.microsoft.com/office/drawing/2014/main" id="{A384A29B-95E6-DB11-22FD-6A78242CC709}"/>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4392;p74">
              <a:extLst>
                <a:ext uri="{FF2B5EF4-FFF2-40B4-BE49-F238E27FC236}">
                  <a16:creationId xmlns:a16="http://schemas.microsoft.com/office/drawing/2014/main" id="{C830DECE-A729-6C91-3B47-651040B588A9}"/>
                </a:ext>
              </a:extLst>
            </p:cNvPr>
            <p:cNvGrpSpPr/>
            <p:nvPr/>
          </p:nvGrpSpPr>
          <p:grpSpPr>
            <a:xfrm>
              <a:off x="1276286" y="4220781"/>
              <a:ext cx="1254039" cy="659609"/>
              <a:chOff x="-80164" y="3289706"/>
              <a:chExt cx="1254039" cy="659609"/>
            </a:xfrm>
          </p:grpSpPr>
          <p:sp>
            <p:nvSpPr>
              <p:cNvPr id="1216" name="Google Shape;4393;p74">
                <a:extLst>
                  <a:ext uri="{FF2B5EF4-FFF2-40B4-BE49-F238E27FC236}">
                    <a16:creationId xmlns:a16="http://schemas.microsoft.com/office/drawing/2014/main" id="{9D9AF294-9689-1AE8-A77A-2DF6EEBCC0A9}"/>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394;p74">
                <a:extLst>
                  <a:ext uri="{FF2B5EF4-FFF2-40B4-BE49-F238E27FC236}">
                    <a16:creationId xmlns:a16="http://schemas.microsoft.com/office/drawing/2014/main" id="{1581E020-7184-EA6D-990D-F634695A980A}"/>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395;p74">
                <a:extLst>
                  <a:ext uri="{FF2B5EF4-FFF2-40B4-BE49-F238E27FC236}">
                    <a16:creationId xmlns:a16="http://schemas.microsoft.com/office/drawing/2014/main" id="{B4E74605-0DFF-D5E8-3F4B-3754EBD9054D}"/>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396;p74">
                <a:extLst>
                  <a:ext uri="{FF2B5EF4-FFF2-40B4-BE49-F238E27FC236}">
                    <a16:creationId xmlns:a16="http://schemas.microsoft.com/office/drawing/2014/main" id="{C70E33F7-0753-D1ED-6406-114FF66F4A91}"/>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4397;p74">
              <a:extLst>
                <a:ext uri="{FF2B5EF4-FFF2-40B4-BE49-F238E27FC236}">
                  <a16:creationId xmlns:a16="http://schemas.microsoft.com/office/drawing/2014/main" id="{9695EB0D-EA11-4C38-1975-564981DBE872}"/>
                </a:ext>
              </a:extLst>
            </p:cNvPr>
            <p:cNvGrpSpPr/>
            <p:nvPr/>
          </p:nvGrpSpPr>
          <p:grpSpPr>
            <a:xfrm>
              <a:off x="1180349" y="2625556"/>
              <a:ext cx="1254039" cy="659609"/>
              <a:chOff x="-80164" y="3289706"/>
              <a:chExt cx="1254039" cy="659609"/>
            </a:xfrm>
          </p:grpSpPr>
          <p:sp>
            <p:nvSpPr>
              <p:cNvPr id="1977" name="Google Shape;4398;p74">
                <a:extLst>
                  <a:ext uri="{FF2B5EF4-FFF2-40B4-BE49-F238E27FC236}">
                    <a16:creationId xmlns:a16="http://schemas.microsoft.com/office/drawing/2014/main" id="{7413672C-C396-2E38-A49A-A24A2FC5636E}"/>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399;p74">
                <a:extLst>
                  <a:ext uri="{FF2B5EF4-FFF2-40B4-BE49-F238E27FC236}">
                    <a16:creationId xmlns:a16="http://schemas.microsoft.com/office/drawing/2014/main" id="{120139D8-ABC7-0464-2E67-FF2B62DF0293}"/>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00;p74">
                <a:extLst>
                  <a:ext uri="{FF2B5EF4-FFF2-40B4-BE49-F238E27FC236}">
                    <a16:creationId xmlns:a16="http://schemas.microsoft.com/office/drawing/2014/main" id="{7E5ED2C7-D579-6A5C-711F-079FA540FC69}"/>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01;p74">
                <a:extLst>
                  <a:ext uri="{FF2B5EF4-FFF2-40B4-BE49-F238E27FC236}">
                    <a16:creationId xmlns:a16="http://schemas.microsoft.com/office/drawing/2014/main" id="{1A8829D3-7E84-0960-3F57-FA8A1AD2877F}"/>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4402;p74">
              <a:extLst>
                <a:ext uri="{FF2B5EF4-FFF2-40B4-BE49-F238E27FC236}">
                  <a16:creationId xmlns:a16="http://schemas.microsoft.com/office/drawing/2014/main" id="{F4F10D97-F8B5-DD51-235E-933C0F9DF2A3}"/>
                </a:ext>
              </a:extLst>
            </p:cNvPr>
            <p:cNvGrpSpPr/>
            <p:nvPr/>
          </p:nvGrpSpPr>
          <p:grpSpPr>
            <a:xfrm>
              <a:off x="2509686" y="3289706"/>
              <a:ext cx="1254039" cy="659609"/>
              <a:chOff x="-80164" y="3289706"/>
              <a:chExt cx="1254039" cy="659609"/>
            </a:xfrm>
          </p:grpSpPr>
          <p:sp>
            <p:nvSpPr>
              <p:cNvPr id="1973" name="Google Shape;4403;p74">
                <a:extLst>
                  <a:ext uri="{FF2B5EF4-FFF2-40B4-BE49-F238E27FC236}">
                    <a16:creationId xmlns:a16="http://schemas.microsoft.com/office/drawing/2014/main" id="{3A357603-D0BA-F173-AE23-3216CED6D404}"/>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04;p74">
                <a:extLst>
                  <a:ext uri="{FF2B5EF4-FFF2-40B4-BE49-F238E27FC236}">
                    <a16:creationId xmlns:a16="http://schemas.microsoft.com/office/drawing/2014/main" id="{8CC81E71-3A09-ABF1-9010-3939FF6F536D}"/>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05;p74">
                <a:extLst>
                  <a:ext uri="{FF2B5EF4-FFF2-40B4-BE49-F238E27FC236}">
                    <a16:creationId xmlns:a16="http://schemas.microsoft.com/office/drawing/2014/main" id="{9CA1CDBD-966E-3100-C46A-26D4B0FA4329}"/>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06;p74">
                <a:extLst>
                  <a:ext uri="{FF2B5EF4-FFF2-40B4-BE49-F238E27FC236}">
                    <a16:creationId xmlns:a16="http://schemas.microsoft.com/office/drawing/2014/main" id="{E0141DEA-A82F-B8B0-AFA3-E3500F332CFD}"/>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5218;p76">
            <a:extLst>
              <a:ext uri="{FF2B5EF4-FFF2-40B4-BE49-F238E27FC236}">
                <a16:creationId xmlns:a16="http://schemas.microsoft.com/office/drawing/2014/main" id="{94E632C6-6419-AE74-3AFA-FB69D2553EF0}"/>
              </a:ext>
            </a:extLst>
          </p:cNvPr>
          <p:cNvGrpSpPr/>
          <p:nvPr/>
        </p:nvGrpSpPr>
        <p:grpSpPr>
          <a:xfrm>
            <a:off x="5866273" y="2869104"/>
            <a:ext cx="1556486" cy="1745852"/>
            <a:chOff x="2023151" y="1438801"/>
            <a:chExt cx="1756756" cy="1970488"/>
          </a:xfrm>
        </p:grpSpPr>
        <p:sp>
          <p:nvSpPr>
            <p:cNvPr id="1225" name="Google Shape;5219;p76">
              <a:extLst>
                <a:ext uri="{FF2B5EF4-FFF2-40B4-BE49-F238E27FC236}">
                  <a16:creationId xmlns:a16="http://schemas.microsoft.com/office/drawing/2014/main" id="{F6DE8702-204D-9FCA-396D-63D4E8732732}"/>
                </a:ext>
              </a:extLst>
            </p:cNvPr>
            <p:cNvSpPr/>
            <p:nvPr/>
          </p:nvSpPr>
          <p:spPr>
            <a:xfrm>
              <a:off x="2746785" y="2692691"/>
              <a:ext cx="1031595" cy="694023"/>
            </a:xfrm>
            <a:custGeom>
              <a:avLst/>
              <a:gdLst/>
              <a:ahLst/>
              <a:cxnLst/>
              <a:rect l="l" t="t" r="r" b="b"/>
              <a:pathLst>
                <a:path w="14809" h="9963" extrusionOk="0">
                  <a:moveTo>
                    <a:pt x="14809" y="1"/>
                  </a:moveTo>
                  <a:cubicBezTo>
                    <a:pt x="14809" y="18"/>
                    <a:pt x="14807" y="36"/>
                    <a:pt x="14804" y="55"/>
                  </a:cubicBezTo>
                  <a:cubicBezTo>
                    <a:pt x="14803" y="72"/>
                    <a:pt x="14803" y="87"/>
                    <a:pt x="14801" y="102"/>
                  </a:cubicBezTo>
                  <a:cubicBezTo>
                    <a:pt x="14798" y="122"/>
                    <a:pt x="14792" y="142"/>
                    <a:pt x="14787" y="161"/>
                  </a:cubicBezTo>
                  <a:cubicBezTo>
                    <a:pt x="14783" y="178"/>
                    <a:pt x="14780" y="193"/>
                    <a:pt x="14775" y="208"/>
                  </a:cubicBezTo>
                  <a:cubicBezTo>
                    <a:pt x="14767" y="228"/>
                    <a:pt x="14760" y="247"/>
                    <a:pt x="14750" y="267"/>
                  </a:cubicBezTo>
                  <a:cubicBezTo>
                    <a:pt x="14744" y="282"/>
                    <a:pt x="14740" y="298"/>
                    <a:pt x="14732" y="312"/>
                  </a:cubicBezTo>
                  <a:cubicBezTo>
                    <a:pt x="14721" y="332"/>
                    <a:pt x="14709" y="350"/>
                    <a:pt x="14698" y="370"/>
                  </a:cubicBezTo>
                  <a:cubicBezTo>
                    <a:pt x="14689" y="384"/>
                    <a:pt x="14681" y="399"/>
                    <a:pt x="14670" y="413"/>
                  </a:cubicBezTo>
                  <a:cubicBezTo>
                    <a:pt x="14663" y="425"/>
                    <a:pt x="14652" y="438"/>
                    <a:pt x="14643" y="450"/>
                  </a:cubicBezTo>
                  <a:cubicBezTo>
                    <a:pt x="14637" y="456"/>
                    <a:pt x="14630" y="464"/>
                    <a:pt x="14626" y="470"/>
                  </a:cubicBezTo>
                  <a:cubicBezTo>
                    <a:pt x="14615" y="484"/>
                    <a:pt x="14606" y="498"/>
                    <a:pt x="14593" y="512"/>
                  </a:cubicBezTo>
                  <a:cubicBezTo>
                    <a:pt x="14575" y="532"/>
                    <a:pt x="14553" y="550"/>
                    <a:pt x="14533" y="568"/>
                  </a:cubicBezTo>
                  <a:cubicBezTo>
                    <a:pt x="14521" y="581"/>
                    <a:pt x="14510" y="593"/>
                    <a:pt x="14498" y="605"/>
                  </a:cubicBezTo>
                  <a:cubicBezTo>
                    <a:pt x="14473" y="627"/>
                    <a:pt x="14444" y="647"/>
                    <a:pt x="14418" y="668"/>
                  </a:cubicBezTo>
                  <a:cubicBezTo>
                    <a:pt x="14406" y="678"/>
                    <a:pt x="14397" y="685"/>
                    <a:pt x="14384" y="695"/>
                  </a:cubicBezTo>
                  <a:cubicBezTo>
                    <a:pt x="14343" y="724"/>
                    <a:pt x="14300" y="751"/>
                    <a:pt x="14254" y="779"/>
                  </a:cubicBezTo>
                  <a:lnTo>
                    <a:pt x="14137" y="847"/>
                  </a:lnTo>
                  <a:lnTo>
                    <a:pt x="4" y="9045"/>
                  </a:lnTo>
                  <a:lnTo>
                    <a:pt x="0" y="9962"/>
                  </a:lnTo>
                  <a:lnTo>
                    <a:pt x="13791" y="1962"/>
                  </a:lnTo>
                  <a:cubicBezTo>
                    <a:pt x="14166" y="1744"/>
                    <a:pt x="14463" y="1401"/>
                    <a:pt x="14592" y="985"/>
                  </a:cubicBezTo>
                  <a:cubicBezTo>
                    <a:pt x="14593" y="984"/>
                    <a:pt x="14593" y="981"/>
                    <a:pt x="14593" y="978"/>
                  </a:cubicBezTo>
                  <a:lnTo>
                    <a:pt x="14724" y="558"/>
                  </a:lnTo>
                  <a:cubicBezTo>
                    <a:pt x="14780" y="378"/>
                    <a:pt x="14809" y="190"/>
                    <a:pt x="1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220;p76">
              <a:extLst>
                <a:ext uri="{FF2B5EF4-FFF2-40B4-BE49-F238E27FC236}">
                  <a16:creationId xmlns:a16="http://schemas.microsoft.com/office/drawing/2014/main" id="{D5514573-558C-9878-15C0-307ABE6DF707}"/>
                </a:ext>
              </a:extLst>
            </p:cNvPr>
            <p:cNvSpPr/>
            <p:nvPr/>
          </p:nvSpPr>
          <p:spPr>
            <a:xfrm>
              <a:off x="3763969" y="2704185"/>
              <a:ext cx="1184" cy="3413"/>
            </a:xfrm>
            <a:custGeom>
              <a:avLst/>
              <a:gdLst/>
              <a:ahLst/>
              <a:cxnLst/>
              <a:rect l="l" t="t" r="r" b="b"/>
              <a:pathLst>
                <a:path w="17" h="49" extrusionOk="0">
                  <a:moveTo>
                    <a:pt x="16" y="0"/>
                  </a:moveTo>
                  <a:cubicBezTo>
                    <a:pt x="15" y="3"/>
                    <a:pt x="15" y="5"/>
                    <a:pt x="14" y="7"/>
                  </a:cubicBezTo>
                  <a:lnTo>
                    <a:pt x="14" y="7"/>
                  </a:lnTo>
                  <a:cubicBezTo>
                    <a:pt x="15" y="5"/>
                    <a:pt x="15" y="3"/>
                    <a:pt x="16" y="0"/>
                  </a:cubicBezTo>
                  <a:close/>
                  <a:moveTo>
                    <a:pt x="14" y="7"/>
                  </a:moveTo>
                  <a:cubicBezTo>
                    <a:pt x="10" y="21"/>
                    <a:pt x="6" y="35"/>
                    <a:pt x="1" y="48"/>
                  </a:cubicBezTo>
                  <a:cubicBezTo>
                    <a:pt x="4" y="40"/>
                    <a:pt x="7" y="33"/>
                    <a:pt x="10" y="25"/>
                  </a:cubicBezTo>
                  <a:cubicBezTo>
                    <a:pt x="12" y="19"/>
                    <a:pt x="13" y="13"/>
                    <a:pt x="14" y="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1;p76">
              <a:extLst>
                <a:ext uri="{FF2B5EF4-FFF2-40B4-BE49-F238E27FC236}">
                  <a16:creationId xmlns:a16="http://schemas.microsoft.com/office/drawing/2014/main" id="{3CF924CB-98E5-9876-905B-CE24E719C279}"/>
                </a:ext>
              </a:extLst>
            </p:cNvPr>
            <p:cNvSpPr/>
            <p:nvPr/>
          </p:nvSpPr>
          <p:spPr>
            <a:xfrm>
              <a:off x="3730880" y="2642466"/>
              <a:ext cx="10867" cy="7314"/>
            </a:xfrm>
            <a:custGeom>
              <a:avLst/>
              <a:gdLst/>
              <a:ahLst/>
              <a:cxnLst/>
              <a:rect l="l" t="t" r="r" b="b"/>
              <a:pathLst>
                <a:path w="156" h="105" extrusionOk="0">
                  <a:moveTo>
                    <a:pt x="0" y="0"/>
                  </a:moveTo>
                  <a:cubicBezTo>
                    <a:pt x="14" y="8"/>
                    <a:pt x="27" y="16"/>
                    <a:pt x="39" y="25"/>
                  </a:cubicBezTo>
                  <a:cubicBezTo>
                    <a:pt x="55" y="35"/>
                    <a:pt x="71" y="44"/>
                    <a:pt x="87" y="54"/>
                  </a:cubicBezTo>
                  <a:lnTo>
                    <a:pt x="87" y="54"/>
                  </a:lnTo>
                  <a:cubicBezTo>
                    <a:pt x="60" y="36"/>
                    <a:pt x="31" y="18"/>
                    <a:pt x="0" y="0"/>
                  </a:cubicBezTo>
                  <a:close/>
                  <a:moveTo>
                    <a:pt x="87" y="54"/>
                  </a:moveTo>
                  <a:cubicBezTo>
                    <a:pt x="111" y="71"/>
                    <a:pt x="133" y="88"/>
                    <a:pt x="156" y="105"/>
                  </a:cubicBezTo>
                  <a:cubicBezTo>
                    <a:pt x="145" y="96"/>
                    <a:pt x="134" y="87"/>
                    <a:pt x="122" y="77"/>
                  </a:cubicBezTo>
                  <a:cubicBezTo>
                    <a:pt x="111" y="69"/>
                    <a:pt x="99" y="62"/>
                    <a:pt x="87" y="5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2;p76">
              <a:extLst>
                <a:ext uri="{FF2B5EF4-FFF2-40B4-BE49-F238E27FC236}">
                  <a16:creationId xmlns:a16="http://schemas.microsoft.com/office/drawing/2014/main" id="{D3BCA808-03B3-29A8-A24D-F571924AE140}"/>
                </a:ext>
              </a:extLst>
            </p:cNvPr>
            <p:cNvSpPr/>
            <p:nvPr/>
          </p:nvSpPr>
          <p:spPr>
            <a:xfrm>
              <a:off x="3750803" y="2657652"/>
              <a:ext cx="2717" cy="2856"/>
            </a:xfrm>
            <a:custGeom>
              <a:avLst/>
              <a:gdLst/>
              <a:ahLst/>
              <a:cxnLst/>
              <a:rect l="l" t="t" r="r" b="b"/>
              <a:pathLst>
                <a:path w="39" h="41" extrusionOk="0">
                  <a:moveTo>
                    <a:pt x="0" y="1"/>
                  </a:moveTo>
                  <a:cubicBezTo>
                    <a:pt x="13" y="15"/>
                    <a:pt x="27" y="27"/>
                    <a:pt x="39" y="41"/>
                  </a:cubicBezTo>
                  <a:cubicBezTo>
                    <a:pt x="36" y="36"/>
                    <a:pt x="31" y="32"/>
                    <a:pt x="28" y="29"/>
                  </a:cubicBezTo>
                  <a:cubicBezTo>
                    <a:pt x="20" y="19"/>
                    <a:pt x="10" y="10"/>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3;p76">
              <a:extLst>
                <a:ext uri="{FF2B5EF4-FFF2-40B4-BE49-F238E27FC236}">
                  <a16:creationId xmlns:a16="http://schemas.microsoft.com/office/drawing/2014/main" id="{760D3EC7-0610-0C5E-78A1-A1A423851F4B}"/>
                </a:ext>
              </a:extLst>
            </p:cNvPr>
            <p:cNvSpPr/>
            <p:nvPr/>
          </p:nvSpPr>
          <p:spPr>
            <a:xfrm>
              <a:off x="3745021" y="2652288"/>
              <a:ext cx="2647" cy="2368"/>
            </a:xfrm>
            <a:custGeom>
              <a:avLst/>
              <a:gdLst/>
              <a:ahLst/>
              <a:cxnLst/>
              <a:rect l="l" t="t" r="r" b="b"/>
              <a:pathLst>
                <a:path w="38" h="34" extrusionOk="0">
                  <a:moveTo>
                    <a:pt x="0" y="1"/>
                  </a:moveTo>
                  <a:cubicBezTo>
                    <a:pt x="2" y="2"/>
                    <a:pt x="4" y="4"/>
                    <a:pt x="5" y="5"/>
                  </a:cubicBezTo>
                  <a:lnTo>
                    <a:pt x="5" y="5"/>
                  </a:lnTo>
                  <a:cubicBezTo>
                    <a:pt x="4" y="4"/>
                    <a:pt x="2" y="2"/>
                    <a:pt x="0" y="1"/>
                  </a:cubicBezTo>
                  <a:close/>
                  <a:moveTo>
                    <a:pt x="5" y="5"/>
                  </a:moveTo>
                  <a:cubicBezTo>
                    <a:pt x="16" y="14"/>
                    <a:pt x="28" y="24"/>
                    <a:pt x="37" y="33"/>
                  </a:cubicBezTo>
                  <a:cubicBezTo>
                    <a:pt x="33" y="29"/>
                    <a:pt x="28" y="24"/>
                    <a:pt x="22" y="18"/>
                  </a:cubicBezTo>
                  <a:cubicBezTo>
                    <a:pt x="17" y="13"/>
                    <a:pt x="11" y="9"/>
                    <a:pt x="5"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4;p76">
              <a:extLst>
                <a:ext uri="{FF2B5EF4-FFF2-40B4-BE49-F238E27FC236}">
                  <a16:creationId xmlns:a16="http://schemas.microsoft.com/office/drawing/2014/main" id="{6FBB9C1A-A01D-EF50-2D67-B2ED79C42698}"/>
                </a:ext>
              </a:extLst>
            </p:cNvPr>
            <p:cNvSpPr/>
            <p:nvPr/>
          </p:nvSpPr>
          <p:spPr>
            <a:xfrm>
              <a:off x="3760974" y="2710803"/>
              <a:ext cx="1672" cy="3274"/>
            </a:xfrm>
            <a:custGeom>
              <a:avLst/>
              <a:gdLst/>
              <a:ahLst/>
              <a:cxnLst/>
              <a:rect l="l" t="t" r="r" b="b"/>
              <a:pathLst>
                <a:path w="24" h="47" extrusionOk="0">
                  <a:moveTo>
                    <a:pt x="24" y="1"/>
                  </a:moveTo>
                  <a:lnTo>
                    <a:pt x="24" y="1"/>
                  </a:lnTo>
                  <a:cubicBezTo>
                    <a:pt x="21" y="5"/>
                    <a:pt x="19" y="9"/>
                    <a:pt x="17" y="14"/>
                  </a:cubicBezTo>
                  <a:lnTo>
                    <a:pt x="17" y="14"/>
                  </a:lnTo>
                  <a:cubicBezTo>
                    <a:pt x="19" y="9"/>
                    <a:pt x="22" y="5"/>
                    <a:pt x="24" y="1"/>
                  </a:cubicBezTo>
                  <a:close/>
                  <a:moveTo>
                    <a:pt x="17" y="14"/>
                  </a:moveTo>
                  <a:lnTo>
                    <a:pt x="17" y="14"/>
                  </a:lnTo>
                  <a:cubicBezTo>
                    <a:pt x="13" y="23"/>
                    <a:pt x="8" y="32"/>
                    <a:pt x="3" y="42"/>
                  </a:cubicBezTo>
                  <a:lnTo>
                    <a:pt x="3" y="42"/>
                  </a:lnTo>
                  <a:cubicBezTo>
                    <a:pt x="6" y="36"/>
                    <a:pt x="11" y="31"/>
                    <a:pt x="13" y="25"/>
                  </a:cubicBezTo>
                  <a:cubicBezTo>
                    <a:pt x="14" y="21"/>
                    <a:pt x="16" y="17"/>
                    <a:pt x="17" y="14"/>
                  </a:cubicBezTo>
                  <a:close/>
                  <a:moveTo>
                    <a:pt x="3" y="42"/>
                  </a:moveTo>
                  <a:cubicBezTo>
                    <a:pt x="2" y="43"/>
                    <a:pt x="1" y="45"/>
                    <a:pt x="1" y="47"/>
                  </a:cubicBezTo>
                  <a:cubicBezTo>
                    <a:pt x="1" y="45"/>
                    <a:pt x="2" y="43"/>
                    <a:pt x="3" y="42"/>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5;p76">
              <a:extLst>
                <a:ext uri="{FF2B5EF4-FFF2-40B4-BE49-F238E27FC236}">
                  <a16:creationId xmlns:a16="http://schemas.microsoft.com/office/drawing/2014/main" id="{1D370F36-F813-9B50-DCF0-52905389A744}"/>
                </a:ext>
              </a:extLst>
            </p:cNvPr>
            <p:cNvSpPr/>
            <p:nvPr/>
          </p:nvSpPr>
          <p:spPr>
            <a:xfrm>
              <a:off x="3766546" y="2692482"/>
              <a:ext cx="279" cy="3831"/>
            </a:xfrm>
            <a:custGeom>
              <a:avLst/>
              <a:gdLst/>
              <a:ahLst/>
              <a:cxnLst/>
              <a:rect l="l" t="t" r="r" b="b"/>
              <a:pathLst>
                <a:path w="4" h="55" extrusionOk="0">
                  <a:moveTo>
                    <a:pt x="1" y="55"/>
                  </a:moveTo>
                  <a:lnTo>
                    <a:pt x="1" y="55"/>
                  </a:lnTo>
                  <a:cubicBezTo>
                    <a:pt x="2" y="36"/>
                    <a:pt x="4" y="19"/>
                    <a:pt x="4" y="1"/>
                  </a:cubicBezTo>
                  <a:lnTo>
                    <a:pt x="4" y="1"/>
                  </a:lnTo>
                  <a:cubicBezTo>
                    <a:pt x="4" y="19"/>
                    <a:pt x="2" y="36"/>
                    <a:pt x="1" y="5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6;p76">
              <a:extLst>
                <a:ext uri="{FF2B5EF4-FFF2-40B4-BE49-F238E27FC236}">
                  <a16:creationId xmlns:a16="http://schemas.microsoft.com/office/drawing/2014/main" id="{A571E04F-7A37-971B-FA50-6BF023D1374A}"/>
                </a:ext>
              </a:extLst>
            </p:cNvPr>
            <p:cNvSpPr/>
            <p:nvPr/>
          </p:nvSpPr>
          <p:spPr>
            <a:xfrm>
              <a:off x="3753381" y="2718953"/>
              <a:ext cx="4667" cy="5642"/>
            </a:xfrm>
            <a:custGeom>
              <a:avLst/>
              <a:gdLst/>
              <a:ahLst/>
              <a:cxnLst/>
              <a:rect l="l" t="t" r="r" b="b"/>
              <a:pathLst>
                <a:path w="67" h="81" extrusionOk="0">
                  <a:moveTo>
                    <a:pt x="67" y="1"/>
                  </a:moveTo>
                  <a:cubicBezTo>
                    <a:pt x="64" y="4"/>
                    <a:pt x="62" y="7"/>
                    <a:pt x="59" y="10"/>
                  </a:cubicBezTo>
                  <a:lnTo>
                    <a:pt x="59" y="10"/>
                  </a:lnTo>
                  <a:cubicBezTo>
                    <a:pt x="62" y="7"/>
                    <a:pt x="64" y="4"/>
                    <a:pt x="67" y="1"/>
                  </a:cubicBezTo>
                  <a:close/>
                  <a:moveTo>
                    <a:pt x="59" y="10"/>
                  </a:moveTo>
                  <a:lnTo>
                    <a:pt x="59" y="10"/>
                  </a:lnTo>
                  <a:cubicBezTo>
                    <a:pt x="42" y="33"/>
                    <a:pt x="21" y="56"/>
                    <a:pt x="0" y="79"/>
                  </a:cubicBezTo>
                  <a:cubicBezTo>
                    <a:pt x="0" y="79"/>
                    <a:pt x="2" y="81"/>
                    <a:pt x="3" y="81"/>
                  </a:cubicBezTo>
                  <a:cubicBezTo>
                    <a:pt x="11" y="71"/>
                    <a:pt x="17" y="62"/>
                    <a:pt x="25" y="53"/>
                  </a:cubicBezTo>
                  <a:cubicBezTo>
                    <a:pt x="38" y="39"/>
                    <a:pt x="49" y="24"/>
                    <a:pt x="59" y="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7;p76">
              <a:extLst>
                <a:ext uri="{FF2B5EF4-FFF2-40B4-BE49-F238E27FC236}">
                  <a16:creationId xmlns:a16="http://schemas.microsoft.com/office/drawing/2014/main" id="{23C51705-F477-A669-8328-2ACED5CA457B}"/>
                </a:ext>
              </a:extLst>
            </p:cNvPr>
            <p:cNvSpPr/>
            <p:nvPr/>
          </p:nvSpPr>
          <p:spPr>
            <a:xfrm>
              <a:off x="3759162" y="2728287"/>
              <a:ext cx="4249" cy="4040"/>
            </a:xfrm>
            <a:custGeom>
              <a:avLst/>
              <a:gdLst/>
              <a:ahLst/>
              <a:cxnLst/>
              <a:rect l="l" t="t" r="r" b="b"/>
              <a:pathLst>
                <a:path w="61" h="58" extrusionOk="0">
                  <a:moveTo>
                    <a:pt x="0" y="57"/>
                  </a:moveTo>
                  <a:cubicBezTo>
                    <a:pt x="20" y="39"/>
                    <a:pt x="42" y="21"/>
                    <a:pt x="60" y="1"/>
                  </a:cubicBezTo>
                  <a:cubicBezTo>
                    <a:pt x="42" y="21"/>
                    <a:pt x="20" y="39"/>
                    <a:pt x="0"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28;p76">
              <a:extLst>
                <a:ext uri="{FF2B5EF4-FFF2-40B4-BE49-F238E27FC236}">
                  <a16:creationId xmlns:a16="http://schemas.microsoft.com/office/drawing/2014/main" id="{0ED328F2-3107-74E8-A700-72A05BFC0CA6}"/>
                </a:ext>
              </a:extLst>
            </p:cNvPr>
            <p:cNvSpPr/>
            <p:nvPr/>
          </p:nvSpPr>
          <p:spPr>
            <a:xfrm>
              <a:off x="3751151" y="2734835"/>
              <a:ext cx="5642" cy="4458"/>
            </a:xfrm>
            <a:custGeom>
              <a:avLst/>
              <a:gdLst/>
              <a:ahLst/>
              <a:cxnLst/>
              <a:rect l="l" t="t" r="r" b="b"/>
              <a:pathLst>
                <a:path w="81" h="64" extrusionOk="0">
                  <a:moveTo>
                    <a:pt x="80" y="0"/>
                  </a:moveTo>
                  <a:cubicBezTo>
                    <a:pt x="55" y="22"/>
                    <a:pt x="26" y="42"/>
                    <a:pt x="0" y="63"/>
                  </a:cubicBezTo>
                  <a:cubicBezTo>
                    <a:pt x="26" y="42"/>
                    <a:pt x="55" y="22"/>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29;p76">
              <a:extLst>
                <a:ext uri="{FF2B5EF4-FFF2-40B4-BE49-F238E27FC236}">
                  <a16:creationId xmlns:a16="http://schemas.microsoft.com/office/drawing/2014/main" id="{F86FBBD2-B66E-218B-B3FE-015B05043BE5}"/>
                </a:ext>
              </a:extLst>
            </p:cNvPr>
            <p:cNvSpPr/>
            <p:nvPr/>
          </p:nvSpPr>
          <p:spPr>
            <a:xfrm>
              <a:off x="3731507" y="2741035"/>
              <a:ext cx="17345" cy="10658"/>
            </a:xfrm>
            <a:custGeom>
              <a:avLst/>
              <a:gdLst/>
              <a:ahLst/>
              <a:cxnLst/>
              <a:rect l="l" t="t" r="r" b="b"/>
              <a:pathLst>
                <a:path w="249" h="153" extrusionOk="0">
                  <a:moveTo>
                    <a:pt x="1" y="153"/>
                  </a:moveTo>
                  <a:lnTo>
                    <a:pt x="1" y="153"/>
                  </a:lnTo>
                  <a:lnTo>
                    <a:pt x="118" y="84"/>
                  </a:lnTo>
                  <a:cubicBezTo>
                    <a:pt x="164" y="57"/>
                    <a:pt x="207" y="30"/>
                    <a:pt x="248" y="1"/>
                  </a:cubicBezTo>
                  <a:cubicBezTo>
                    <a:pt x="207" y="30"/>
                    <a:pt x="164" y="57"/>
                    <a:pt x="11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0;p76">
              <a:extLst>
                <a:ext uri="{FF2B5EF4-FFF2-40B4-BE49-F238E27FC236}">
                  <a16:creationId xmlns:a16="http://schemas.microsoft.com/office/drawing/2014/main" id="{49EAC29C-23BD-3398-B36A-B0C59454DA85}"/>
                </a:ext>
              </a:extLst>
            </p:cNvPr>
            <p:cNvSpPr/>
            <p:nvPr/>
          </p:nvSpPr>
          <p:spPr>
            <a:xfrm>
              <a:off x="3765571" y="2723968"/>
              <a:ext cx="1254" cy="1463"/>
            </a:xfrm>
            <a:custGeom>
              <a:avLst/>
              <a:gdLst/>
              <a:ahLst/>
              <a:cxnLst/>
              <a:rect l="l" t="t" r="r" b="b"/>
              <a:pathLst>
                <a:path w="18" h="21" extrusionOk="0">
                  <a:moveTo>
                    <a:pt x="1" y="21"/>
                  </a:moveTo>
                  <a:cubicBezTo>
                    <a:pt x="5" y="15"/>
                    <a:pt x="12" y="7"/>
                    <a:pt x="18" y="1"/>
                  </a:cubicBezTo>
                  <a:lnTo>
                    <a:pt x="18" y="1"/>
                  </a:lnTo>
                  <a:cubicBezTo>
                    <a:pt x="12" y="7"/>
                    <a:pt x="5" y="15"/>
                    <a:pt x="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1;p76">
              <a:extLst>
                <a:ext uri="{FF2B5EF4-FFF2-40B4-BE49-F238E27FC236}">
                  <a16:creationId xmlns:a16="http://schemas.microsoft.com/office/drawing/2014/main" id="{4D30F657-CEF5-884B-9943-7D54F2BCDBFF}"/>
                </a:ext>
              </a:extLst>
            </p:cNvPr>
            <p:cNvSpPr/>
            <p:nvPr/>
          </p:nvSpPr>
          <p:spPr>
            <a:xfrm>
              <a:off x="3731507" y="2740826"/>
              <a:ext cx="2090" cy="1324"/>
            </a:xfrm>
            <a:custGeom>
              <a:avLst/>
              <a:gdLst/>
              <a:ahLst/>
              <a:cxnLst/>
              <a:rect l="l" t="t" r="r" b="b"/>
              <a:pathLst>
                <a:path w="30" h="19" extrusionOk="0">
                  <a:moveTo>
                    <a:pt x="30" y="0"/>
                  </a:moveTo>
                  <a:lnTo>
                    <a:pt x="30" y="0"/>
                  </a:lnTo>
                  <a:cubicBezTo>
                    <a:pt x="21" y="7"/>
                    <a:pt x="11" y="13"/>
                    <a:pt x="1" y="19"/>
                  </a:cubicBezTo>
                  <a:cubicBezTo>
                    <a:pt x="11" y="14"/>
                    <a:pt x="21" y="7"/>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2;p76">
              <a:extLst>
                <a:ext uri="{FF2B5EF4-FFF2-40B4-BE49-F238E27FC236}">
                  <a16:creationId xmlns:a16="http://schemas.microsoft.com/office/drawing/2014/main" id="{EF77F955-91D3-B3B5-5E3A-BEE8AF712A2C}"/>
                </a:ext>
              </a:extLst>
            </p:cNvPr>
            <p:cNvSpPr/>
            <p:nvPr/>
          </p:nvSpPr>
          <p:spPr>
            <a:xfrm>
              <a:off x="3739797" y="2734905"/>
              <a:ext cx="2508" cy="2020"/>
            </a:xfrm>
            <a:custGeom>
              <a:avLst/>
              <a:gdLst/>
              <a:ahLst/>
              <a:cxnLst/>
              <a:rect l="l" t="t" r="r" b="b"/>
              <a:pathLst>
                <a:path w="36" h="29" extrusionOk="0">
                  <a:moveTo>
                    <a:pt x="0" y="29"/>
                  </a:moveTo>
                  <a:cubicBezTo>
                    <a:pt x="14" y="19"/>
                    <a:pt x="23" y="10"/>
                    <a:pt x="35" y="1"/>
                  </a:cubicBezTo>
                  <a:lnTo>
                    <a:pt x="35" y="1"/>
                  </a:lnTo>
                  <a:cubicBezTo>
                    <a:pt x="23" y="10"/>
                    <a:pt x="14" y="1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3;p76">
              <a:extLst>
                <a:ext uri="{FF2B5EF4-FFF2-40B4-BE49-F238E27FC236}">
                  <a16:creationId xmlns:a16="http://schemas.microsoft.com/office/drawing/2014/main" id="{9BDFF341-A80E-CE63-9449-A3D924D3C6B1}"/>
                </a:ext>
              </a:extLst>
            </p:cNvPr>
            <p:cNvSpPr/>
            <p:nvPr/>
          </p:nvSpPr>
          <p:spPr>
            <a:xfrm>
              <a:off x="3746972" y="2729541"/>
              <a:ext cx="1672" cy="1742"/>
            </a:xfrm>
            <a:custGeom>
              <a:avLst/>
              <a:gdLst/>
              <a:ahLst/>
              <a:cxnLst/>
              <a:rect l="l" t="t" r="r" b="b"/>
              <a:pathLst>
                <a:path w="24" h="25" extrusionOk="0">
                  <a:moveTo>
                    <a:pt x="23" y="1"/>
                  </a:moveTo>
                  <a:cubicBezTo>
                    <a:pt x="20" y="4"/>
                    <a:pt x="18" y="7"/>
                    <a:pt x="15" y="10"/>
                  </a:cubicBezTo>
                  <a:lnTo>
                    <a:pt x="15" y="10"/>
                  </a:lnTo>
                  <a:cubicBezTo>
                    <a:pt x="18" y="7"/>
                    <a:pt x="20" y="5"/>
                    <a:pt x="23" y="3"/>
                  </a:cubicBezTo>
                  <a:lnTo>
                    <a:pt x="23" y="1"/>
                  </a:lnTo>
                  <a:close/>
                  <a:moveTo>
                    <a:pt x="15" y="10"/>
                  </a:moveTo>
                  <a:lnTo>
                    <a:pt x="15" y="10"/>
                  </a:lnTo>
                  <a:cubicBezTo>
                    <a:pt x="10" y="14"/>
                    <a:pt x="5" y="19"/>
                    <a:pt x="0" y="24"/>
                  </a:cubicBezTo>
                  <a:cubicBezTo>
                    <a:pt x="6" y="19"/>
                    <a:pt x="10" y="14"/>
                    <a:pt x="1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4;p76">
              <a:extLst>
                <a:ext uri="{FF2B5EF4-FFF2-40B4-BE49-F238E27FC236}">
                  <a16:creationId xmlns:a16="http://schemas.microsoft.com/office/drawing/2014/main" id="{00D15084-DAC5-5150-58B3-618BBB7B2440}"/>
                </a:ext>
              </a:extLst>
            </p:cNvPr>
            <p:cNvSpPr/>
            <p:nvPr/>
          </p:nvSpPr>
          <p:spPr>
            <a:xfrm>
              <a:off x="3753032" y="2722575"/>
              <a:ext cx="2159" cy="2647"/>
            </a:xfrm>
            <a:custGeom>
              <a:avLst/>
              <a:gdLst/>
              <a:ahLst/>
              <a:cxnLst/>
              <a:rect l="l" t="t" r="r" b="b"/>
              <a:pathLst>
                <a:path w="31" h="38" extrusionOk="0">
                  <a:moveTo>
                    <a:pt x="30" y="1"/>
                  </a:moveTo>
                  <a:cubicBezTo>
                    <a:pt x="22" y="10"/>
                    <a:pt x="16" y="19"/>
                    <a:pt x="7" y="29"/>
                  </a:cubicBezTo>
                  <a:cubicBezTo>
                    <a:pt x="5" y="32"/>
                    <a:pt x="2" y="35"/>
                    <a:pt x="1" y="38"/>
                  </a:cubicBezTo>
                  <a:cubicBezTo>
                    <a:pt x="12" y="26"/>
                    <a:pt x="21" y="13"/>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5;p76">
              <a:extLst>
                <a:ext uri="{FF2B5EF4-FFF2-40B4-BE49-F238E27FC236}">
                  <a16:creationId xmlns:a16="http://schemas.microsoft.com/office/drawing/2014/main" id="{360FDE6D-44C2-953C-F640-7CF2B030BE93}"/>
                </a:ext>
              </a:extLst>
            </p:cNvPr>
            <p:cNvSpPr/>
            <p:nvPr/>
          </p:nvSpPr>
          <p:spPr>
            <a:xfrm>
              <a:off x="3761809" y="2710733"/>
              <a:ext cx="836" cy="1881"/>
            </a:xfrm>
            <a:custGeom>
              <a:avLst/>
              <a:gdLst/>
              <a:ahLst/>
              <a:cxnLst/>
              <a:rect l="l" t="t" r="r" b="b"/>
              <a:pathLst>
                <a:path w="12" h="27" extrusionOk="0">
                  <a:moveTo>
                    <a:pt x="12" y="0"/>
                  </a:moveTo>
                  <a:cubicBezTo>
                    <a:pt x="11" y="2"/>
                    <a:pt x="11" y="3"/>
                    <a:pt x="10" y="4"/>
                  </a:cubicBezTo>
                  <a:lnTo>
                    <a:pt x="10" y="4"/>
                  </a:lnTo>
                  <a:cubicBezTo>
                    <a:pt x="11" y="3"/>
                    <a:pt x="11" y="3"/>
                    <a:pt x="12" y="2"/>
                  </a:cubicBezTo>
                  <a:lnTo>
                    <a:pt x="12" y="0"/>
                  </a:lnTo>
                  <a:close/>
                  <a:moveTo>
                    <a:pt x="10" y="4"/>
                  </a:moveTo>
                  <a:lnTo>
                    <a:pt x="10" y="4"/>
                  </a:lnTo>
                  <a:cubicBezTo>
                    <a:pt x="7" y="11"/>
                    <a:pt x="5" y="18"/>
                    <a:pt x="1" y="26"/>
                  </a:cubicBezTo>
                  <a:cubicBezTo>
                    <a:pt x="5" y="19"/>
                    <a:pt x="8" y="12"/>
                    <a:pt x="1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6;p76">
              <a:extLst>
                <a:ext uri="{FF2B5EF4-FFF2-40B4-BE49-F238E27FC236}">
                  <a16:creationId xmlns:a16="http://schemas.microsoft.com/office/drawing/2014/main" id="{FC4A41E0-EE0C-A22B-A074-FCDE1248E9C2}"/>
                </a:ext>
              </a:extLst>
            </p:cNvPr>
            <p:cNvSpPr/>
            <p:nvPr/>
          </p:nvSpPr>
          <p:spPr>
            <a:xfrm>
              <a:off x="3757978" y="2718883"/>
              <a:ext cx="209" cy="139"/>
            </a:xfrm>
            <a:custGeom>
              <a:avLst/>
              <a:gdLst/>
              <a:ahLst/>
              <a:cxnLst/>
              <a:rect l="l" t="t" r="r" b="b"/>
              <a:pathLst>
                <a:path w="3" h="2" extrusionOk="0">
                  <a:moveTo>
                    <a:pt x="1" y="0"/>
                  </a:moveTo>
                  <a:lnTo>
                    <a:pt x="1" y="2"/>
                  </a:lnTo>
                  <a:cubicBezTo>
                    <a:pt x="1" y="2"/>
                    <a:pt x="1"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7;p76">
              <a:extLst>
                <a:ext uri="{FF2B5EF4-FFF2-40B4-BE49-F238E27FC236}">
                  <a16:creationId xmlns:a16="http://schemas.microsoft.com/office/drawing/2014/main" id="{7C091147-C886-D5D6-84CE-6BBD25A3CFCA}"/>
                </a:ext>
              </a:extLst>
            </p:cNvPr>
            <p:cNvSpPr/>
            <p:nvPr/>
          </p:nvSpPr>
          <p:spPr>
            <a:xfrm>
              <a:off x="3766198" y="2696244"/>
              <a:ext cx="418" cy="2856"/>
            </a:xfrm>
            <a:custGeom>
              <a:avLst/>
              <a:gdLst/>
              <a:ahLst/>
              <a:cxnLst/>
              <a:rect l="l" t="t" r="r" b="b"/>
              <a:pathLst>
                <a:path w="6" h="41" extrusionOk="0">
                  <a:moveTo>
                    <a:pt x="6" y="1"/>
                  </a:moveTo>
                  <a:cubicBezTo>
                    <a:pt x="4" y="13"/>
                    <a:pt x="4" y="27"/>
                    <a:pt x="1" y="41"/>
                  </a:cubicBezTo>
                  <a:cubicBezTo>
                    <a:pt x="4" y="28"/>
                    <a:pt x="4" y="13"/>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38;p76">
              <a:extLst>
                <a:ext uri="{FF2B5EF4-FFF2-40B4-BE49-F238E27FC236}">
                  <a16:creationId xmlns:a16="http://schemas.microsoft.com/office/drawing/2014/main" id="{04D5BE43-92B8-2189-D9B0-2917CFFC0AAA}"/>
                </a:ext>
              </a:extLst>
            </p:cNvPr>
            <p:cNvSpPr/>
            <p:nvPr/>
          </p:nvSpPr>
          <p:spPr>
            <a:xfrm>
              <a:off x="3764596" y="2704045"/>
              <a:ext cx="557" cy="1950"/>
            </a:xfrm>
            <a:custGeom>
              <a:avLst/>
              <a:gdLst/>
              <a:ahLst/>
              <a:cxnLst/>
              <a:rect l="l" t="t" r="r" b="b"/>
              <a:pathLst>
                <a:path w="8" h="28" extrusionOk="0">
                  <a:moveTo>
                    <a:pt x="7" y="1"/>
                  </a:moveTo>
                  <a:cubicBezTo>
                    <a:pt x="7" y="2"/>
                    <a:pt x="7" y="3"/>
                    <a:pt x="7" y="4"/>
                  </a:cubicBezTo>
                  <a:lnTo>
                    <a:pt x="7" y="4"/>
                  </a:lnTo>
                  <a:cubicBezTo>
                    <a:pt x="7" y="4"/>
                    <a:pt x="7" y="3"/>
                    <a:pt x="7" y="2"/>
                  </a:cubicBezTo>
                  <a:lnTo>
                    <a:pt x="7" y="1"/>
                  </a:lnTo>
                  <a:close/>
                  <a:moveTo>
                    <a:pt x="7" y="4"/>
                  </a:moveTo>
                  <a:cubicBezTo>
                    <a:pt x="4" y="13"/>
                    <a:pt x="4" y="20"/>
                    <a:pt x="1" y="27"/>
                  </a:cubicBezTo>
                  <a:cubicBezTo>
                    <a:pt x="4" y="20"/>
                    <a:pt x="5" y="12"/>
                    <a:pt x="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39;p76">
              <a:extLst>
                <a:ext uri="{FF2B5EF4-FFF2-40B4-BE49-F238E27FC236}">
                  <a16:creationId xmlns:a16="http://schemas.microsoft.com/office/drawing/2014/main" id="{D14A113B-0113-E2CC-601B-59969D7FB1D7}"/>
                </a:ext>
              </a:extLst>
            </p:cNvPr>
            <p:cNvSpPr/>
            <p:nvPr/>
          </p:nvSpPr>
          <p:spPr>
            <a:xfrm>
              <a:off x="2112108" y="3054995"/>
              <a:ext cx="454531" cy="263106"/>
            </a:xfrm>
            <a:custGeom>
              <a:avLst/>
              <a:gdLst/>
              <a:ahLst/>
              <a:cxnLst/>
              <a:rect l="l" t="t" r="r" b="b"/>
              <a:pathLst>
                <a:path w="6525" h="3777" extrusionOk="0">
                  <a:moveTo>
                    <a:pt x="1" y="0"/>
                  </a:moveTo>
                  <a:lnTo>
                    <a:pt x="1" y="0"/>
                  </a:lnTo>
                  <a:lnTo>
                    <a:pt x="6524" y="3777"/>
                  </a:lnTo>
                  <a:lnTo>
                    <a:pt x="6524" y="3777"/>
                  </a:lnTo>
                  <a:lnTo>
                    <a:pt x="6524" y="37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40;p76">
              <a:extLst>
                <a:ext uri="{FF2B5EF4-FFF2-40B4-BE49-F238E27FC236}">
                  <a16:creationId xmlns:a16="http://schemas.microsoft.com/office/drawing/2014/main" id="{957D3E21-08B4-7EAC-59D2-D6501E643AB7}"/>
                </a:ext>
              </a:extLst>
            </p:cNvPr>
            <p:cNvSpPr/>
            <p:nvPr/>
          </p:nvSpPr>
          <p:spPr>
            <a:xfrm>
              <a:off x="2093508" y="3052975"/>
              <a:ext cx="1184" cy="1045"/>
            </a:xfrm>
            <a:custGeom>
              <a:avLst/>
              <a:gdLst/>
              <a:ahLst/>
              <a:cxnLst/>
              <a:rect l="l" t="t" r="r" b="b"/>
              <a:pathLst>
                <a:path w="17" h="15" extrusionOk="0">
                  <a:moveTo>
                    <a:pt x="17" y="14"/>
                  </a:moveTo>
                  <a:cubicBezTo>
                    <a:pt x="12" y="9"/>
                    <a:pt x="6" y="5"/>
                    <a:pt x="0" y="0"/>
                  </a:cubicBezTo>
                  <a:cubicBezTo>
                    <a:pt x="6" y="5"/>
                    <a:pt x="12" y="9"/>
                    <a:pt x="17"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41;p76">
              <a:extLst>
                <a:ext uri="{FF2B5EF4-FFF2-40B4-BE49-F238E27FC236}">
                  <a16:creationId xmlns:a16="http://schemas.microsoft.com/office/drawing/2014/main" id="{657B3605-8730-4879-9032-2FAEF47DB7EB}"/>
                </a:ext>
              </a:extLst>
            </p:cNvPr>
            <p:cNvSpPr/>
            <p:nvPr/>
          </p:nvSpPr>
          <p:spPr>
            <a:xfrm>
              <a:off x="2084801" y="3045661"/>
              <a:ext cx="2020" cy="2020"/>
            </a:xfrm>
            <a:custGeom>
              <a:avLst/>
              <a:gdLst/>
              <a:ahLst/>
              <a:cxnLst/>
              <a:rect l="l" t="t" r="r" b="b"/>
              <a:pathLst>
                <a:path w="29" h="29" extrusionOk="0">
                  <a:moveTo>
                    <a:pt x="28" y="28"/>
                  </a:moveTo>
                  <a:cubicBezTo>
                    <a:pt x="17" y="19"/>
                    <a:pt x="10" y="10"/>
                    <a:pt x="0" y="1"/>
                  </a:cubicBezTo>
                  <a:cubicBezTo>
                    <a:pt x="10" y="10"/>
                    <a:pt x="17" y="19"/>
                    <a:pt x="28"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42;p76">
              <a:extLst>
                <a:ext uri="{FF2B5EF4-FFF2-40B4-BE49-F238E27FC236}">
                  <a16:creationId xmlns:a16="http://schemas.microsoft.com/office/drawing/2014/main" id="{90E6EC8C-24C9-60A4-6A55-282D0E6264F4}"/>
                </a:ext>
              </a:extLst>
            </p:cNvPr>
            <p:cNvSpPr/>
            <p:nvPr/>
          </p:nvSpPr>
          <p:spPr>
            <a:xfrm>
              <a:off x="2077835" y="3038416"/>
              <a:ext cx="2229" cy="2577"/>
            </a:xfrm>
            <a:custGeom>
              <a:avLst/>
              <a:gdLst/>
              <a:ahLst/>
              <a:cxnLst/>
              <a:rect l="l" t="t" r="r" b="b"/>
              <a:pathLst>
                <a:path w="32" h="37" extrusionOk="0">
                  <a:moveTo>
                    <a:pt x="31" y="37"/>
                  </a:moveTo>
                  <a:cubicBezTo>
                    <a:pt x="20" y="25"/>
                    <a:pt x="11" y="12"/>
                    <a:pt x="0" y="0"/>
                  </a:cubicBezTo>
                  <a:cubicBezTo>
                    <a:pt x="11" y="12"/>
                    <a:pt x="20" y="25"/>
                    <a:pt x="31"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43;p76">
              <a:extLst>
                <a:ext uri="{FF2B5EF4-FFF2-40B4-BE49-F238E27FC236}">
                  <a16:creationId xmlns:a16="http://schemas.microsoft.com/office/drawing/2014/main" id="{78029939-353A-3B5B-E9C2-510A5674E6A4}"/>
                </a:ext>
              </a:extLst>
            </p:cNvPr>
            <p:cNvSpPr/>
            <p:nvPr/>
          </p:nvSpPr>
          <p:spPr>
            <a:xfrm>
              <a:off x="2150560" y="2401928"/>
              <a:ext cx="992934" cy="575949"/>
            </a:xfrm>
            <a:custGeom>
              <a:avLst/>
              <a:gdLst/>
              <a:ahLst/>
              <a:cxnLst/>
              <a:rect l="l" t="t" r="r" b="b"/>
              <a:pathLst>
                <a:path w="14254" h="8268" extrusionOk="0">
                  <a:moveTo>
                    <a:pt x="14254" y="0"/>
                  </a:moveTo>
                  <a:lnTo>
                    <a:pt x="14254" y="0"/>
                  </a:lnTo>
                  <a:lnTo>
                    <a:pt x="1" y="8268"/>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44;p76">
              <a:extLst>
                <a:ext uri="{FF2B5EF4-FFF2-40B4-BE49-F238E27FC236}">
                  <a16:creationId xmlns:a16="http://schemas.microsoft.com/office/drawing/2014/main" id="{6F8F05C4-B958-27DC-5A10-8FAD74E8B40D}"/>
                </a:ext>
              </a:extLst>
            </p:cNvPr>
            <p:cNvSpPr/>
            <p:nvPr/>
          </p:nvSpPr>
          <p:spPr>
            <a:xfrm>
              <a:off x="2150560" y="2401928"/>
              <a:ext cx="1542412" cy="893877"/>
            </a:xfrm>
            <a:custGeom>
              <a:avLst/>
              <a:gdLst/>
              <a:ahLst/>
              <a:cxnLst/>
              <a:rect l="l" t="t" r="r" b="b"/>
              <a:pathLst>
                <a:path w="22142" h="12832" extrusionOk="0">
                  <a:moveTo>
                    <a:pt x="14254" y="0"/>
                  </a:moveTo>
                  <a:lnTo>
                    <a:pt x="1" y="8268"/>
                  </a:lnTo>
                  <a:lnTo>
                    <a:pt x="7889" y="12832"/>
                  </a:lnTo>
                  <a:lnTo>
                    <a:pt x="22142" y="4564"/>
                  </a:lnTo>
                  <a:lnTo>
                    <a:pt x="14254"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45;p76">
              <a:extLst>
                <a:ext uri="{FF2B5EF4-FFF2-40B4-BE49-F238E27FC236}">
                  <a16:creationId xmlns:a16="http://schemas.microsoft.com/office/drawing/2014/main" id="{70A543D1-50D5-1F4D-A719-C6C8F8C3A44D}"/>
                </a:ext>
              </a:extLst>
            </p:cNvPr>
            <p:cNvSpPr/>
            <p:nvPr/>
          </p:nvSpPr>
          <p:spPr>
            <a:xfrm>
              <a:off x="2650654" y="3338514"/>
              <a:ext cx="5364" cy="279"/>
            </a:xfrm>
            <a:custGeom>
              <a:avLst/>
              <a:gdLst/>
              <a:ahLst/>
              <a:cxnLst/>
              <a:rect l="l" t="t" r="r" b="b"/>
              <a:pathLst>
                <a:path w="77" h="4" extrusionOk="0">
                  <a:moveTo>
                    <a:pt x="76" y="1"/>
                  </a:moveTo>
                  <a:lnTo>
                    <a:pt x="76" y="1"/>
                  </a:lnTo>
                  <a:cubicBezTo>
                    <a:pt x="50" y="2"/>
                    <a:pt x="25" y="2"/>
                    <a:pt x="1" y="2"/>
                  </a:cubicBezTo>
                  <a:cubicBezTo>
                    <a:pt x="11" y="2"/>
                    <a:pt x="21" y="4"/>
                    <a:pt x="31" y="4"/>
                  </a:cubicBezTo>
                  <a:cubicBezTo>
                    <a:pt x="45" y="4"/>
                    <a:pt x="61" y="2"/>
                    <a:pt x="76"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46;p76">
              <a:extLst>
                <a:ext uri="{FF2B5EF4-FFF2-40B4-BE49-F238E27FC236}">
                  <a16:creationId xmlns:a16="http://schemas.microsoft.com/office/drawing/2014/main" id="{EA9D0A88-16B2-24B4-9436-D56273A73289}"/>
                </a:ext>
              </a:extLst>
            </p:cNvPr>
            <p:cNvSpPr/>
            <p:nvPr/>
          </p:nvSpPr>
          <p:spPr>
            <a:xfrm>
              <a:off x="2673154" y="3337260"/>
              <a:ext cx="4040" cy="348"/>
            </a:xfrm>
            <a:custGeom>
              <a:avLst/>
              <a:gdLst/>
              <a:ahLst/>
              <a:cxnLst/>
              <a:rect l="l" t="t" r="r" b="b"/>
              <a:pathLst>
                <a:path w="58" h="5" extrusionOk="0">
                  <a:moveTo>
                    <a:pt x="1" y="5"/>
                  </a:moveTo>
                  <a:cubicBezTo>
                    <a:pt x="19" y="3"/>
                    <a:pt x="39" y="2"/>
                    <a:pt x="58" y="0"/>
                  </a:cubicBezTo>
                  <a:cubicBezTo>
                    <a:pt x="39" y="2"/>
                    <a:pt x="19" y="3"/>
                    <a:pt x="1" y="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47;p76">
              <a:extLst>
                <a:ext uri="{FF2B5EF4-FFF2-40B4-BE49-F238E27FC236}">
                  <a16:creationId xmlns:a16="http://schemas.microsoft.com/office/drawing/2014/main" id="{2D3AD964-197F-0E3B-876E-FB6B5A0A0AE9}"/>
                </a:ext>
              </a:extLst>
            </p:cNvPr>
            <p:cNvSpPr/>
            <p:nvPr/>
          </p:nvSpPr>
          <p:spPr>
            <a:xfrm>
              <a:off x="2696978" y="3333080"/>
              <a:ext cx="2926" cy="766"/>
            </a:xfrm>
            <a:custGeom>
              <a:avLst/>
              <a:gdLst/>
              <a:ahLst/>
              <a:cxnLst/>
              <a:rect l="l" t="t" r="r" b="b"/>
              <a:pathLst>
                <a:path w="42" h="11" extrusionOk="0">
                  <a:moveTo>
                    <a:pt x="42" y="0"/>
                  </a:moveTo>
                  <a:cubicBezTo>
                    <a:pt x="28" y="3"/>
                    <a:pt x="16" y="8"/>
                    <a:pt x="0" y="11"/>
                  </a:cubicBezTo>
                  <a:cubicBezTo>
                    <a:pt x="8" y="9"/>
                    <a:pt x="16" y="9"/>
                    <a:pt x="23" y="8"/>
                  </a:cubicBezTo>
                  <a:cubicBezTo>
                    <a:pt x="29" y="6"/>
                    <a:pt x="36" y="3"/>
                    <a:pt x="42" y="2"/>
                  </a:cubicBezTo>
                  <a:lnTo>
                    <a:pt x="42" y="0"/>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48;p76">
              <a:extLst>
                <a:ext uri="{FF2B5EF4-FFF2-40B4-BE49-F238E27FC236}">
                  <a16:creationId xmlns:a16="http://schemas.microsoft.com/office/drawing/2014/main" id="{D6F60980-FB3F-694E-F161-B6EA2A638C3A}"/>
                </a:ext>
              </a:extLst>
            </p:cNvPr>
            <p:cNvSpPr/>
            <p:nvPr/>
          </p:nvSpPr>
          <p:spPr>
            <a:xfrm>
              <a:off x="2134051" y="2977812"/>
              <a:ext cx="565988" cy="327541"/>
            </a:xfrm>
            <a:custGeom>
              <a:avLst/>
              <a:gdLst/>
              <a:ahLst/>
              <a:cxnLst/>
              <a:rect l="l" t="t" r="r" b="b"/>
              <a:pathLst>
                <a:path w="8125" h="4702" extrusionOk="0">
                  <a:moveTo>
                    <a:pt x="1" y="1"/>
                  </a:moveTo>
                  <a:lnTo>
                    <a:pt x="1" y="1"/>
                  </a:lnTo>
                  <a:lnTo>
                    <a:pt x="1" y="1"/>
                  </a:lnTo>
                  <a:lnTo>
                    <a:pt x="8124" y="4702"/>
                  </a:lnTo>
                  <a:lnTo>
                    <a:pt x="8124" y="4702"/>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49;p76">
              <a:extLst>
                <a:ext uri="{FF2B5EF4-FFF2-40B4-BE49-F238E27FC236}">
                  <a16:creationId xmlns:a16="http://schemas.microsoft.com/office/drawing/2014/main" id="{4F4A2698-B892-2261-0917-13A3109371F2}"/>
                </a:ext>
              </a:extLst>
            </p:cNvPr>
            <p:cNvSpPr/>
            <p:nvPr/>
          </p:nvSpPr>
          <p:spPr>
            <a:xfrm>
              <a:off x="2652813" y="3345062"/>
              <a:ext cx="12817" cy="418"/>
            </a:xfrm>
            <a:custGeom>
              <a:avLst/>
              <a:gdLst/>
              <a:ahLst/>
              <a:cxnLst/>
              <a:rect l="l" t="t" r="r" b="b"/>
              <a:pathLst>
                <a:path w="184" h="6" extrusionOk="0">
                  <a:moveTo>
                    <a:pt x="0" y="5"/>
                  </a:moveTo>
                  <a:cubicBezTo>
                    <a:pt x="60" y="5"/>
                    <a:pt x="122" y="3"/>
                    <a:pt x="184" y="0"/>
                  </a:cubicBezTo>
                  <a:cubicBezTo>
                    <a:pt x="122" y="3"/>
                    <a:pt x="60" y="5"/>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50;p76">
              <a:extLst>
                <a:ext uri="{FF2B5EF4-FFF2-40B4-BE49-F238E27FC236}">
                  <a16:creationId xmlns:a16="http://schemas.microsoft.com/office/drawing/2014/main" id="{F86E9ED3-AB44-BC0A-C3FB-7FDC3FC3D65D}"/>
                </a:ext>
              </a:extLst>
            </p:cNvPr>
            <p:cNvSpPr/>
            <p:nvPr/>
          </p:nvSpPr>
          <p:spPr>
            <a:xfrm>
              <a:off x="2566573" y="3318034"/>
              <a:ext cx="40472" cy="15604"/>
            </a:xfrm>
            <a:custGeom>
              <a:avLst/>
              <a:gdLst/>
              <a:ahLst/>
              <a:cxnLst/>
              <a:rect l="l" t="t" r="r" b="b"/>
              <a:pathLst>
                <a:path w="581" h="224" extrusionOk="0">
                  <a:moveTo>
                    <a:pt x="0" y="1"/>
                  </a:moveTo>
                  <a:cubicBezTo>
                    <a:pt x="171" y="101"/>
                    <a:pt x="368" y="175"/>
                    <a:pt x="580" y="224"/>
                  </a:cubicBezTo>
                  <a:cubicBezTo>
                    <a:pt x="369" y="175"/>
                    <a:pt x="171" y="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51;p76">
              <a:extLst>
                <a:ext uri="{FF2B5EF4-FFF2-40B4-BE49-F238E27FC236}">
                  <a16:creationId xmlns:a16="http://schemas.microsoft.com/office/drawing/2014/main" id="{2AC72623-A977-B54B-A1A9-EDCA6922090E}"/>
                </a:ext>
              </a:extLst>
            </p:cNvPr>
            <p:cNvSpPr/>
            <p:nvPr/>
          </p:nvSpPr>
          <p:spPr>
            <a:xfrm>
              <a:off x="2650654" y="3338514"/>
              <a:ext cx="5364" cy="279"/>
            </a:xfrm>
            <a:custGeom>
              <a:avLst/>
              <a:gdLst/>
              <a:ahLst/>
              <a:cxnLst/>
              <a:rect l="l" t="t" r="r" b="b"/>
              <a:pathLst>
                <a:path w="77" h="4" extrusionOk="0">
                  <a:moveTo>
                    <a:pt x="76" y="1"/>
                  </a:moveTo>
                  <a:cubicBezTo>
                    <a:pt x="50" y="1"/>
                    <a:pt x="25" y="2"/>
                    <a:pt x="1" y="2"/>
                  </a:cubicBezTo>
                  <a:cubicBezTo>
                    <a:pt x="11" y="2"/>
                    <a:pt x="21" y="4"/>
                    <a:pt x="31" y="4"/>
                  </a:cubicBezTo>
                  <a:cubicBezTo>
                    <a:pt x="45" y="4"/>
                    <a:pt x="61" y="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52;p76">
              <a:extLst>
                <a:ext uri="{FF2B5EF4-FFF2-40B4-BE49-F238E27FC236}">
                  <a16:creationId xmlns:a16="http://schemas.microsoft.com/office/drawing/2014/main" id="{4EA3E9CE-15E0-042D-6AFB-C520F24CF97C}"/>
                </a:ext>
              </a:extLst>
            </p:cNvPr>
            <p:cNvSpPr/>
            <p:nvPr/>
          </p:nvSpPr>
          <p:spPr>
            <a:xfrm>
              <a:off x="2665561" y="3340325"/>
              <a:ext cx="34342" cy="4807"/>
            </a:xfrm>
            <a:custGeom>
              <a:avLst/>
              <a:gdLst/>
              <a:ahLst/>
              <a:cxnLst/>
              <a:rect l="l" t="t" r="r" b="b"/>
              <a:pathLst>
                <a:path w="493" h="69" extrusionOk="0">
                  <a:moveTo>
                    <a:pt x="1" y="68"/>
                  </a:moveTo>
                  <a:cubicBezTo>
                    <a:pt x="168" y="59"/>
                    <a:pt x="334" y="36"/>
                    <a:pt x="493" y="1"/>
                  </a:cubicBezTo>
                  <a:lnTo>
                    <a:pt x="493" y="1"/>
                  </a:lnTo>
                  <a:cubicBezTo>
                    <a:pt x="334" y="36"/>
                    <a:pt x="168" y="59"/>
                    <a:pt x="1"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53;p76">
              <a:extLst>
                <a:ext uri="{FF2B5EF4-FFF2-40B4-BE49-F238E27FC236}">
                  <a16:creationId xmlns:a16="http://schemas.microsoft.com/office/drawing/2014/main" id="{7A4BDA04-82FA-88DC-6E92-F194DE2B9FB0}"/>
                </a:ext>
              </a:extLst>
            </p:cNvPr>
            <p:cNvSpPr/>
            <p:nvPr/>
          </p:nvSpPr>
          <p:spPr>
            <a:xfrm>
              <a:off x="2696978" y="3333568"/>
              <a:ext cx="1672" cy="279"/>
            </a:xfrm>
            <a:custGeom>
              <a:avLst/>
              <a:gdLst/>
              <a:ahLst/>
              <a:cxnLst/>
              <a:rect l="l" t="t" r="r" b="b"/>
              <a:pathLst>
                <a:path w="24" h="4" extrusionOk="0">
                  <a:moveTo>
                    <a:pt x="0" y="4"/>
                  </a:moveTo>
                  <a:cubicBezTo>
                    <a:pt x="8" y="2"/>
                    <a:pt x="16" y="2"/>
                    <a:pt x="23" y="1"/>
                  </a:cubicBezTo>
                  <a:cubicBezTo>
                    <a:pt x="16" y="2"/>
                    <a:pt x="8" y="2"/>
                    <a:pt x="0"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54;p76">
              <a:extLst>
                <a:ext uri="{FF2B5EF4-FFF2-40B4-BE49-F238E27FC236}">
                  <a16:creationId xmlns:a16="http://schemas.microsoft.com/office/drawing/2014/main" id="{33F957A5-767C-86F2-8CD1-C85457BCA0B5}"/>
                </a:ext>
              </a:extLst>
            </p:cNvPr>
            <p:cNvSpPr/>
            <p:nvPr/>
          </p:nvSpPr>
          <p:spPr>
            <a:xfrm>
              <a:off x="2673084" y="3337260"/>
              <a:ext cx="4040" cy="348"/>
            </a:xfrm>
            <a:custGeom>
              <a:avLst/>
              <a:gdLst/>
              <a:ahLst/>
              <a:cxnLst/>
              <a:rect l="l" t="t" r="r" b="b"/>
              <a:pathLst>
                <a:path w="58" h="5" extrusionOk="0">
                  <a:moveTo>
                    <a:pt x="58" y="0"/>
                  </a:moveTo>
                  <a:cubicBezTo>
                    <a:pt x="40" y="2"/>
                    <a:pt x="20" y="3"/>
                    <a:pt x="0" y="5"/>
                  </a:cubicBezTo>
                  <a:lnTo>
                    <a:pt x="2" y="5"/>
                  </a:lnTo>
                  <a:cubicBezTo>
                    <a:pt x="20" y="3"/>
                    <a:pt x="40" y="2"/>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55;p76">
              <a:extLst>
                <a:ext uri="{FF2B5EF4-FFF2-40B4-BE49-F238E27FC236}">
                  <a16:creationId xmlns:a16="http://schemas.microsoft.com/office/drawing/2014/main" id="{50120A7E-B388-57BE-D5C2-9DCFE9968E42}"/>
                </a:ext>
              </a:extLst>
            </p:cNvPr>
            <p:cNvSpPr/>
            <p:nvPr/>
          </p:nvSpPr>
          <p:spPr>
            <a:xfrm>
              <a:off x="2700043" y="2719789"/>
              <a:ext cx="992934" cy="576019"/>
            </a:xfrm>
            <a:custGeom>
              <a:avLst/>
              <a:gdLst/>
              <a:ahLst/>
              <a:cxnLst/>
              <a:rect l="l" t="t" r="r" b="b"/>
              <a:pathLst>
                <a:path w="14254" h="8269" extrusionOk="0">
                  <a:moveTo>
                    <a:pt x="1" y="8269"/>
                  </a:moveTo>
                  <a:lnTo>
                    <a:pt x="14254" y="1"/>
                  </a:lnTo>
                  <a:lnTo>
                    <a:pt x="14254" y="1"/>
                  </a:lnTo>
                  <a:lnTo>
                    <a:pt x="14254"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56;p76">
              <a:extLst>
                <a:ext uri="{FF2B5EF4-FFF2-40B4-BE49-F238E27FC236}">
                  <a16:creationId xmlns:a16="http://schemas.microsoft.com/office/drawing/2014/main" id="{8176D547-3F85-1A34-4DDA-9921965C9509}"/>
                </a:ext>
              </a:extLst>
            </p:cNvPr>
            <p:cNvSpPr/>
            <p:nvPr/>
          </p:nvSpPr>
          <p:spPr>
            <a:xfrm>
              <a:off x="2699834" y="3336563"/>
              <a:ext cx="14977" cy="3831"/>
            </a:xfrm>
            <a:custGeom>
              <a:avLst/>
              <a:gdLst/>
              <a:ahLst/>
              <a:cxnLst/>
              <a:rect l="l" t="t" r="r" b="b"/>
              <a:pathLst>
                <a:path w="215" h="55" extrusionOk="0">
                  <a:moveTo>
                    <a:pt x="1" y="55"/>
                  </a:moveTo>
                  <a:lnTo>
                    <a:pt x="1" y="55"/>
                  </a:lnTo>
                  <a:cubicBezTo>
                    <a:pt x="75" y="39"/>
                    <a:pt x="145" y="22"/>
                    <a:pt x="215" y="1"/>
                  </a:cubicBezTo>
                  <a:cubicBezTo>
                    <a:pt x="145" y="22"/>
                    <a:pt x="75" y="39"/>
                    <a:pt x="1" y="55"/>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57;p76">
              <a:extLst>
                <a:ext uri="{FF2B5EF4-FFF2-40B4-BE49-F238E27FC236}">
                  <a16:creationId xmlns:a16="http://schemas.microsoft.com/office/drawing/2014/main" id="{982610CE-7D8F-FA18-F1C9-3F659874D6E9}"/>
                </a:ext>
              </a:extLst>
            </p:cNvPr>
            <p:cNvSpPr/>
            <p:nvPr/>
          </p:nvSpPr>
          <p:spPr>
            <a:xfrm>
              <a:off x="2716135" y="3326184"/>
              <a:ext cx="5503" cy="2090"/>
            </a:xfrm>
            <a:custGeom>
              <a:avLst/>
              <a:gdLst/>
              <a:ahLst/>
              <a:cxnLst/>
              <a:rect l="l" t="t" r="r" b="b"/>
              <a:pathLst>
                <a:path w="79" h="30" extrusionOk="0">
                  <a:moveTo>
                    <a:pt x="1" y="30"/>
                  </a:moveTo>
                  <a:cubicBezTo>
                    <a:pt x="27" y="21"/>
                    <a:pt x="53" y="11"/>
                    <a:pt x="79" y="1"/>
                  </a:cubicBezTo>
                  <a:cubicBezTo>
                    <a:pt x="53" y="11"/>
                    <a:pt x="27" y="21"/>
                    <a:pt x="1" y="3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58;p76">
              <a:extLst>
                <a:ext uri="{FF2B5EF4-FFF2-40B4-BE49-F238E27FC236}">
                  <a16:creationId xmlns:a16="http://schemas.microsoft.com/office/drawing/2014/main" id="{4170E378-D2BD-141C-4F9C-AA20023F99BF}"/>
                </a:ext>
              </a:extLst>
            </p:cNvPr>
            <p:cNvSpPr/>
            <p:nvPr/>
          </p:nvSpPr>
          <p:spPr>
            <a:xfrm>
              <a:off x="2699834" y="3332732"/>
              <a:ext cx="1672" cy="488"/>
            </a:xfrm>
            <a:custGeom>
              <a:avLst/>
              <a:gdLst/>
              <a:ahLst/>
              <a:cxnLst/>
              <a:rect l="l" t="t" r="r" b="b"/>
              <a:pathLst>
                <a:path w="24" h="7" extrusionOk="0">
                  <a:moveTo>
                    <a:pt x="24" y="1"/>
                  </a:moveTo>
                  <a:lnTo>
                    <a:pt x="24" y="1"/>
                  </a:lnTo>
                  <a:cubicBezTo>
                    <a:pt x="16" y="2"/>
                    <a:pt x="8" y="4"/>
                    <a:pt x="1" y="5"/>
                  </a:cubicBezTo>
                  <a:lnTo>
                    <a:pt x="1" y="7"/>
                  </a:lnTo>
                  <a:cubicBezTo>
                    <a:pt x="8" y="5"/>
                    <a:pt x="16" y="2"/>
                    <a:pt x="24"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59;p76">
              <a:extLst>
                <a:ext uri="{FF2B5EF4-FFF2-40B4-BE49-F238E27FC236}">
                  <a16:creationId xmlns:a16="http://schemas.microsoft.com/office/drawing/2014/main" id="{D050E120-CA38-479D-E8DC-B308E9862964}"/>
                </a:ext>
              </a:extLst>
            </p:cNvPr>
            <p:cNvSpPr/>
            <p:nvPr/>
          </p:nvSpPr>
          <p:spPr>
            <a:xfrm>
              <a:off x="2699973" y="2719789"/>
              <a:ext cx="1009304" cy="585562"/>
            </a:xfrm>
            <a:custGeom>
              <a:avLst/>
              <a:gdLst/>
              <a:ahLst/>
              <a:cxnLst/>
              <a:rect l="l" t="t" r="r" b="b"/>
              <a:pathLst>
                <a:path w="14489" h="8406" extrusionOk="0">
                  <a:moveTo>
                    <a:pt x="14489" y="1"/>
                  </a:moveTo>
                  <a:lnTo>
                    <a:pt x="14489" y="1"/>
                  </a:lnTo>
                  <a:lnTo>
                    <a:pt x="0" y="8406"/>
                  </a:lnTo>
                  <a:lnTo>
                    <a:pt x="0" y="8406"/>
                  </a:lnTo>
                  <a:lnTo>
                    <a:pt x="0" y="8406"/>
                  </a:ln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60;p76">
              <a:extLst>
                <a:ext uri="{FF2B5EF4-FFF2-40B4-BE49-F238E27FC236}">
                  <a16:creationId xmlns:a16="http://schemas.microsoft.com/office/drawing/2014/main" id="{0BF38297-CDCF-7446-A0AA-2F47CA6E81A5}"/>
                </a:ext>
              </a:extLst>
            </p:cNvPr>
            <p:cNvSpPr/>
            <p:nvPr/>
          </p:nvSpPr>
          <p:spPr>
            <a:xfrm>
              <a:off x="2746994" y="2751624"/>
              <a:ext cx="984574" cy="571212"/>
            </a:xfrm>
            <a:custGeom>
              <a:avLst/>
              <a:gdLst/>
              <a:ahLst/>
              <a:cxnLst/>
              <a:rect l="l" t="t" r="r" b="b"/>
              <a:pathLst>
                <a:path w="14134" h="8200" extrusionOk="0">
                  <a:moveTo>
                    <a:pt x="1" y="8199"/>
                  </a:moveTo>
                  <a:lnTo>
                    <a:pt x="14134" y="1"/>
                  </a:lnTo>
                  <a:lnTo>
                    <a:pt x="14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61;p76">
              <a:extLst>
                <a:ext uri="{FF2B5EF4-FFF2-40B4-BE49-F238E27FC236}">
                  <a16:creationId xmlns:a16="http://schemas.microsoft.com/office/drawing/2014/main" id="{A870C3EB-577C-6B7F-545D-F390235B8DCD}"/>
                </a:ext>
              </a:extLst>
            </p:cNvPr>
            <p:cNvSpPr/>
            <p:nvPr/>
          </p:nvSpPr>
          <p:spPr>
            <a:xfrm>
              <a:off x="2558214" y="3322771"/>
              <a:ext cx="188848" cy="86518"/>
            </a:xfrm>
            <a:custGeom>
              <a:avLst/>
              <a:gdLst/>
              <a:ahLst/>
              <a:cxnLst/>
              <a:rect l="l" t="t" r="r" b="b"/>
              <a:pathLst>
                <a:path w="2711" h="1242" extrusionOk="0">
                  <a:moveTo>
                    <a:pt x="2711" y="0"/>
                  </a:moveTo>
                  <a:lnTo>
                    <a:pt x="2711" y="0"/>
                  </a:lnTo>
                  <a:cubicBezTo>
                    <a:pt x="2569" y="82"/>
                    <a:pt x="2415" y="148"/>
                    <a:pt x="2248" y="199"/>
                  </a:cubicBezTo>
                  <a:cubicBezTo>
                    <a:pt x="2178" y="220"/>
                    <a:pt x="2108" y="237"/>
                    <a:pt x="2034" y="253"/>
                  </a:cubicBezTo>
                  <a:cubicBezTo>
                    <a:pt x="1875" y="288"/>
                    <a:pt x="1709" y="311"/>
                    <a:pt x="1542" y="320"/>
                  </a:cubicBezTo>
                  <a:cubicBezTo>
                    <a:pt x="1480" y="323"/>
                    <a:pt x="1418" y="325"/>
                    <a:pt x="1358" y="325"/>
                  </a:cubicBezTo>
                  <a:cubicBezTo>
                    <a:pt x="989" y="325"/>
                    <a:pt x="622" y="265"/>
                    <a:pt x="303" y="144"/>
                  </a:cubicBezTo>
                  <a:cubicBezTo>
                    <a:pt x="197" y="104"/>
                    <a:pt x="96" y="56"/>
                    <a:pt x="2" y="2"/>
                  </a:cubicBezTo>
                  <a:lnTo>
                    <a:pt x="0" y="917"/>
                  </a:lnTo>
                  <a:cubicBezTo>
                    <a:pt x="375" y="1133"/>
                    <a:pt x="865" y="1241"/>
                    <a:pt x="1356" y="1241"/>
                  </a:cubicBezTo>
                  <a:cubicBezTo>
                    <a:pt x="1846" y="1241"/>
                    <a:pt x="2335" y="1133"/>
                    <a:pt x="2707" y="917"/>
                  </a:cubicBezTo>
                  <a:lnTo>
                    <a:pt x="2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62;p76">
              <a:extLst>
                <a:ext uri="{FF2B5EF4-FFF2-40B4-BE49-F238E27FC236}">
                  <a16:creationId xmlns:a16="http://schemas.microsoft.com/office/drawing/2014/main" id="{C30281BF-557A-006B-862F-17DE39988701}"/>
                </a:ext>
              </a:extLst>
            </p:cNvPr>
            <p:cNvSpPr/>
            <p:nvPr/>
          </p:nvSpPr>
          <p:spPr>
            <a:xfrm>
              <a:off x="2134051" y="2392384"/>
              <a:ext cx="1575222" cy="912964"/>
            </a:xfrm>
            <a:custGeom>
              <a:avLst/>
              <a:gdLst/>
              <a:ahLst/>
              <a:cxnLst/>
              <a:rect l="l" t="t" r="r" b="b"/>
              <a:pathLst>
                <a:path w="22613" h="13106" extrusionOk="0">
                  <a:moveTo>
                    <a:pt x="14491" y="137"/>
                  </a:moveTo>
                  <a:lnTo>
                    <a:pt x="22379" y="4701"/>
                  </a:lnTo>
                  <a:lnTo>
                    <a:pt x="8126" y="12969"/>
                  </a:lnTo>
                  <a:lnTo>
                    <a:pt x="236" y="8405"/>
                  </a:lnTo>
                  <a:lnTo>
                    <a:pt x="14491" y="137"/>
                  </a:lnTo>
                  <a:close/>
                  <a:moveTo>
                    <a:pt x="14489" y="0"/>
                  </a:moveTo>
                  <a:lnTo>
                    <a:pt x="1" y="8405"/>
                  </a:lnTo>
                  <a:lnTo>
                    <a:pt x="8124" y="13106"/>
                  </a:lnTo>
                  <a:lnTo>
                    <a:pt x="22613" y="4701"/>
                  </a:lnTo>
                  <a:lnTo>
                    <a:pt x="14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63;p76">
              <a:extLst>
                <a:ext uri="{FF2B5EF4-FFF2-40B4-BE49-F238E27FC236}">
                  <a16:creationId xmlns:a16="http://schemas.microsoft.com/office/drawing/2014/main" id="{3FAF8C4A-1FA4-DCEE-8737-868AA645E9C8}"/>
                </a:ext>
              </a:extLst>
            </p:cNvPr>
            <p:cNvSpPr/>
            <p:nvPr/>
          </p:nvSpPr>
          <p:spPr>
            <a:xfrm>
              <a:off x="2064251" y="2351981"/>
              <a:ext cx="1715656" cy="993491"/>
            </a:xfrm>
            <a:custGeom>
              <a:avLst/>
              <a:gdLst/>
              <a:ahLst/>
              <a:cxnLst/>
              <a:rect l="l" t="t" r="r" b="b"/>
              <a:pathLst>
                <a:path w="24629" h="14262" extrusionOk="0">
                  <a:moveTo>
                    <a:pt x="16165" y="98"/>
                  </a:moveTo>
                  <a:cubicBezTo>
                    <a:pt x="16612" y="98"/>
                    <a:pt x="17060" y="196"/>
                    <a:pt x="17402" y="394"/>
                  </a:cubicBezTo>
                  <a:lnTo>
                    <a:pt x="23925" y="4170"/>
                  </a:lnTo>
                  <a:cubicBezTo>
                    <a:pt x="23939" y="4178"/>
                    <a:pt x="23950" y="4186"/>
                    <a:pt x="23964" y="4195"/>
                  </a:cubicBezTo>
                  <a:cubicBezTo>
                    <a:pt x="23992" y="4212"/>
                    <a:pt x="24021" y="4229"/>
                    <a:pt x="24045" y="4247"/>
                  </a:cubicBezTo>
                  <a:cubicBezTo>
                    <a:pt x="24059" y="4257"/>
                    <a:pt x="24070" y="4266"/>
                    <a:pt x="24081" y="4275"/>
                  </a:cubicBezTo>
                  <a:cubicBezTo>
                    <a:pt x="24087" y="4280"/>
                    <a:pt x="24095" y="4283"/>
                    <a:pt x="24099" y="4287"/>
                  </a:cubicBezTo>
                  <a:cubicBezTo>
                    <a:pt x="24110" y="4295"/>
                    <a:pt x="24119" y="4303"/>
                    <a:pt x="24127" y="4310"/>
                  </a:cubicBezTo>
                  <a:cubicBezTo>
                    <a:pt x="24135" y="4317"/>
                    <a:pt x="24144" y="4323"/>
                    <a:pt x="24150" y="4329"/>
                  </a:cubicBezTo>
                  <a:cubicBezTo>
                    <a:pt x="24156" y="4335"/>
                    <a:pt x="24161" y="4340"/>
                    <a:pt x="24165" y="4344"/>
                  </a:cubicBezTo>
                  <a:cubicBezTo>
                    <a:pt x="24182" y="4360"/>
                    <a:pt x="24198" y="4373"/>
                    <a:pt x="24211" y="4389"/>
                  </a:cubicBezTo>
                  <a:cubicBezTo>
                    <a:pt x="24219" y="4397"/>
                    <a:pt x="24230" y="4406"/>
                    <a:pt x="24239" y="4417"/>
                  </a:cubicBezTo>
                  <a:cubicBezTo>
                    <a:pt x="24242" y="4420"/>
                    <a:pt x="24245" y="4424"/>
                    <a:pt x="24248" y="4427"/>
                  </a:cubicBezTo>
                  <a:cubicBezTo>
                    <a:pt x="24251" y="4430"/>
                    <a:pt x="24255" y="4433"/>
                    <a:pt x="24256" y="4435"/>
                  </a:cubicBezTo>
                  <a:cubicBezTo>
                    <a:pt x="24276" y="4458"/>
                    <a:pt x="24295" y="4481"/>
                    <a:pt x="24310" y="4506"/>
                  </a:cubicBezTo>
                  <a:cubicBezTo>
                    <a:pt x="24333" y="4535"/>
                    <a:pt x="24351" y="4567"/>
                    <a:pt x="24367" y="4598"/>
                  </a:cubicBezTo>
                  <a:cubicBezTo>
                    <a:pt x="24384" y="4629"/>
                    <a:pt x="24398" y="4661"/>
                    <a:pt x="24408" y="4693"/>
                  </a:cubicBezTo>
                  <a:cubicBezTo>
                    <a:pt x="24419" y="4724"/>
                    <a:pt x="24427" y="4756"/>
                    <a:pt x="24433" y="4789"/>
                  </a:cubicBezTo>
                  <a:cubicBezTo>
                    <a:pt x="24438" y="4821"/>
                    <a:pt x="24441" y="4853"/>
                    <a:pt x="24441" y="4886"/>
                  </a:cubicBezTo>
                  <a:lnTo>
                    <a:pt x="24441" y="4889"/>
                  </a:lnTo>
                  <a:cubicBezTo>
                    <a:pt x="24441" y="4906"/>
                    <a:pt x="24438" y="4924"/>
                    <a:pt x="24436" y="4943"/>
                  </a:cubicBezTo>
                  <a:cubicBezTo>
                    <a:pt x="24436" y="4955"/>
                    <a:pt x="24436" y="4969"/>
                    <a:pt x="24433" y="4983"/>
                  </a:cubicBezTo>
                  <a:cubicBezTo>
                    <a:pt x="24431" y="4999"/>
                    <a:pt x="24428" y="5016"/>
                    <a:pt x="24424" y="5032"/>
                  </a:cubicBezTo>
                  <a:cubicBezTo>
                    <a:pt x="24422" y="5039"/>
                    <a:pt x="24419" y="5047"/>
                    <a:pt x="24416" y="5055"/>
                  </a:cubicBezTo>
                  <a:cubicBezTo>
                    <a:pt x="24415" y="5064"/>
                    <a:pt x="24413" y="5072"/>
                    <a:pt x="24410" y="5081"/>
                  </a:cubicBezTo>
                  <a:cubicBezTo>
                    <a:pt x="24407" y="5089"/>
                    <a:pt x="24404" y="5096"/>
                    <a:pt x="24401" y="5103"/>
                  </a:cubicBezTo>
                  <a:cubicBezTo>
                    <a:pt x="24395" y="5119"/>
                    <a:pt x="24388" y="5135"/>
                    <a:pt x="24381" y="5150"/>
                  </a:cubicBezTo>
                  <a:cubicBezTo>
                    <a:pt x="24378" y="5158"/>
                    <a:pt x="24375" y="5167"/>
                    <a:pt x="24370" y="5175"/>
                  </a:cubicBezTo>
                  <a:cubicBezTo>
                    <a:pt x="24367" y="5184"/>
                    <a:pt x="24361" y="5190"/>
                    <a:pt x="24358" y="5198"/>
                  </a:cubicBezTo>
                  <a:cubicBezTo>
                    <a:pt x="24353" y="5206"/>
                    <a:pt x="24350" y="5213"/>
                    <a:pt x="24345" y="5221"/>
                  </a:cubicBezTo>
                  <a:cubicBezTo>
                    <a:pt x="24336" y="5236"/>
                    <a:pt x="24325" y="5252"/>
                    <a:pt x="24316" y="5267"/>
                  </a:cubicBezTo>
                  <a:cubicBezTo>
                    <a:pt x="24315" y="5267"/>
                    <a:pt x="24315" y="5269"/>
                    <a:pt x="24315" y="5269"/>
                  </a:cubicBezTo>
                  <a:cubicBezTo>
                    <a:pt x="24302" y="5286"/>
                    <a:pt x="24288" y="5303"/>
                    <a:pt x="24273" y="5321"/>
                  </a:cubicBezTo>
                  <a:cubicBezTo>
                    <a:pt x="24264" y="5333"/>
                    <a:pt x="24255" y="5346"/>
                    <a:pt x="24244" y="5358"/>
                  </a:cubicBezTo>
                  <a:cubicBezTo>
                    <a:pt x="24235" y="5367"/>
                    <a:pt x="24224" y="5376"/>
                    <a:pt x="24216" y="5386"/>
                  </a:cubicBezTo>
                  <a:cubicBezTo>
                    <a:pt x="24210" y="5390"/>
                    <a:pt x="24208" y="5395"/>
                    <a:pt x="24204" y="5401"/>
                  </a:cubicBezTo>
                  <a:cubicBezTo>
                    <a:pt x="24196" y="5407"/>
                    <a:pt x="24187" y="5415"/>
                    <a:pt x="24179" y="5421"/>
                  </a:cubicBezTo>
                  <a:cubicBezTo>
                    <a:pt x="24171" y="5429"/>
                    <a:pt x="24165" y="5436"/>
                    <a:pt x="24156" y="5444"/>
                  </a:cubicBezTo>
                  <a:cubicBezTo>
                    <a:pt x="24148" y="5450"/>
                    <a:pt x="24139" y="5456"/>
                    <a:pt x="24131" y="5464"/>
                  </a:cubicBezTo>
                  <a:cubicBezTo>
                    <a:pt x="24124" y="5470"/>
                    <a:pt x="24116" y="5478"/>
                    <a:pt x="24108" y="5484"/>
                  </a:cubicBezTo>
                  <a:cubicBezTo>
                    <a:pt x="24102" y="5489"/>
                    <a:pt x="24095" y="5493"/>
                    <a:pt x="24088" y="5496"/>
                  </a:cubicBezTo>
                  <a:cubicBezTo>
                    <a:pt x="24076" y="5507"/>
                    <a:pt x="24067" y="5516"/>
                    <a:pt x="24053" y="5526"/>
                  </a:cubicBezTo>
                  <a:cubicBezTo>
                    <a:pt x="24025" y="5546"/>
                    <a:pt x="23995" y="5564"/>
                    <a:pt x="23964" y="5582"/>
                  </a:cubicBezTo>
                  <a:cubicBezTo>
                    <a:pt x="23955" y="5589"/>
                    <a:pt x="23945" y="5596"/>
                    <a:pt x="23935" y="5601"/>
                  </a:cubicBezTo>
                  <a:lnTo>
                    <a:pt x="9683" y="13869"/>
                  </a:lnTo>
                  <a:cubicBezTo>
                    <a:pt x="9606" y="13913"/>
                    <a:pt x="9523" y="13952"/>
                    <a:pt x="9437" y="13986"/>
                  </a:cubicBezTo>
                  <a:cubicBezTo>
                    <a:pt x="9411" y="13996"/>
                    <a:pt x="9385" y="14006"/>
                    <a:pt x="9359" y="14015"/>
                  </a:cubicBezTo>
                  <a:cubicBezTo>
                    <a:pt x="9326" y="14026"/>
                    <a:pt x="9294" y="14040"/>
                    <a:pt x="9262" y="14050"/>
                  </a:cubicBezTo>
                  <a:cubicBezTo>
                    <a:pt x="9225" y="14061"/>
                    <a:pt x="9185" y="14070"/>
                    <a:pt x="9148" y="14080"/>
                  </a:cubicBezTo>
                  <a:cubicBezTo>
                    <a:pt x="9140" y="14081"/>
                    <a:pt x="9132" y="14084"/>
                    <a:pt x="9125" y="14086"/>
                  </a:cubicBezTo>
                  <a:cubicBezTo>
                    <a:pt x="9119" y="14087"/>
                    <a:pt x="9112" y="14090"/>
                    <a:pt x="9106" y="14092"/>
                  </a:cubicBezTo>
                  <a:cubicBezTo>
                    <a:pt x="9099" y="14093"/>
                    <a:pt x="9091" y="14093"/>
                    <a:pt x="9083" y="14095"/>
                  </a:cubicBezTo>
                  <a:cubicBezTo>
                    <a:pt x="8989" y="14116"/>
                    <a:pt x="8896" y="14133"/>
                    <a:pt x="8799" y="14144"/>
                  </a:cubicBezTo>
                  <a:cubicBezTo>
                    <a:pt x="8780" y="14146"/>
                    <a:pt x="8760" y="14147"/>
                    <a:pt x="8740" y="14149"/>
                  </a:cubicBezTo>
                  <a:cubicBezTo>
                    <a:pt x="8659" y="14158"/>
                    <a:pt x="8577" y="14163"/>
                    <a:pt x="8494" y="14163"/>
                  </a:cubicBezTo>
                  <a:cubicBezTo>
                    <a:pt x="8468" y="14164"/>
                    <a:pt x="8443" y="14164"/>
                    <a:pt x="8417" y="14164"/>
                  </a:cubicBezTo>
                  <a:cubicBezTo>
                    <a:pt x="8406" y="14164"/>
                    <a:pt x="8395" y="14165"/>
                    <a:pt x="8383" y="14165"/>
                  </a:cubicBezTo>
                  <a:cubicBezTo>
                    <a:pt x="8377" y="14165"/>
                    <a:pt x="8371" y="14165"/>
                    <a:pt x="8365" y="14164"/>
                  </a:cubicBezTo>
                  <a:cubicBezTo>
                    <a:pt x="8309" y="14163"/>
                    <a:pt x="8253" y="14159"/>
                    <a:pt x="8197" y="14155"/>
                  </a:cubicBezTo>
                  <a:cubicBezTo>
                    <a:pt x="8170" y="14153"/>
                    <a:pt x="8142" y="14150"/>
                    <a:pt x="8114" y="14147"/>
                  </a:cubicBezTo>
                  <a:cubicBezTo>
                    <a:pt x="8031" y="14138"/>
                    <a:pt x="7950" y="14126"/>
                    <a:pt x="7870" y="14109"/>
                  </a:cubicBezTo>
                  <a:cubicBezTo>
                    <a:pt x="7843" y="14103"/>
                    <a:pt x="7817" y="14098"/>
                    <a:pt x="7790" y="14092"/>
                  </a:cubicBezTo>
                  <a:cubicBezTo>
                    <a:pt x="7580" y="14043"/>
                    <a:pt x="7382" y="13969"/>
                    <a:pt x="7211" y="13869"/>
                  </a:cubicBezTo>
                  <a:lnTo>
                    <a:pt x="688" y="10092"/>
                  </a:lnTo>
                  <a:cubicBezTo>
                    <a:pt x="3" y="9697"/>
                    <a:pt x="0" y="9056"/>
                    <a:pt x="680" y="8660"/>
                  </a:cubicBezTo>
                  <a:lnTo>
                    <a:pt x="14931" y="394"/>
                  </a:lnTo>
                  <a:cubicBezTo>
                    <a:pt x="15271" y="196"/>
                    <a:pt x="15717" y="98"/>
                    <a:pt x="16165" y="98"/>
                  </a:cubicBezTo>
                  <a:close/>
                  <a:moveTo>
                    <a:pt x="16163" y="0"/>
                  </a:moveTo>
                  <a:cubicBezTo>
                    <a:pt x="15673" y="0"/>
                    <a:pt x="15183" y="108"/>
                    <a:pt x="14811" y="325"/>
                  </a:cubicBezTo>
                  <a:lnTo>
                    <a:pt x="560" y="8591"/>
                  </a:lnTo>
                  <a:cubicBezTo>
                    <a:pt x="191" y="8808"/>
                    <a:pt x="5" y="9091"/>
                    <a:pt x="6" y="9374"/>
                  </a:cubicBezTo>
                  <a:cubicBezTo>
                    <a:pt x="6" y="9393"/>
                    <a:pt x="9" y="9411"/>
                    <a:pt x="11" y="9430"/>
                  </a:cubicBezTo>
                  <a:cubicBezTo>
                    <a:pt x="11" y="9446"/>
                    <a:pt x="12" y="9463"/>
                    <a:pt x="14" y="9480"/>
                  </a:cubicBezTo>
                  <a:lnTo>
                    <a:pt x="15" y="9480"/>
                  </a:lnTo>
                  <a:cubicBezTo>
                    <a:pt x="17" y="9500"/>
                    <a:pt x="25" y="9519"/>
                    <a:pt x="29" y="9539"/>
                  </a:cubicBezTo>
                  <a:cubicBezTo>
                    <a:pt x="34" y="9554"/>
                    <a:pt x="35" y="9571"/>
                    <a:pt x="42" y="9586"/>
                  </a:cubicBezTo>
                  <a:cubicBezTo>
                    <a:pt x="48" y="9606"/>
                    <a:pt x="59" y="9626"/>
                    <a:pt x="66" y="9646"/>
                  </a:cubicBezTo>
                  <a:cubicBezTo>
                    <a:pt x="74" y="9660"/>
                    <a:pt x="79" y="9676"/>
                    <a:pt x="86" y="9691"/>
                  </a:cubicBezTo>
                  <a:cubicBezTo>
                    <a:pt x="95" y="9711"/>
                    <a:pt x="109" y="9731"/>
                    <a:pt x="122" y="9751"/>
                  </a:cubicBezTo>
                  <a:cubicBezTo>
                    <a:pt x="131" y="9765"/>
                    <a:pt x="137" y="9779"/>
                    <a:pt x="148" y="9793"/>
                  </a:cubicBezTo>
                  <a:cubicBezTo>
                    <a:pt x="162" y="9814"/>
                    <a:pt x="179" y="9833"/>
                    <a:pt x="195" y="9854"/>
                  </a:cubicBezTo>
                  <a:cubicBezTo>
                    <a:pt x="206" y="9866"/>
                    <a:pt x="215" y="9879"/>
                    <a:pt x="226" y="9891"/>
                  </a:cubicBezTo>
                  <a:cubicBezTo>
                    <a:pt x="248" y="9914"/>
                    <a:pt x="271" y="9937"/>
                    <a:pt x="295" y="9959"/>
                  </a:cubicBezTo>
                  <a:cubicBezTo>
                    <a:pt x="305" y="9968"/>
                    <a:pt x="312" y="9977"/>
                    <a:pt x="323" y="9986"/>
                  </a:cubicBezTo>
                  <a:cubicBezTo>
                    <a:pt x="354" y="10013"/>
                    <a:pt x="386" y="10039"/>
                    <a:pt x="420" y="10063"/>
                  </a:cubicBezTo>
                  <a:cubicBezTo>
                    <a:pt x="426" y="10068"/>
                    <a:pt x="432" y="10072"/>
                    <a:pt x="437" y="10077"/>
                  </a:cubicBezTo>
                  <a:cubicBezTo>
                    <a:pt x="478" y="10106"/>
                    <a:pt x="523" y="10134"/>
                    <a:pt x="571" y="10162"/>
                  </a:cubicBezTo>
                  <a:lnTo>
                    <a:pt x="7093" y="13938"/>
                  </a:lnTo>
                  <a:cubicBezTo>
                    <a:pt x="7187" y="13992"/>
                    <a:pt x="7288" y="14040"/>
                    <a:pt x="7394" y="14080"/>
                  </a:cubicBezTo>
                  <a:cubicBezTo>
                    <a:pt x="7713" y="14201"/>
                    <a:pt x="8080" y="14261"/>
                    <a:pt x="8449" y="14261"/>
                  </a:cubicBezTo>
                  <a:cubicBezTo>
                    <a:pt x="8509" y="14261"/>
                    <a:pt x="8571" y="14259"/>
                    <a:pt x="8633" y="14256"/>
                  </a:cubicBezTo>
                  <a:cubicBezTo>
                    <a:pt x="8800" y="14247"/>
                    <a:pt x="8966" y="14224"/>
                    <a:pt x="9125" y="14189"/>
                  </a:cubicBezTo>
                  <a:cubicBezTo>
                    <a:pt x="9199" y="14173"/>
                    <a:pt x="9269" y="14156"/>
                    <a:pt x="9339" y="14135"/>
                  </a:cubicBezTo>
                  <a:cubicBezTo>
                    <a:pt x="9505" y="14084"/>
                    <a:pt x="9660" y="14018"/>
                    <a:pt x="9802" y="13936"/>
                  </a:cubicBezTo>
                  <a:lnTo>
                    <a:pt x="23935" y="5738"/>
                  </a:lnTo>
                  <a:lnTo>
                    <a:pt x="24052" y="5669"/>
                  </a:lnTo>
                  <a:cubicBezTo>
                    <a:pt x="24098" y="5642"/>
                    <a:pt x="24141" y="5615"/>
                    <a:pt x="24182" y="5586"/>
                  </a:cubicBezTo>
                  <a:cubicBezTo>
                    <a:pt x="24195" y="5576"/>
                    <a:pt x="24204" y="5567"/>
                    <a:pt x="24216" y="5559"/>
                  </a:cubicBezTo>
                  <a:cubicBezTo>
                    <a:pt x="24242" y="5538"/>
                    <a:pt x="24271" y="5518"/>
                    <a:pt x="24296" y="5496"/>
                  </a:cubicBezTo>
                  <a:cubicBezTo>
                    <a:pt x="24308" y="5484"/>
                    <a:pt x="24319" y="5472"/>
                    <a:pt x="24331" y="5459"/>
                  </a:cubicBezTo>
                  <a:cubicBezTo>
                    <a:pt x="24351" y="5441"/>
                    <a:pt x="24373" y="5423"/>
                    <a:pt x="24391" y="5403"/>
                  </a:cubicBezTo>
                  <a:cubicBezTo>
                    <a:pt x="24404" y="5389"/>
                    <a:pt x="24413" y="5375"/>
                    <a:pt x="24424" y="5361"/>
                  </a:cubicBezTo>
                  <a:cubicBezTo>
                    <a:pt x="24428" y="5355"/>
                    <a:pt x="24435" y="5347"/>
                    <a:pt x="24441" y="5341"/>
                  </a:cubicBezTo>
                  <a:cubicBezTo>
                    <a:pt x="24448" y="5329"/>
                    <a:pt x="24461" y="5316"/>
                    <a:pt x="24468" y="5304"/>
                  </a:cubicBezTo>
                  <a:cubicBezTo>
                    <a:pt x="24479" y="5290"/>
                    <a:pt x="24487" y="5275"/>
                    <a:pt x="24496" y="5259"/>
                  </a:cubicBezTo>
                  <a:cubicBezTo>
                    <a:pt x="24507" y="5241"/>
                    <a:pt x="24519" y="5223"/>
                    <a:pt x="24530" y="5203"/>
                  </a:cubicBezTo>
                  <a:cubicBezTo>
                    <a:pt x="24538" y="5187"/>
                    <a:pt x="24542" y="5172"/>
                    <a:pt x="24548" y="5156"/>
                  </a:cubicBezTo>
                  <a:cubicBezTo>
                    <a:pt x="24558" y="5138"/>
                    <a:pt x="24565" y="5118"/>
                    <a:pt x="24573" y="5099"/>
                  </a:cubicBezTo>
                  <a:cubicBezTo>
                    <a:pt x="24578" y="5084"/>
                    <a:pt x="24581" y="5069"/>
                    <a:pt x="24585" y="5052"/>
                  </a:cubicBezTo>
                  <a:cubicBezTo>
                    <a:pt x="24590" y="5033"/>
                    <a:pt x="24596" y="5013"/>
                    <a:pt x="24599" y="4993"/>
                  </a:cubicBezTo>
                  <a:cubicBezTo>
                    <a:pt x="24601" y="4978"/>
                    <a:pt x="24601" y="4961"/>
                    <a:pt x="24602" y="4946"/>
                  </a:cubicBezTo>
                  <a:cubicBezTo>
                    <a:pt x="24628" y="4643"/>
                    <a:pt x="24444" y="4333"/>
                    <a:pt x="24044" y="4101"/>
                  </a:cubicBezTo>
                  <a:lnTo>
                    <a:pt x="17520" y="325"/>
                  </a:lnTo>
                  <a:cubicBezTo>
                    <a:pt x="17145" y="109"/>
                    <a:pt x="16654" y="0"/>
                    <a:pt x="1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64;p76">
              <a:extLst>
                <a:ext uri="{FF2B5EF4-FFF2-40B4-BE49-F238E27FC236}">
                  <a16:creationId xmlns:a16="http://schemas.microsoft.com/office/drawing/2014/main" id="{ED282185-D9A1-18FA-DB6B-7108C82DB887}"/>
                </a:ext>
              </a:extLst>
            </p:cNvPr>
            <p:cNvSpPr/>
            <p:nvPr/>
          </p:nvSpPr>
          <p:spPr>
            <a:xfrm>
              <a:off x="2064251" y="2358738"/>
              <a:ext cx="1702560" cy="979977"/>
            </a:xfrm>
            <a:custGeom>
              <a:avLst/>
              <a:gdLst/>
              <a:ahLst/>
              <a:cxnLst/>
              <a:rect l="l" t="t" r="r" b="b"/>
              <a:pathLst>
                <a:path w="24441" h="14068" extrusionOk="0">
                  <a:moveTo>
                    <a:pt x="15491" y="483"/>
                  </a:moveTo>
                  <a:lnTo>
                    <a:pt x="23615" y="5184"/>
                  </a:lnTo>
                  <a:lnTo>
                    <a:pt x="9128" y="13589"/>
                  </a:lnTo>
                  <a:lnTo>
                    <a:pt x="9126" y="13589"/>
                  </a:lnTo>
                  <a:lnTo>
                    <a:pt x="1003" y="8888"/>
                  </a:lnTo>
                  <a:lnTo>
                    <a:pt x="15491" y="483"/>
                  </a:lnTo>
                  <a:close/>
                  <a:moveTo>
                    <a:pt x="16164" y="1"/>
                  </a:moveTo>
                  <a:cubicBezTo>
                    <a:pt x="15716" y="1"/>
                    <a:pt x="15269" y="99"/>
                    <a:pt x="14930" y="297"/>
                  </a:cubicBezTo>
                  <a:lnTo>
                    <a:pt x="678" y="8563"/>
                  </a:lnTo>
                  <a:cubicBezTo>
                    <a:pt x="0" y="8959"/>
                    <a:pt x="3" y="9602"/>
                    <a:pt x="688" y="9997"/>
                  </a:cubicBezTo>
                  <a:lnTo>
                    <a:pt x="688" y="9995"/>
                  </a:lnTo>
                  <a:lnTo>
                    <a:pt x="7211" y="13772"/>
                  </a:lnTo>
                  <a:cubicBezTo>
                    <a:pt x="7382" y="13870"/>
                    <a:pt x="7579" y="13946"/>
                    <a:pt x="7790" y="13995"/>
                  </a:cubicBezTo>
                  <a:cubicBezTo>
                    <a:pt x="7817" y="14001"/>
                    <a:pt x="7843" y="14006"/>
                    <a:pt x="7870" y="14012"/>
                  </a:cubicBezTo>
                  <a:cubicBezTo>
                    <a:pt x="7950" y="14029"/>
                    <a:pt x="8031" y="14041"/>
                    <a:pt x="8114" y="14050"/>
                  </a:cubicBezTo>
                  <a:cubicBezTo>
                    <a:pt x="8142" y="14053"/>
                    <a:pt x="8170" y="14056"/>
                    <a:pt x="8197" y="14058"/>
                  </a:cubicBezTo>
                  <a:cubicBezTo>
                    <a:pt x="8253" y="14062"/>
                    <a:pt x="8309" y="14066"/>
                    <a:pt x="8365" y="14067"/>
                  </a:cubicBezTo>
                  <a:cubicBezTo>
                    <a:pt x="8371" y="14068"/>
                    <a:pt x="8377" y="14068"/>
                    <a:pt x="8383" y="14068"/>
                  </a:cubicBezTo>
                  <a:cubicBezTo>
                    <a:pt x="8395" y="14068"/>
                    <a:pt x="8406" y="14067"/>
                    <a:pt x="8417" y="14067"/>
                  </a:cubicBezTo>
                  <a:lnTo>
                    <a:pt x="8419" y="14067"/>
                  </a:lnTo>
                  <a:cubicBezTo>
                    <a:pt x="8443" y="14067"/>
                    <a:pt x="8468" y="14067"/>
                    <a:pt x="8494" y="14066"/>
                  </a:cubicBezTo>
                  <a:cubicBezTo>
                    <a:pt x="8577" y="14066"/>
                    <a:pt x="8659" y="14061"/>
                    <a:pt x="8740" y="14052"/>
                  </a:cubicBezTo>
                  <a:cubicBezTo>
                    <a:pt x="8760" y="14050"/>
                    <a:pt x="8779" y="14049"/>
                    <a:pt x="8799" y="14047"/>
                  </a:cubicBezTo>
                  <a:cubicBezTo>
                    <a:pt x="8896" y="14036"/>
                    <a:pt x="8989" y="14019"/>
                    <a:pt x="9083" y="13998"/>
                  </a:cubicBezTo>
                  <a:cubicBezTo>
                    <a:pt x="9097" y="13995"/>
                    <a:pt x="9111" y="13990"/>
                    <a:pt x="9125" y="13987"/>
                  </a:cubicBezTo>
                  <a:cubicBezTo>
                    <a:pt x="9132" y="13986"/>
                    <a:pt x="9140" y="13984"/>
                    <a:pt x="9148" y="13983"/>
                  </a:cubicBezTo>
                  <a:cubicBezTo>
                    <a:pt x="9185" y="13973"/>
                    <a:pt x="9225" y="13964"/>
                    <a:pt x="9262" y="13953"/>
                  </a:cubicBezTo>
                  <a:cubicBezTo>
                    <a:pt x="9294" y="13943"/>
                    <a:pt x="9326" y="13929"/>
                    <a:pt x="9359" y="13918"/>
                  </a:cubicBezTo>
                  <a:cubicBezTo>
                    <a:pt x="9385" y="13909"/>
                    <a:pt x="9411" y="13899"/>
                    <a:pt x="9437" y="13889"/>
                  </a:cubicBezTo>
                  <a:cubicBezTo>
                    <a:pt x="9523" y="13855"/>
                    <a:pt x="9606" y="13816"/>
                    <a:pt x="9683" y="13772"/>
                  </a:cubicBezTo>
                  <a:lnTo>
                    <a:pt x="23935" y="5504"/>
                  </a:lnTo>
                  <a:cubicBezTo>
                    <a:pt x="23992" y="5472"/>
                    <a:pt x="24042" y="5436"/>
                    <a:pt x="24088" y="5401"/>
                  </a:cubicBezTo>
                  <a:cubicBezTo>
                    <a:pt x="24095" y="5396"/>
                    <a:pt x="24102" y="5392"/>
                    <a:pt x="24107" y="5387"/>
                  </a:cubicBezTo>
                  <a:cubicBezTo>
                    <a:pt x="24116" y="5381"/>
                    <a:pt x="24124" y="5373"/>
                    <a:pt x="24131" y="5367"/>
                  </a:cubicBezTo>
                  <a:cubicBezTo>
                    <a:pt x="24148" y="5353"/>
                    <a:pt x="24164" y="5339"/>
                    <a:pt x="24179" y="5326"/>
                  </a:cubicBezTo>
                  <a:lnTo>
                    <a:pt x="24179" y="5324"/>
                  </a:lnTo>
                  <a:cubicBezTo>
                    <a:pt x="24187" y="5318"/>
                    <a:pt x="24196" y="5310"/>
                    <a:pt x="24202" y="5304"/>
                  </a:cubicBezTo>
                  <a:cubicBezTo>
                    <a:pt x="24208" y="5299"/>
                    <a:pt x="24210" y="5293"/>
                    <a:pt x="24215" y="5289"/>
                  </a:cubicBezTo>
                  <a:cubicBezTo>
                    <a:pt x="24228" y="5276"/>
                    <a:pt x="24236" y="5262"/>
                    <a:pt x="24248" y="5250"/>
                  </a:cubicBezTo>
                  <a:cubicBezTo>
                    <a:pt x="24271" y="5224"/>
                    <a:pt x="24296" y="5198"/>
                    <a:pt x="24315" y="5172"/>
                  </a:cubicBezTo>
                  <a:cubicBezTo>
                    <a:pt x="24315" y="5172"/>
                    <a:pt x="24315" y="5170"/>
                    <a:pt x="24315" y="5170"/>
                  </a:cubicBezTo>
                  <a:lnTo>
                    <a:pt x="24316" y="5170"/>
                  </a:lnTo>
                  <a:cubicBezTo>
                    <a:pt x="24325" y="5155"/>
                    <a:pt x="24336" y="5139"/>
                    <a:pt x="24345" y="5124"/>
                  </a:cubicBezTo>
                  <a:cubicBezTo>
                    <a:pt x="24350" y="5116"/>
                    <a:pt x="24353" y="5109"/>
                    <a:pt x="24358" y="5101"/>
                  </a:cubicBezTo>
                  <a:cubicBezTo>
                    <a:pt x="24365" y="5086"/>
                    <a:pt x="24373" y="5070"/>
                    <a:pt x="24381" y="5055"/>
                  </a:cubicBezTo>
                  <a:lnTo>
                    <a:pt x="24381" y="5053"/>
                  </a:lnTo>
                  <a:cubicBezTo>
                    <a:pt x="24388" y="5038"/>
                    <a:pt x="24395" y="5022"/>
                    <a:pt x="24401" y="5007"/>
                  </a:cubicBezTo>
                  <a:cubicBezTo>
                    <a:pt x="24405" y="4992"/>
                    <a:pt x="24411" y="4976"/>
                    <a:pt x="24416" y="4959"/>
                  </a:cubicBezTo>
                  <a:lnTo>
                    <a:pt x="24416" y="4958"/>
                  </a:lnTo>
                  <a:cubicBezTo>
                    <a:pt x="24418" y="4950"/>
                    <a:pt x="24422" y="4942"/>
                    <a:pt x="24424" y="4935"/>
                  </a:cubicBezTo>
                  <a:cubicBezTo>
                    <a:pt x="24428" y="4919"/>
                    <a:pt x="24431" y="4902"/>
                    <a:pt x="24433" y="4887"/>
                  </a:cubicBezTo>
                  <a:cubicBezTo>
                    <a:pt x="24436" y="4873"/>
                    <a:pt x="24435" y="4859"/>
                    <a:pt x="24436" y="4846"/>
                  </a:cubicBezTo>
                  <a:cubicBezTo>
                    <a:pt x="24438" y="4827"/>
                    <a:pt x="24441" y="4810"/>
                    <a:pt x="24441" y="4792"/>
                  </a:cubicBezTo>
                  <a:lnTo>
                    <a:pt x="24441" y="4790"/>
                  </a:lnTo>
                  <a:cubicBezTo>
                    <a:pt x="24441" y="4756"/>
                    <a:pt x="24438" y="4724"/>
                    <a:pt x="24431" y="4692"/>
                  </a:cubicBezTo>
                  <a:cubicBezTo>
                    <a:pt x="24427" y="4659"/>
                    <a:pt x="24419" y="4629"/>
                    <a:pt x="24408" y="4596"/>
                  </a:cubicBezTo>
                  <a:cubicBezTo>
                    <a:pt x="24396" y="4564"/>
                    <a:pt x="24384" y="4532"/>
                    <a:pt x="24367" y="4501"/>
                  </a:cubicBezTo>
                  <a:cubicBezTo>
                    <a:pt x="24351" y="4470"/>
                    <a:pt x="24333" y="4439"/>
                    <a:pt x="24310" y="4409"/>
                  </a:cubicBezTo>
                  <a:cubicBezTo>
                    <a:pt x="24295" y="4386"/>
                    <a:pt x="24276" y="4363"/>
                    <a:pt x="24256" y="4340"/>
                  </a:cubicBezTo>
                  <a:cubicBezTo>
                    <a:pt x="24255" y="4336"/>
                    <a:pt x="24251" y="4335"/>
                    <a:pt x="24248" y="4332"/>
                  </a:cubicBezTo>
                  <a:cubicBezTo>
                    <a:pt x="24238" y="4318"/>
                    <a:pt x="24224" y="4306"/>
                    <a:pt x="24211" y="4292"/>
                  </a:cubicBezTo>
                  <a:cubicBezTo>
                    <a:pt x="24196" y="4276"/>
                    <a:pt x="24182" y="4263"/>
                    <a:pt x="24165" y="4247"/>
                  </a:cubicBezTo>
                  <a:cubicBezTo>
                    <a:pt x="24155" y="4236"/>
                    <a:pt x="24141" y="4226"/>
                    <a:pt x="24127" y="4215"/>
                  </a:cubicBezTo>
                  <a:cubicBezTo>
                    <a:pt x="24118" y="4206"/>
                    <a:pt x="24110" y="4198"/>
                    <a:pt x="24099" y="4190"/>
                  </a:cubicBezTo>
                  <a:cubicBezTo>
                    <a:pt x="24095" y="4187"/>
                    <a:pt x="24087" y="4183"/>
                    <a:pt x="24081" y="4178"/>
                  </a:cubicBezTo>
                  <a:cubicBezTo>
                    <a:pt x="24033" y="4143"/>
                    <a:pt x="23982" y="4107"/>
                    <a:pt x="23925" y="4073"/>
                  </a:cubicBezTo>
                  <a:lnTo>
                    <a:pt x="17402" y="297"/>
                  </a:lnTo>
                  <a:cubicBezTo>
                    <a:pt x="17060" y="99"/>
                    <a:pt x="16612" y="1"/>
                    <a:pt x="16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65;p76">
              <a:extLst>
                <a:ext uri="{FF2B5EF4-FFF2-40B4-BE49-F238E27FC236}">
                  <a16:creationId xmlns:a16="http://schemas.microsoft.com/office/drawing/2014/main" id="{CC755F8D-0EDF-C112-C33C-5F709AE119DF}"/>
                </a:ext>
              </a:extLst>
            </p:cNvPr>
            <p:cNvSpPr/>
            <p:nvPr/>
          </p:nvSpPr>
          <p:spPr>
            <a:xfrm>
              <a:off x="2064530" y="3004770"/>
              <a:ext cx="493820" cy="381946"/>
            </a:xfrm>
            <a:custGeom>
              <a:avLst/>
              <a:gdLst/>
              <a:ahLst/>
              <a:cxnLst/>
              <a:rect l="l" t="t" r="r" b="b"/>
              <a:pathLst>
                <a:path w="7089" h="5483" extrusionOk="0">
                  <a:moveTo>
                    <a:pt x="2" y="0"/>
                  </a:moveTo>
                  <a:lnTo>
                    <a:pt x="2" y="0"/>
                  </a:lnTo>
                  <a:cubicBezTo>
                    <a:pt x="1" y="257"/>
                    <a:pt x="42" y="511"/>
                    <a:pt x="124" y="754"/>
                  </a:cubicBezTo>
                  <a:lnTo>
                    <a:pt x="210" y="1014"/>
                  </a:lnTo>
                  <a:cubicBezTo>
                    <a:pt x="210" y="1015"/>
                    <a:pt x="211" y="1018"/>
                    <a:pt x="213" y="1020"/>
                  </a:cubicBezTo>
                  <a:cubicBezTo>
                    <a:pt x="347" y="1421"/>
                    <a:pt x="639" y="1751"/>
                    <a:pt x="1005" y="1961"/>
                  </a:cubicBezTo>
                  <a:lnTo>
                    <a:pt x="7087" y="5482"/>
                  </a:lnTo>
                  <a:lnTo>
                    <a:pt x="7089" y="4567"/>
                  </a:lnTo>
                  <a:lnTo>
                    <a:pt x="567" y="791"/>
                  </a:lnTo>
                  <a:lnTo>
                    <a:pt x="565" y="791"/>
                  </a:lnTo>
                  <a:cubicBezTo>
                    <a:pt x="519" y="763"/>
                    <a:pt x="474" y="735"/>
                    <a:pt x="433" y="706"/>
                  </a:cubicBezTo>
                  <a:cubicBezTo>
                    <a:pt x="428" y="701"/>
                    <a:pt x="422" y="697"/>
                    <a:pt x="416" y="692"/>
                  </a:cubicBezTo>
                  <a:cubicBezTo>
                    <a:pt x="382" y="668"/>
                    <a:pt x="350" y="642"/>
                    <a:pt x="319" y="615"/>
                  </a:cubicBezTo>
                  <a:cubicBezTo>
                    <a:pt x="308" y="606"/>
                    <a:pt x="301" y="597"/>
                    <a:pt x="291" y="588"/>
                  </a:cubicBezTo>
                  <a:cubicBezTo>
                    <a:pt x="268" y="566"/>
                    <a:pt x="244" y="543"/>
                    <a:pt x="222" y="522"/>
                  </a:cubicBezTo>
                  <a:cubicBezTo>
                    <a:pt x="211" y="508"/>
                    <a:pt x="202" y="495"/>
                    <a:pt x="191" y="483"/>
                  </a:cubicBezTo>
                  <a:cubicBezTo>
                    <a:pt x="175" y="463"/>
                    <a:pt x="158" y="443"/>
                    <a:pt x="144" y="423"/>
                  </a:cubicBezTo>
                  <a:cubicBezTo>
                    <a:pt x="133" y="408"/>
                    <a:pt x="127" y="394"/>
                    <a:pt x="118" y="380"/>
                  </a:cubicBezTo>
                  <a:cubicBezTo>
                    <a:pt x="105" y="360"/>
                    <a:pt x="91" y="340"/>
                    <a:pt x="82" y="320"/>
                  </a:cubicBezTo>
                  <a:cubicBezTo>
                    <a:pt x="73" y="305"/>
                    <a:pt x="68" y="289"/>
                    <a:pt x="62" y="275"/>
                  </a:cubicBezTo>
                  <a:cubicBezTo>
                    <a:pt x="53" y="255"/>
                    <a:pt x="44" y="235"/>
                    <a:pt x="38" y="215"/>
                  </a:cubicBezTo>
                  <a:cubicBezTo>
                    <a:pt x="31" y="200"/>
                    <a:pt x="30" y="185"/>
                    <a:pt x="25" y="168"/>
                  </a:cubicBezTo>
                  <a:cubicBezTo>
                    <a:pt x="21" y="148"/>
                    <a:pt x="13" y="129"/>
                    <a:pt x="11" y="109"/>
                  </a:cubicBezTo>
                  <a:cubicBezTo>
                    <a:pt x="8" y="94"/>
                    <a:pt x="8" y="77"/>
                    <a:pt x="7" y="60"/>
                  </a:cubicBezTo>
                  <a:cubicBezTo>
                    <a:pt x="5" y="42"/>
                    <a:pt x="2" y="22"/>
                    <a:pt x="2" y="3"/>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66;p76">
              <a:extLst>
                <a:ext uri="{FF2B5EF4-FFF2-40B4-BE49-F238E27FC236}">
                  <a16:creationId xmlns:a16="http://schemas.microsoft.com/office/drawing/2014/main" id="{4A991D81-D756-715F-8A0B-78D1FD9233B7}"/>
                </a:ext>
              </a:extLst>
            </p:cNvPr>
            <p:cNvSpPr/>
            <p:nvPr/>
          </p:nvSpPr>
          <p:spPr>
            <a:xfrm>
              <a:off x="2424048" y="2852771"/>
              <a:ext cx="468533" cy="247014"/>
            </a:xfrm>
            <a:custGeom>
              <a:avLst/>
              <a:gdLst/>
              <a:ahLst/>
              <a:cxnLst/>
              <a:rect l="l" t="t" r="r" b="b"/>
              <a:pathLst>
                <a:path w="6726" h="3546" extrusionOk="0">
                  <a:moveTo>
                    <a:pt x="3353" y="109"/>
                  </a:moveTo>
                  <a:cubicBezTo>
                    <a:pt x="4089" y="109"/>
                    <a:pt x="4827" y="272"/>
                    <a:pt x="5389" y="596"/>
                  </a:cubicBezTo>
                  <a:cubicBezTo>
                    <a:pt x="6515" y="1245"/>
                    <a:pt x="6519" y="2302"/>
                    <a:pt x="5403" y="2951"/>
                  </a:cubicBezTo>
                  <a:cubicBezTo>
                    <a:pt x="4843" y="3276"/>
                    <a:pt x="4108" y="3438"/>
                    <a:pt x="3372" y="3438"/>
                  </a:cubicBezTo>
                  <a:cubicBezTo>
                    <a:pt x="2636" y="3438"/>
                    <a:pt x="1899" y="3276"/>
                    <a:pt x="1337" y="2951"/>
                  </a:cubicBezTo>
                  <a:cubicBezTo>
                    <a:pt x="213" y="2302"/>
                    <a:pt x="206" y="1245"/>
                    <a:pt x="1323" y="596"/>
                  </a:cubicBezTo>
                  <a:cubicBezTo>
                    <a:pt x="1882" y="272"/>
                    <a:pt x="2617" y="109"/>
                    <a:pt x="3353" y="109"/>
                  </a:cubicBezTo>
                  <a:close/>
                  <a:moveTo>
                    <a:pt x="3353" y="0"/>
                  </a:moveTo>
                  <a:cubicBezTo>
                    <a:pt x="2569" y="0"/>
                    <a:pt x="1785" y="173"/>
                    <a:pt x="1191" y="519"/>
                  </a:cubicBezTo>
                  <a:cubicBezTo>
                    <a:pt x="0" y="1211"/>
                    <a:pt x="7" y="2336"/>
                    <a:pt x="1205" y="3027"/>
                  </a:cubicBezTo>
                  <a:cubicBezTo>
                    <a:pt x="1804" y="3373"/>
                    <a:pt x="2590" y="3546"/>
                    <a:pt x="3375" y="3546"/>
                  </a:cubicBezTo>
                  <a:cubicBezTo>
                    <a:pt x="4159" y="3546"/>
                    <a:pt x="4941" y="3373"/>
                    <a:pt x="5536" y="3028"/>
                  </a:cubicBezTo>
                  <a:cubicBezTo>
                    <a:pt x="6725" y="2336"/>
                    <a:pt x="6719" y="1211"/>
                    <a:pt x="5521" y="519"/>
                  </a:cubicBezTo>
                  <a:cubicBezTo>
                    <a:pt x="4923" y="173"/>
                    <a:pt x="4137" y="0"/>
                    <a:pt x="3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67;p76">
              <a:extLst>
                <a:ext uri="{FF2B5EF4-FFF2-40B4-BE49-F238E27FC236}">
                  <a16:creationId xmlns:a16="http://schemas.microsoft.com/office/drawing/2014/main" id="{B060CB2E-E159-C53E-44A4-BF4F3FD5B338}"/>
                </a:ext>
              </a:extLst>
            </p:cNvPr>
            <p:cNvSpPr/>
            <p:nvPr/>
          </p:nvSpPr>
          <p:spPr>
            <a:xfrm>
              <a:off x="2537107" y="2906270"/>
              <a:ext cx="242417" cy="140017"/>
            </a:xfrm>
            <a:custGeom>
              <a:avLst/>
              <a:gdLst/>
              <a:ahLst/>
              <a:cxnLst/>
              <a:rect l="l" t="t" r="r" b="b"/>
              <a:pathLst>
                <a:path w="3480" h="2010" extrusionOk="0">
                  <a:moveTo>
                    <a:pt x="131" y="0"/>
                  </a:moveTo>
                  <a:lnTo>
                    <a:pt x="0" y="77"/>
                  </a:lnTo>
                  <a:lnTo>
                    <a:pt x="1431" y="905"/>
                  </a:lnTo>
                  <a:cubicBezTo>
                    <a:pt x="1369" y="966"/>
                    <a:pt x="1371" y="1043"/>
                    <a:pt x="1432" y="1106"/>
                  </a:cubicBezTo>
                  <a:lnTo>
                    <a:pt x="11" y="1932"/>
                  </a:lnTo>
                  <a:lnTo>
                    <a:pt x="145" y="2009"/>
                  </a:lnTo>
                  <a:lnTo>
                    <a:pt x="1565" y="1183"/>
                  </a:lnTo>
                  <a:cubicBezTo>
                    <a:pt x="1619" y="1201"/>
                    <a:pt x="1680" y="1210"/>
                    <a:pt x="1740" y="1210"/>
                  </a:cubicBezTo>
                  <a:cubicBezTo>
                    <a:pt x="1801" y="1210"/>
                    <a:pt x="1861" y="1201"/>
                    <a:pt x="1915" y="1183"/>
                  </a:cubicBezTo>
                  <a:lnTo>
                    <a:pt x="3347" y="2009"/>
                  </a:lnTo>
                  <a:lnTo>
                    <a:pt x="3480" y="1934"/>
                  </a:lnTo>
                  <a:lnTo>
                    <a:pt x="2048" y="1106"/>
                  </a:lnTo>
                  <a:cubicBezTo>
                    <a:pt x="2109" y="1043"/>
                    <a:pt x="2109" y="966"/>
                    <a:pt x="2046" y="905"/>
                  </a:cubicBezTo>
                  <a:lnTo>
                    <a:pt x="3469" y="77"/>
                  </a:lnTo>
                  <a:lnTo>
                    <a:pt x="3337" y="0"/>
                  </a:lnTo>
                  <a:lnTo>
                    <a:pt x="1914" y="828"/>
                  </a:lnTo>
                  <a:cubicBezTo>
                    <a:pt x="1860" y="810"/>
                    <a:pt x="1800" y="800"/>
                    <a:pt x="1739" y="800"/>
                  </a:cubicBezTo>
                  <a:cubicBezTo>
                    <a:pt x="1678" y="800"/>
                    <a:pt x="1618" y="810"/>
                    <a:pt x="1563" y="828"/>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68;p76">
              <a:extLst>
                <a:ext uri="{FF2B5EF4-FFF2-40B4-BE49-F238E27FC236}">
                  <a16:creationId xmlns:a16="http://schemas.microsoft.com/office/drawing/2014/main" id="{1E38768A-D576-6577-B0B9-0345BBA1EC59}"/>
                </a:ext>
              </a:extLst>
            </p:cNvPr>
            <p:cNvSpPr/>
            <p:nvPr/>
          </p:nvSpPr>
          <p:spPr>
            <a:xfrm>
              <a:off x="2707148" y="3004004"/>
              <a:ext cx="259901" cy="151023"/>
            </a:xfrm>
            <a:custGeom>
              <a:avLst/>
              <a:gdLst/>
              <a:ahLst/>
              <a:cxnLst/>
              <a:rect l="l" t="t" r="r" b="b"/>
              <a:pathLst>
                <a:path w="3731" h="2168" extrusionOk="0">
                  <a:moveTo>
                    <a:pt x="3537" y="0"/>
                  </a:moveTo>
                  <a:lnTo>
                    <a:pt x="0" y="2055"/>
                  </a:lnTo>
                  <a:lnTo>
                    <a:pt x="194" y="2168"/>
                  </a:lnTo>
                  <a:lnTo>
                    <a:pt x="3730" y="113"/>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269;p76">
              <a:extLst>
                <a:ext uri="{FF2B5EF4-FFF2-40B4-BE49-F238E27FC236}">
                  <a16:creationId xmlns:a16="http://schemas.microsoft.com/office/drawing/2014/main" id="{F18925C8-4A3E-C2E8-2439-8BB766323ADC}"/>
                </a:ext>
              </a:extLst>
            </p:cNvPr>
            <p:cNvSpPr/>
            <p:nvPr/>
          </p:nvSpPr>
          <p:spPr>
            <a:xfrm>
              <a:off x="2916269" y="2566675"/>
              <a:ext cx="468672" cy="247084"/>
            </a:xfrm>
            <a:custGeom>
              <a:avLst/>
              <a:gdLst/>
              <a:ahLst/>
              <a:cxnLst/>
              <a:rect l="l" t="t" r="r" b="b"/>
              <a:pathLst>
                <a:path w="6728" h="3547" extrusionOk="0">
                  <a:moveTo>
                    <a:pt x="3355" y="109"/>
                  </a:moveTo>
                  <a:cubicBezTo>
                    <a:pt x="4091" y="109"/>
                    <a:pt x="4828" y="272"/>
                    <a:pt x="5389" y="596"/>
                  </a:cubicBezTo>
                  <a:cubicBezTo>
                    <a:pt x="6515" y="1245"/>
                    <a:pt x="6520" y="2301"/>
                    <a:pt x="5403" y="2951"/>
                  </a:cubicBezTo>
                  <a:cubicBezTo>
                    <a:pt x="4845" y="3276"/>
                    <a:pt x="4110" y="3438"/>
                    <a:pt x="3374" y="3438"/>
                  </a:cubicBezTo>
                  <a:cubicBezTo>
                    <a:pt x="2638" y="3438"/>
                    <a:pt x="1901" y="3276"/>
                    <a:pt x="1338" y="2951"/>
                  </a:cubicBezTo>
                  <a:cubicBezTo>
                    <a:pt x="213" y="2302"/>
                    <a:pt x="207" y="1245"/>
                    <a:pt x="1325" y="596"/>
                  </a:cubicBezTo>
                  <a:cubicBezTo>
                    <a:pt x="1884" y="272"/>
                    <a:pt x="2619" y="109"/>
                    <a:pt x="3355" y="109"/>
                  </a:cubicBezTo>
                  <a:close/>
                  <a:moveTo>
                    <a:pt x="3354" y="0"/>
                  </a:moveTo>
                  <a:cubicBezTo>
                    <a:pt x="2570" y="0"/>
                    <a:pt x="1787" y="173"/>
                    <a:pt x="1191" y="519"/>
                  </a:cubicBezTo>
                  <a:cubicBezTo>
                    <a:pt x="1" y="1210"/>
                    <a:pt x="9" y="2336"/>
                    <a:pt x="1205" y="3027"/>
                  </a:cubicBezTo>
                  <a:cubicBezTo>
                    <a:pt x="1805" y="3373"/>
                    <a:pt x="2591" y="3546"/>
                    <a:pt x="3377" y="3546"/>
                  </a:cubicBezTo>
                  <a:cubicBezTo>
                    <a:pt x="4160" y="3546"/>
                    <a:pt x="4942" y="3374"/>
                    <a:pt x="5537" y="3028"/>
                  </a:cubicBezTo>
                  <a:cubicBezTo>
                    <a:pt x="6727" y="2336"/>
                    <a:pt x="6721" y="1210"/>
                    <a:pt x="5522" y="519"/>
                  </a:cubicBezTo>
                  <a:cubicBezTo>
                    <a:pt x="4923" y="173"/>
                    <a:pt x="4138" y="0"/>
                    <a:pt x="3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270;p76">
              <a:extLst>
                <a:ext uri="{FF2B5EF4-FFF2-40B4-BE49-F238E27FC236}">
                  <a16:creationId xmlns:a16="http://schemas.microsoft.com/office/drawing/2014/main" id="{D4B49C9C-512D-D9B4-8D90-B70367AC4B4A}"/>
                </a:ext>
              </a:extLst>
            </p:cNvPr>
            <p:cNvSpPr/>
            <p:nvPr/>
          </p:nvSpPr>
          <p:spPr>
            <a:xfrm>
              <a:off x="3029329" y="2620174"/>
              <a:ext cx="242556" cy="140086"/>
            </a:xfrm>
            <a:custGeom>
              <a:avLst/>
              <a:gdLst/>
              <a:ahLst/>
              <a:cxnLst/>
              <a:rect l="l" t="t" r="r" b="b"/>
              <a:pathLst>
                <a:path w="3482" h="2011" extrusionOk="0">
                  <a:moveTo>
                    <a:pt x="133" y="0"/>
                  </a:moveTo>
                  <a:lnTo>
                    <a:pt x="1" y="77"/>
                  </a:lnTo>
                  <a:lnTo>
                    <a:pt x="1433" y="903"/>
                  </a:lnTo>
                  <a:cubicBezTo>
                    <a:pt x="1371" y="966"/>
                    <a:pt x="1371" y="1043"/>
                    <a:pt x="1434" y="1108"/>
                  </a:cubicBezTo>
                  <a:lnTo>
                    <a:pt x="13" y="1934"/>
                  </a:lnTo>
                  <a:lnTo>
                    <a:pt x="145" y="2009"/>
                  </a:lnTo>
                  <a:lnTo>
                    <a:pt x="1567" y="1183"/>
                  </a:lnTo>
                  <a:cubicBezTo>
                    <a:pt x="1621" y="1201"/>
                    <a:pt x="1682" y="1210"/>
                    <a:pt x="1742" y="1210"/>
                  </a:cubicBezTo>
                  <a:cubicBezTo>
                    <a:pt x="1802" y="1210"/>
                    <a:pt x="1863" y="1201"/>
                    <a:pt x="1917" y="1183"/>
                  </a:cubicBezTo>
                  <a:lnTo>
                    <a:pt x="3349" y="2011"/>
                  </a:lnTo>
                  <a:lnTo>
                    <a:pt x="3482" y="1934"/>
                  </a:lnTo>
                  <a:lnTo>
                    <a:pt x="2050" y="1108"/>
                  </a:lnTo>
                  <a:cubicBezTo>
                    <a:pt x="2111" y="1043"/>
                    <a:pt x="2111" y="966"/>
                    <a:pt x="2048" y="905"/>
                  </a:cubicBezTo>
                  <a:lnTo>
                    <a:pt x="3471" y="77"/>
                  </a:lnTo>
                  <a:lnTo>
                    <a:pt x="3337" y="0"/>
                  </a:lnTo>
                  <a:lnTo>
                    <a:pt x="1916" y="828"/>
                  </a:lnTo>
                  <a:cubicBezTo>
                    <a:pt x="1861" y="810"/>
                    <a:pt x="1800" y="800"/>
                    <a:pt x="1740" y="800"/>
                  </a:cubicBezTo>
                  <a:cubicBezTo>
                    <a:pt x="1679" y="800"/>
                    <a:pt x="1619" y="810"/>
                    <a:pt x="1565" y="828"/>
                  </a:cubicBezTo>
                  <a:lnTo>
                    <a:pt x="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271;p76">
              <a:extLst>
                <a:ext uri="{FF2B5EF4-FFF2-40B4-BE49-F238E27FC236}">
                  <a16:creationId xmlns:a16="http://schemas.microsoft.com/office/drawing/2014/main" id="{A8D4AA87-0ED2-77D7-0794-CF94A692958E}"/>
                </a:ext>
              </a:extLst>
            </p:cNvPr>
            <p:cNvSpPr/>
            <p:nvPr/>
          </p:nvSpPr>
          <p:spPr>
            <a:xfrm>
              <a:off x="3199370" y="2717908"/>
              <a:ext cx="259971" cy="151023"/>
            </a:xfrm>
            <a:custGeom>
              <a:avLst/>
              <a:gdLst/>
              <a:ahLst/>
              <a:cxnLst/>
              <a:rect l="l" t="t" r="r" b="b"/>
              <a:pathLst>
                <a:path w="3732" h="2168" extrusionOk="0">
                  <a:moveTo>
                    <a:pt x="3539" y="0"/>
                  </a:moveTo>
                  <a:lnTo>
                    <a:pt x="1" y="2055"/>
                  </a:lnTo>
                  <a:lnTo>
                    <a:pt x="196" y="2168"/>
                  </a:lnTo>
                  <a:lnTo>
                    <a:pt x="3731" y="113"/>
                  </a:lnTo>
                  <a:lnTo>
                    <a:pt x="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272;p76">
              <a:extLst>
                <a:ext uri="{FF2B5EF4-FFF2-40B4-BE49-F238E27FC236}">
                  <a16:creationId xmlns:a16="http://schemas.microsoft.com/office/drawing/2014/main" id="{26E73DB7-D51E-1A27-8C14-6A297A5FC633}"/>
                </a:ext>
              </a:extLst>
            </p:cNvPr>
            <p:cNvSpPr/>
            <p:nvPr/>
          </p:nvSpPr>
          <p:spPr>
            <a:xfrm>
              <a:off x="2941487" y="2564376"/>
              <a:ext cx="59977" cy="34621"/>
            </a:xfrm>
            <a:custGeom>
              <a:avLst/>
              <a:gdLst/>
              <a:ahLst/>
              <a:cxnLst/>
              <a:rect l="l" t="t" r="r" b="b"/>
              <a:pathLst>
                <a:path w="861" h="497" extrusionOk="0">
                  <a:moveTo>
                    <a:pt x="0" y="0"/>
                  </a:moveTo>
                  <a:lnTo>
                    <a:pt x="173" y="497"/>
                  </a:lnTo>
                  <a:lnTo>
                    <a:pt x="860" y="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273;p76">
              <a:extLst>
                <a:ext uri="{FF2B5EF4-FFF2-40B4-BE49-F238E27FC236}">
                  <a16:creationId xmlns:a16="http://schemas.microsoft.com/office/drawing/2014/main" id="{F7DABCC3-1458-487A-C7F5-11060F0A30D3}"/>
                </a:ext>
              </a:extLst>
            </p:cNvPr>
            <p:cNvSpPr/>
            <p:nvPr/>
          </p:nvSpPr>
          <p:spPr>
            <a:xfrm>
              <a:off x="3329914" y="2798575"/>
              <a:ext cx="59838" cy="34691"/>
            </a:xfrm>
            <a:custGeom>
              <a:avLst/>
              <a:gdLst/>
              <a:ahLst/>
              <a:cxnLst/>
              <a:rect l="l" t="t" r="r" b="b"/>
              <a:pathLst>
                <a:path w="859" h="498" extrusionOk="0">
                  <a:moveTo>
                    <a:pt x="688" y="1"/>
                  </a:moveTo>
                  <a:lnTo>
                    <a:pt x="0" y="400"/>
                  </a:lnTo>
                  <a:lnTo>
                    <a:pt x="859" y="497"/>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274;p76">
              <a:extLst>
                <a:ext uri="{FF2B5EF4-FFF2-40B4-BE49-F238E27FC236}">
                  <a16:creationId xmlns:a16="http://schemas.microsoft.com/office/drawing/2014/main" id="{F7117958-C9D4-4449-F8D9-0560AF5F6E4F}"/>
                </a:ext>
              </a:extLst>
            </p:cNvPr>
            <p:cNvSpPr/>
            <p:nvPr/>
          </p:nvSpPr>
          <p:spPr>
            <a:xfrm>
              <a:off x="3313265" y="2564376"/>
              <a:ext cx="59908" cy="34621"/>
            </a:xfrm>
            <a:custGeom>
              <a:avLst/>
              <a:gdLst/>
              <a:ahLst/>
              <a:cxnLst/>
              <a:rect l="l" t="t" r="r" b="b"/>
              <a:pathLst>
                <a:path w="860" h="497" extrusionOk="0">
                  <a:moveTo>
                    <a:pt x="859" y="0"/>
                  </a:moveTo>
                  <a:lnTo>
                    <a:pt x="1" y="97"/>
                  </a:lnTo>
                  <a:lnTo>
                    <a:pt x="693" y="497"/>
                  </a:lnTo>
                  <a:lnTo>
                    <a:pt x="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275;p76">
              <a:extLst>
                <a:ext uri="{FF2B5EF4-FFF2-40B4-BE49-F238E27FC236}">
                  <a16:creationId xmlns:a16="http://schemas.microsoft.com/office/drawing/2014/main" id="{AED051A3-4E30-1080-4019-FCA17EF0C7AB}"/>
                </a:ext>
              </a:extLst>
            </p:cNvPr>
            <p:cNvSpPr/>
            <p:nvPr/>
          </p:nvSpPr>
          <p:spPr>
            <a:xfrm>
              <a:off x="2939257" y="2799759"/>
              <a:ext cx="59699" cy="34691"/>
            </a:xfrm>
            <a:custGeom>
              <a:avLst/>
              <a:gdLst/>
              <a:ahLst/>
              <a:cxnLst/>
              <a:rect l="l" t="t" r="r" b="b"/>
              <a:pathLst>
                <a:path w="857" h="498" extrusionOk="0">
                  <a:moveTo>
                    <a:pt x="165" y="0"/>
                  </a:moveTo>
                  <a:lnTo>
                    <a:pt x="0" y="497"/>
                  </a:lnTo>
                  <a:lnTo>
                    <a:pt x="857" y="399"/>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276;p76">
              <a:extLst>
                <a:ext uri="{FF2B5EF4-FFF2-40B4-BE49-F238E27FC236}">
                  <a16:creationId xmlns:a16="http://schemas.microsoft.com/office/drawing/2014/main" id="{4B5B792E-49EC-3023-B205-6FD3DFC7C53D}"/>
                </a:ext>
              </a:extLst>
            </p:cNvPr>
            <p:cNvSpPr/>
            <p:nvPr/>
          </p:nvSpPr>
          <p:spPr>
            <a:xfrm>
              <a:off x="2459157" y="2852771"/>
              <a:ext cx="59908" cy="34691"/>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277;p76">
              <a:extLst>
                <a:ext uri="{FF2B5EF4-FFF2-40B4-BE49-F238E27FC236}">
                  <a16:creationId xmlns:a16="http://schemas.microsoft.com/office/drawing/2014/main" id="{E0AEC9C0-3730-2ADF-5BA8-D5EB31F41688}"/>
                </a:ext>
              </a:extLst>
            </p:cNvPr>
            <p:cNvSpPr/>
            <p:nvPr/>
          </p:nvSpPr>
          <p:spPr>
            <a:xfrm>
              <a:off x="2847584" y="3087039"/>
              <a:ext cx="59908" cy="34691"/>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278;p76">
              <a:extLst>
                <a:ext uri="{FF2B5EF4-FFF2-40B4-BE49-F238E27FC236}">
                  <a16:creationId xmlns:a16="http://schemas.microsoft.com/office/drawing/2014/main" id="{EDE0F8BD-7BDA-866B-1D8C-D635723BF673}"/>
                </a:ext>
              </a:extLst>
            </p:cNvPr>
            <p:cNvSpPr/>
            <p:nvPr/>
          </p:nvSpPr>
          <p:spPr>
            <a:xfrm>
              <a:off x="2831005" y="2852771"/>
              <a:ext cx="59768" cy="34691"/>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279;p76">
              <a:extLst>
                <a:ext uri="{FF2B5EF4-FFF2-40B4-BE49-F238E27FC236}">
                  <a16:creationId xmlns:a16="http://schemas.microsoft.com/office/drawing/2014/main" id="{FB38553F-70BC-1655-4322-DC0B64AE2900}"/>
                </a:ext>
              </a:extLst>
            </p:cNvPr>
            <p:cNvSpPr/>
            <p:nvPr/>
          </p:nvSpPr>
          <p:spPr>
            <a:xfrm>
              <a:off x="2456858" y="3088084"/>
              <a:ext cx="59838" cy="34691"/>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5280;p76">
              <a:extLst>
                <a:ext uri="{FF2B5EF4-FFF2-40B4-BE49-F238E27FC236}">
                  <a16:creationId xmlns:a16="http://schemas.microsoft.com/office/drawing/2014/main" id="{EA0B06CE-8AE7-A4B7-D4EA-E9A2A4713966}"/>
                </a:ext>
              </a:extLst>
            </p:cNvPr>
            <p:cNvGrpSpPr/>
            <p:nvPr/>
          </p:nvGrpSpPr>
          <p:grpSpPr>
            <a:xfrm>
              <a:off x="2023151" y="1438801"/>
              <a:ext cx="1136364" cy="1437295"/>
              <a:chOff x="2023151" y="1438801"/>
              <a:chExt cx="1136364" cy="1437295"/>
            </a:xfrm>
          </p:grpSpPr>
          <p:sp>
            <p:nvSpPr>
              <p:cNvPr id="1710" name="Google Shape;5281;p76">
                <a:extLst>
                  <a:ext uri="{FF2B5EF4-FFF2-40B4-BE49-F238E27FC236}">
                    <a16:creationId xmlns:a16="http://schemas.microsoft.com/office/drawing/2014/main" id="{5999A836-049B-8A55-F748-E1FF1484A358}"/>
                  </a:ext>
                </a:extLst>
              </p:cNvPr>
              <p:cNvSpPr/>
              <p:nvPr/>
            </p:nvSpPr>
            <p:spPr>
              <a:xfrm>
                <a:off x="2023151" y="1438801"/>
                <a:ext cx="1136364" cy="1437295"/>
              </a:xfrm>
              <a:custGeom>
                <a:avLst/>
                <a:gdLst/>
                <a:ahLst/>
                <a:cxnLst/>
                <a:rect l="l" t="t" r="r" b="b"/>
                <a:pathLst>
                  <a:path w="16313" h="20633" extrusionOk="0">
                    <a:moveTo>
                      <a:pt x="16281" y="1"/>
                    </a:moveTo>
                    <a:lnTo>
                      <a:pt x="1" y="9399"/>
                    </a:lnTo>
                    <a:lnTo>
                      <a:pt x="32" y="20633"/>
                    </a:lnTo>
                    <a:lnTo>
                      <a:pt x="7141" y="16529"/>
                    </a:lnTo>
                    <a:lnTo>
                      <a:pt x="7174" y="16510"/>
                    </a:lnTo>
                    <a:lnTo>
                      <a:pt x="8177" y="17466"/>
                    </a:lnTo>
                    <a:lnTo>
                      <a:pt x="9170" y="15357"/>
                    </a:lnTo>
                    <a:lnTo>
                      <a:pt x="16312" y="11234"/>
                    </a:lnTo>
                    <a:lnTo>
                      <a:pt x="16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5282;p76">
                <a:extLst>
                  <a:ext uri="{FF2B5EF4-FFF2-40B4-BE49-F238E27FC236}">
                    <a16:creationId xmlns:a16="http://schemas.microsoft.com/office/drawing/2014/main" id="{0FF03D70-0DE8-7BD4-E9B4-AEE39CC629C9}"/>
                  </a:ext>
                </a:extLst>
              </p:cNvPr>
              <p:cNvGrpSpPr/>
              <p:nvPr/>
            </p:nvGrpSpPr>
            <p:grpSpPr>
              <a:xfrm>
                <a:off x="2094623" y="1970102"/>
                <a:ext cx="407723" cy="768842"/>
                <a:chOff x="2094623" y="1970102"/>
                <a:chExt cx="407723" cy="768842"/>
              </a:xfrm>
            </p:grpSpPr>
            <p:sp>
              <p:nvSpPr>
                <p:cNvPr id="1713" name="Google Shape;5283;p76">
                  <a:extLst>
                    <a:ext uri="{FF2B5EF4-FFF2-40B4-BE49-F238E27FC236}">
                      <a16:creationId xmlns:a16="http://schemas.microsoft.com/office/drawing/2014/main" id="{DC4007E8-4E0E-1C42-B381-FDA0D14C84CA}"/>
                    </a:ext>
                  </a:extLst>
                </p:cNvPr>
                <p:cNvSpPr/>
                <p:nvPr/>
              </p:nvSpPr>
              <p:spPr>
                <a:xfrm>
                  <a:off x="2418545" y="2001379"/>
                  <a:ext cx="29675" cy="550035"/>
                </a:xfrm>
                <a:custGeom>
                  <a:avLst/>
                  <a:gdLst/>
                  <a:ahLst/>
                  <a:cxnLst/>
                  <a:rect l="l" t="t" r="r" b="b"/>
                  <a:pathLst>
                    <a:path w="426" h="7896" extrusionOk="0">
                      <a:moveTo>
                        <a:pt x="1" y="0"/>
                      </a:moveTo>
                      <a:lnTo>
                        <a:pt x="6" y="1672"/>
                      </a:lnTo>
                      <a:lnTo>
                        <a:pt x="18" y="1680"/>
                      </a:lnTo>
                      <a:lnTo>
                        <a:pt x="36" y="7670"/>
                      </a:lnTo>
                      <a:lnTo>
                        <a:pt x="425" y="789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284;p76">
                  <a:extLst>
                    <a:ext uri="{FF2B5EF4-FFF2-40B4-BE49-F238E27FC236}">
                      <a16:creationId xmlns:a16="http://schemas.microsoft.com/office/drawing/2014/main" id="{FE83CC75-1D79-4208-6051-E0F8BEE9DD60}"/>
                    </a:ext>
                  </a:extLst>
                </p:cNvPr>
                <p:cNvSpPr/>
                <p:nvPr/>
              </p:nvSpPr>
              <p:spPr>
                <a:xfrm>
                  <a:off x="2418545" y="1970102"/>
                  <a:ext cx="82268" cy="47647"/>
                </a:xfrm>
                <a:custGeom>
                  <a:avLst/>
                  <a:gdLst/>
                  <a:ahLst/>
                  <a:cxnLst/>
                  <a:rect l="l" t="t" r="r" b="b"/>
                  <a:pathLst>
                    <a:path w="1181" h="684" extrusionOk="0">
                      <a:moveTo>
                        <a:pt x="778" y="0"/>
                      </a:moveTo>
                      <a:lnTo>
                        <a:pt x="1" y="449"/>
                      </a:lnTo>
                      <a:lnTo>
                        <a:pt x="404" y="683"/>
                      </a:lnTo>
                      <a:lnTo>
                        <a:pt x="1181" y="234"/>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285;p76">
                  <a:extLst>
                    <a:ext uri="{FF2B5EF4-FFF2-40B4-BE49-F238E27FC236}">
                      <a16:creationId xmlns:a16="http://schemas.microsoft.com/office/drawing/2014/main" id="{630E4F86-DE54-A1C1-82DE-6BD7F2EC897E}"/>
                    </a:ext>
                  </a:extLst>
                </p:cNvPr>
                <p:cNvSpPr/>
                <p:nvPr/>
              </p:nvSpPr>
              <p:spPr>
                <a:xfrm>
                  <a:off x="2446618" y="1986333"/>
                  <a:ext cx="55728" cy="565082"/>
                </a:xfrm>
                <a:custGeom>
                  <a:avLst/>
                  <a:gdLst/>
                  <a:ahLst/>
                  <a:cxnLst/>
                  <a:rect l="l" t="t" r="r" b="b"/>
                  <a:pathLst>
                    <a:path w="800" h="8112" extrusionOk="0">
                      <a:moveTo>
                        <a:pt x="778" y="1"/>
                      </a:moveTo>
                      <a:lnTo>
                        <a:pt x="1" y="450"/>
                      </a:lnTo>
                      <a:lnTo>
                        <a:pt x="22" y="8112"/>
                      </a:lnTo>
                      <a:lnTo>
                        <a:pt x="799" y="7663"/>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286;p76">
                  <a:extLst>
                    <a:ext uri="{FF2B5EF4-FFF2-40B4-BE49-F238E27FC236}">
                      <a16:creationId xmlns:a16="http://schemas.microsoft.com/office/drawing/2014/main" id="{AF0186C6-091F-1E84-7EEE-BEAA3E92AD69}"/>
                    </a:ext>
                  </a:extLst>
                </p:cNvPr>
                <p:cNvSpPr/>
                <p:nvPr/>
              </p:nvSpPr>
              <p:spPr>
                <a:xfrm>
                  <a:off x="2337599" y="2133386"/>
                  <a:ext cx="29397" cy="464911"/>
                </a:xfrm>
                <a:custGeom>
                  <a:avLst/>
                  <a:gdLst/>
                  <a:ahLst/>
                  <a:cxnLst/>
                  <a:rect l="l" t="t" r="r" b="b"/>
                  <a:pathLst>
                    <a:path w="422" h="6674" extrusionOk="0">
                      <a:moveTo>
                        <a:pt x="0" y="0"/>
                      </a:moveTo>
                      <a:lnTo>
                        <a:pt x="6" y="1672"/>
                      </a:lnTo>
                      <a:lnTo>
                        <a:pt x="19" y="1680"/>
                      </a:lnTo>
                      <a:lnTo>
                        <a:pt x="31" y="6447"/>
                      </a:lnTo>
                      <a:lnTo>
                        <a:pt x="422" y="6673"/>
                      </a:lnTo>
                      <a:lnTo>
                        <a:pt x="403" y="234"/>
                      </a:lnTo>
                      <a:lnTo>
                        <a:pt x="0"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287;p76">
                  <a:extLst>
                    <a:ext uri="{FF2B5EF4-FFF2-40B4-BE49-F238E27FC236}">
                      <a16:creationId xmlns:a16="http://schemas.microsoft.com/office/drawing/2014/main" id="{23D5A1FD-2D50-2228-5881-8D522DC14017}"/>
                    </a:ext>
                  </a:extLst>
                </p:cNvPr>
                <p:cNvSpPr/>
                <p:nvPr/>
              </p:nvSpPr>
              <p:spPr>
                <a:xfrm>
                  <a:off x="2337599" y="2102109"/>
                  <a:ext cx="82199" cy="47647"/>
                </a:xfrm>
                <a:custGeom>
                  <a:avLst/>
                  <a:gdLst/>
                  <a:ahLst/>
                  <a:cxnLst/>
                  <a:rect l="l" t="t" r="r" b="b"/>
                  <a:pathLst>
                    <a:path w="1180" h="684" extrusionOk="0">
                      <a:moveTo>
                        <a:pt x="778" y="0"/>
                      </a:moveTo>
                      <a:lnTo>
                        <a:pt x="0" y="449"/>
                      </a:lnTo>
                      <a:lnTo>
                        <a:pt x="403" y="683"/>
                      </a:lnTo>
                      <a:lnTo>
                        <a:pt x="1180" y="234"/>
                      </a:lnTo>
                      <a:lnTo>
                        <a:pt x="1168" y="226"/>
                      </a:lnTo>
                      <a:lnTo>
                        <a:pt x="778"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288;p76">
                  <a:extLst>
                    <a:ext uri="{FF2B5EF4-FFF2-40B4-BE49-F238E27FC236}">
                      <a16:creationId xmlns:a16="http://schemas.microsoft.com/office/drawing/2014/main" id="{97F65340-FE6F-4FFE-3B62-76C91895C396}"/>
                    </a:ext>
                  </a:extLst>
                </p:cNvPr>
                <p:cNvSpPr/>
                <p:nvPr/>
              </p:nvSpPr>
              <p:spPr>
                <a:xfrm>
                  <a:off x="2365672" y="2118409"/>
                  <a:ext cx="55519" cy="479888"/>
                </a:xfrm>
                <a:custGeom>
                  <a:avLst/>
                  <a:gdLst/>
                  <a:ahLst/>
                  <a:cxnLst/>
                  <a:rect l="l" t="t" r="r" b="b"/>
                  <a:pathLst>
                    <a:path w="797" h="6889" extrusionOk="0">
                      <a:moveTo>
                        <a:pt x="777" y="0"/>
                      </a:moveTo>
                      <a:lnTo>
                        <a:pt x="0" y="449"/>
                      </a:lnTo>
                      <a:lnTo>
                        <a:pt x="19" y="6888"/>
                      </a:lnTo>
                      <a:lnTo>
                        <a:pt x="797" y="6441"/>
                      </a:lnTo>
                      <a:lnTo>
                        <a:pt x="795" y="5990"/>
                      </a:lnTo>
                      <a:lnTo>
                        <a:pt x="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289;p76">
                  <a:extLst>
                    <a:ext uri="{FF2B5EF4-FFF2-40B4-BE49-F238E27FC236}">
                      <a16:creationId xmlns:a16="http://schemas.microsoft.com/office/drawing/2014/main" id="{8407DF85-B1A9-CB8C-8445-5B4019587464}"/>
                    </a:ext>
                  </a:extLst>
                </p:cNvPr>
                <p:cNvSpPr/>
                <p:nvPr/>
              </p:nvSpPr>
              <p:spPr>
                <a:xfrm>
                  <a:off x="2256654" y="2265393"/>
                  <a:ext cx="29118" cy="379786"/>
                </a:xfrm>
                <a:custGeom>
                  <a:avLst/>
                  <a:gdLst/>
                  <a:ahLst/>
                  <a:cxnLst/>
                  <a:rect l="l" t="t" r="r" b="b"/>
                  <a:pathLst>
                    <a:path w="418" h="5452" extrusionOk="0">
                      <a:moveTo>
                        <a:pt x="1" y="0"/>
                      </a:moveTo>
                      <a:lnTo>
                        <a:pt x="5" y="1676"/>
                      </a:lnTo>
                      <a:lnTo>
                        <a:pt x="18" y="1682"/>
                      </a:lnTo>
                      <a:lnTo>
                        <a:pt x="28" y="5226"/>
                      </a:lnTo>
                      <a:lnTo>
                        <a:pt x="418" y="5452"/>
                      </a:lnTo>
                      <a:lnTo>
                        <a:pt x="402"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290;p76">
                  <a:extLst>
                    <a:ext uri="{FF2B5EF4-FFF2-40B4-BE49-F238E27FC236}">
                      <a16:creationId xmlns:a16="http://schemas.microsoft.com/office/drawing/2014/main" id="{5724E810-545E-11B2-B07D-1FD44A91DFB0}"/>
                    </a:ext>
                  </a:extLst>
                </p:cNvPr>
                <p:cNvSpPr/>
                <p:nvPr/>
              </p:nvSpPr>
              <p:spPr>
                <a:xfrm>
                  <a:off x="2256654" y="2234115"/>
                  <a:ext cx="82268" cy="47647"/>
                </a:xfrm>
                <a:custGeom>
                  <a:avLst/>
                  <a:gdLst/>
                  <a:ahLst/>
                  <a:cxnLst/>
                  <a:rect l="l" t="t" r="r" b="b"/>
                  <a:pathLst>
                    <a:path w="1181" h="684" extrusionOk="0">
                      <a:moveTo>
                        <a:pt x="777" y="0"/>
                      </a:moveTo>
                      <a:lnTo>
                        <a:pt x="1" y="449"/>
                      </a:lnTo>
                      <a:lnTo>
                        <a:pt x="402" y="683"/>
                      </a:lnTo>
                      <a:lnTo>
                        <a:pt x="1181" y="234"/>
                      </a:lnTo>
                      <a:lnTo>
                        <a:pt x="1168" y="226"/>
                      </a:lnTo>
                      <a:lnTo>
                        <a:pt x="77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291;p76">
                  <a:extLst>
                    <a:ext uri="{FF2B5EF4-FFF2-40B4-BE49-F238E27FC236}">
                      <a16:creationId xmlns:a16="http://schemas.microsoft.com/office/drawing/2014/main" id="{A064CF33-8B7D-96A5-F25C-81BE3B0DCE07}"/>
                    </a:ext>
                  </a:extLst>
                </p:cNvPr>
                <p:cNvSpPr/>
                <p:nvPr/>
              </p:nvSpPr>
              <p:spPr>
                <a:xfrm>
                  <a:off x="2284657" y="2250416"/>
                  <a:ext cx="55240" cy="394763"/>
                </a:xfrm>
                <a:custGeom>
                  <a:avLst/>
                  <a:gdLst/>
                  <a:ahLst/>
                  <a:cxnLst/>
                  <a:rect l="l" t="t" r="r" b="b"/>
                  <a:pathLst>
                    <a:path w="793" h="5667" extrusionOk="0">
                      <a:moveTo>
                        <a:pt x="779" y="0"/>
                      </a:moveTo>
                      <a:lnTo>
                        <a:pt x="0" y="449"/>
                      </a:lnTo>
                      <a:lnTo>
                        <a:pt x="16" y="5667"/>
                      </a:lnTo>
                      <a:lnTo>
                        <a:pt x="792" y="5218"/>
                      </a:lnTo>
                      <a:lnTo>
                        <a:pt x="791" y="4767"/>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292;p76">
                  <a:extLst>
                    <a:ext uri="{FF2B5EF4-FFF2-40B4-BE49-F238E27FC236}">
                      <a16:creationId xmlns:a16="http://schemas.microsoft.com/office/drawing/2014/main" id="{90A652E6-C0E5-B7CE-BC95-626F6E3D685A}"/>
                    </a:ext>
                  </a:extLst>
                </p:cNvPr>
                <p:cNvSpPr/>
                <p:nvPr/>
              </p:nvSpPr>
              <p:spPr>
                <a:xfrm>
                  <a:off x="2175638" y="2397539"/>
                  <a:ext cx="28909" cy="294522"/>
                </a:xfrm>
                <a:custGeom>
                  <a:avLst/>
                  <a:gdLst/>
                  <a:ahLst/>
                  <a:cxnLst/>
                  <a:rect l="l" t="t" r="r" b="b"/>
                  <a:pathLst>
                    <a:path w="415" h="4228" extrusionOk="0">
                      <a:moveTo>
                        <a:pt x="1" y="0"/>
                      </a:moveTo>
                      <a:lnTo>
                        <a:pt x="5" y="1674"/>
                      </a:lnTo>
                      <a:lnTo>
                        <a:pt x="19" y="1681"/>
                      </a:lnTo>
                      <a:lnTo>
                        <a:pt x="25" y="4001"/>
                      </a:lnTo>
                      <a:lnTo>
                        <a:pt x="415" y="4227"/>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293;p76">
                  <a:extLst>
                    <a:ext uri="{FF2B5EF4-FFF2-40B4-BE49-F238E27FC236}">
                      <a16:creationId xmlns:a16="http://schemas.microsoft.com/office/drawing/2014/main" id="{14E89939-CE20-2E14-31EA-78B8D6415461}"/>
                    </a:ext>
                  </a:extLst>
                </p:cNvPr>
                <p:cNvSpPr/>
                <p:nvPr/>
              </p:nvSpPr>
              <p:spPr>
                <a:xfrm>
                  <a:off x="2175638" y="2366192"/>
                  <a:ext cx="82268" cy="47647"/>
                </a:xfrm>
                <a:custGeom>
                  <a:avLst/>
                  <a:gdLst/>
                  <a:ahLst/>
                  <a:cxnLst/>
                  <a:rect l="l" t="t" r="r" b="b"/>
                  <a:pathLst>
                    <a:path w="1181" h="684" extrusionOk="0">
                      <a:moveTo>
                        <a:pt x="778" y="1"/>
                      </a:moveTo>
                      <a:lnTo>
                        <a:pt x="1" y="450"/>
                      </a:lnTo>
                      <a:lnTo>
                        <a:pt x="404" y="684"/>
                      </a:lnTo>
                      <a:lnTo>
                        <a:pt x="1181" y="235"/>
                      </a:lnTo>
                      <a:lnTo>
                        <a:pt x="1168" y="229"/>
                      </a:lnTo>
                      <a:lnTo>
                        <a:pt x="778"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294;p76">
                  <a:extLst>
                    <a:ext uri="{FF2B5EF4-FFF2-40B4-BE49-F238E27FC236}">
                      <a16:creationId xmlns:a16="http://schemas.microsoft.com/office/drawing/2014/main" id="{8E5BEF0D-DDE4-24D8-1B2F-25F8CF6D89FF}"/>
                    </a:ext>
                  </a:extLst>
                </p:cNvPr>
                <p:cNvSpPr/>
                <p:nvPr/>
              </p:nvSpPr>
              <p:spPr>
                <a:xfrm>
                  <a:off x="2203712" y="2382492"/>
                  <a:ext cx="55031" cy="309569"/>
                </a:xfrm>
                <a:custGeom>
                  <a:avLst/>
                  <a:gdLst/>
                  <a:ahLst/>
                  <a:cxnLst/>
                  <a:rect l="l" t="t" r="r" b="b"/>
                  <a:pathLst>
                    <a:path w="790" h="4444" extrusionOk="0">
                      <a:moveTo>
                        <a:pt x="778" y="1"/>
                      </a:moveTo>
                      <a:lnTo>
                        <a:pt x="1" y="450"/>
                      </a:lnTo>
                      <a:lnTo>
                        <a:pt x="12" y="4443"/>
                      </a:lnTo>
                      <a:lnTo>
                        <a:pt x="790" y="3995"/>
                      </a:lnTo>
                      <a:lnTo>
                        <a:pt x="788" y="3545"/>
                      </a:lnTo>
                      <a:lnTo>
                        <a:pt x="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295;p76">
                  <a:extLst>
                    <a:ext uri="{FF2B5EF4-FFF2-40B4-BE49-F238E27FC236}">
                      <a16:creationId xmlns:a16="http://schemas.microsoft.com/office/drawing/2014/main" id="{675AA012-84AD-253B-1269-689743C76E05}"/>
                    </a:ext>
                  </a:extLst>
                </p:cNvPr>
                <p:cNvSpPr/>
                <p:nvPr/>
              </p:nvSpPr>
              <p:spPr>
                <a:xfrm>
                  <a:off x="2094623" y="2529546"/>
                  <a:ext cx="28700" cy="209398"/>
                </a:xfrm>
                <a:custGeom>
                  <a:avLst/>
                  <a:gdLst/>
                  <a:ahLst/>
                  <a:cxnLst/>
                  <a:rect l="l" t="t" r="r" b="b"/>
                  <a:pathLst>
                    <a:path w="412" h="3006" extrusionOk="0">
                      <a:moveTo>
                        <a:pt x="1" y="0"/>
                      </a:moveTo>
                      <a:lnTo>
                        <a:pt x="9" y="2772"/>
                      </a:lnTo>
                      <a:lnTo>
                        <a:pt x="412" y="3006"/>
                      </a:lnTo>
                      <a:lnTo>
                        <a:pt x="412" y="3006"/>
                      </a:lnTo>
                      <a:lnTo>
                        <a:pt x="404" y="234"/>
                      </a:lnTo>
                      <a:lnTo>
                        <a:pt x="1"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296;p76">
                  <a:extLst>
                    <a:ext uri="{FF2B5EF4-FFF2-40B4-BE49-F238E27FC236}">
                      <a16:creationId xmlns:a16="http://schemas.microsoft.com/office/drawing/2014/main" id="{9D47A3A5-F7AC-2E68-366E-40C46E91A150}"/>
                    </a:ext>
                  </a:extLst>
                </p:cNvPr>
                <p:cNvSpPr/>
                <p:nvPr/>
              </p:nvSpPr>
              <p:spPr>
                <a:xfrm>
                  <a:off x="2094623" y="2498338"/>
                  <a:ext cx="82408" cy="47508"/>
                </a:xfrm>
                <a:custGeom>
                  <a:avLst/>
                  <a:gdLst/>
                  <a:ahLst/>
                  <a:cxnLst/>
                  <a:rect l="l" t="t" r="r" b="b"/>
                  <a:pathLst>
                    <a:path w="1183" h="682" extrusionOk="0">
                      <a:moveTo>
                        <a:pt x="779" y="1"/>
                      </a:moveTo>
                      <a:lnTo>
                        <a:pt x="1" y="448"/>
                      </a:lnTo>
                      <a:lnTo>
                        <a:pt x="404" y="682"/>
                      </a:lnTo>
                      <a:lnTo>
                        <a:pt x="1182" y="234"/>
                      </a:lnTo>
                      <a:lnTo>
                        <a:pt x="1168" y="227"/>
                      </a:lnTo>
                      <a:lnTo>
                        <a:pt x="77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297;p76">
                  <a:extLst>
                    <a:ext uri="{FF2B5EF4-FFF2-40B4-BE49-F238E27FC236}">
                      <a16:creationId xmlns:a16="http://schemas.microsoft.com/office/drawing/2014/main" id="{E31E1B5E-ADAA-633F-71A0-02004446DC6E}"/>
                    </a:ext>
                  </a:extLst>
                </p:cNvPr>
                <p:cNvSpPr/>
                <p:nvPr/>
              </p:nvSpPr>
              <p:spPr>
                <a:xfrm>
                  <a:off x="2122696" y="2514638"/>
                  <a:ext cx="54822" cy="224305"/>
                </a:xfrm>
                <a:custGeom>
                  <a:avLst/>
                  <a:gdLst/>
                  <a:ahLst/>
                  <a:cxnLst/>
                  <a:rect l="l" t="t" r="r" b="b"/>
                  <a:pathLst>
                    <a:path w="787" h="3220" extrusionOk="0">
                      <a:moveTo>
                        <a:pt x="779" y="0"/>
                      </a:moveTo>
                      <a:lnTo>
                        <a:pt x="1" y="448"/>
                      </a:lnTo>
                      <a:lnTo>
                        <a:pt x="9" y="3220"/>
                      </a:lnTo>
                      <a:lnTo>
                        <a:pt x="787" y="2772"/>
                      </a:lnTo>
                      <a:lnTo>
                        <a:pt x="785" y="2320"/>
                      </a:lnTo>
                      <a:lnTo>
                        <a:pt x="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5298;p76">
                <a:extLst>
                  <a:ext uri="{FF2B5EF4-FFF2-40B4-BE49-F238E27FC236}">
                    <a16:creationId xmlns:a16="http://schemas.microsoft.com/office/drawing/2014/main" id="{AE2DF3C8-9AF7-07A2-3803-08062BFD99BD}"/>
                  </a:ext>
                </a:extLst>
              </p:cNvPr>
              <p:cNvSpPr/>
              <p:nvPr/>
            </p:nvSpPr>
            <p:spPr>
              <a:xfrm>
                <a:off x="2557100" y="1577704"/>
                <a:ext cx="534919" cy="905301"/>
              </a:xfrm>
              <a:custGeom>
                <a:avLst/>
                <a:gdLst/>
                <a:ahLst/>
                <a:cxnLst/>
                <a:rect l="l" t="t" r="r" b="b"/>
                <a:pathLst>
                  <a:path w="7679" h="12996" extrusionOk="0">
                    <a:moveTo>
                      <a:pt x="5265" y="999"/>
                    </a:moveTo>
                    <a:lnTo>
                      <a:pt x="1" y="4038"/>
                    </a:lnTo>
                    <a:lnTo>
                      <a:pt x="1" y="4229"/>
                    </a:lnTo>
                    <a:lnTo>
                      <a:pt x="5265" y="1189"/>
                    </a:lnTo>
                    <a:lnTo>
                      <a:pt x="5265" y="999"/>
                    </a:lnTo>
                    <a:close/>
                    <a:moveTo>
                      <a:pt x="7653" y="0"/>
                    </a:moveTo>
                    <a:lnTo>
                      <a:pt x="2" y="4418"/>
                    </a:lnTo>
                    <a:lnTo>
                      <a:pt x="2" y="4521"/>
                    </a:lnTo>
                    <a:lnTo>
                      <a:pt x="2" y="4609"/>
                    </a:lnTo>
                    <a:lnTo>
                      <a:pt x="7655" y="191"/>
                    </a:lnTo>
                    <a:lnTo>
                      <a:pt x="7653" y="0"/>
                    </a:lnTo>
                    <a:close/>
                    <a:moveTo>
                      <a:pt x="7656" y="380"/>
                    </a:moveTo>
                    <a:lnTo>
                      <a:pt x="4" y="4799"/>
                    </a:lnTo>
                    <a:lnTo>
                      <a:pt x="4" y="4935"/>
                    </a:lnTo>
                    <a:lnTo>
                      <a:pt x="4" y="4990"/>
                    </a:lnTo>
                    <a:lnTo>
                      <a:pt x="7656" y="571"/>
                    </a:lnTo>
                    <a:lnTo>
                      <a:pt x="7656" y="380"/>
                    </a:lnTo>
                    <a:close/>
                    <a:moveTo>
                      <a:pt x="7656" y="762"/>
                    </a:moveTo>
                    <a:lnTo>
                      <a:pt x="4" y="5181"/>
                    </a:lnTo>
                    <a:lnTo>
                      <a:pt x="4" y="5247"/>
                    </a:lnTo>
                    <a:lnTo>
                      <a:pt x="5" y="5372"/>
                    </a:lnTo>
                    <a:lnTo>
                      <a:pt x="7658" y="952"/>
                    </a:lnTo>
                    <a:lnTo>
                      <a:pt x="7656" y="762"/>
                    </a:lnTo>
                    <a:close/>
                    <a:moveTo>
                      <a:pt x="7658" y="1143"/>
                    </a:moveTo>
                    <a:lnTo>
                      <a:pt x="5" y="5561"/>
                    </a:lnTo>
                    <a:lnTo>
                      <a:pt x="5" y="5752"/>
                    </a:lnTo>
                    <a:lnTo>
                      <a:pt x="7658" y="1334"/>
                    </a:lnTo>
                    <a:lnTo>
                      <a:pt x="7658" y="1143"/>
                    </a:lnTo>
                    <a:close/>
                    <a:moveTo>
                      <a:pt x="7658" y="1523"/>
                    </a:moveTo>
                    <a:lnTo>
                      <a:pt x="7" y="5941"/>
                    </a:lnTo>
                    <a:lnTo>
                      <a:pt x="7" y="6132"/>
                    </a:lnTo>
                    <a:lnTo>
                      <a:pt x="7658" y="1714"/>
                    </a:lnTo>
                    <a:lnTo>
                      <a:pt x="7658" y="1523"/>
                    </a:lnTo>
                    <a:close/>
                    <a:moveTo>
                      <a:pt x="7661" y="1905"/>
                    </a:moveTo>
                    <a:lnTo>
                      <a:pt x="9" y="6322"/>
                    </a:lnTo>
                    <a:lnTo>
                      <a:pt x="9" y="6481"/>
                    </a:lnTo>
                    <a:lnTo>
                      <a:pt x="9" y="6516"/>
                    </a:lnTo>
                    <a:lnTo>
                      <a:pt x="7661" y="2097"/>
                    </a:lnTo>
                    <a:lnTo>
                      <a:pt x="7661" y="1905"/>
                    </a:lnTo>
                    <a:close/>
                    <a:moveTo>
                      <a:pt x="7661" y="2288"/>
                    </a:moveTo>
                    <a:lnTo>
                      <a:pt x="9" y="6707"/>
                    </a:lnTo>
                    <a:lnTo>
                      <a:pt x="9" y="6782"/>
                    </a:lnTo>
                    <a:lnTo>
                      <a:pt x="9" y="6896"/>
                    </a:lnTo>
                    <a:lnTo>
                      <a:pt x="7661" y="2478"/>
                    </a:lnTo>
                    <a:lnTo>
                      <a:pt x="7661" y="2288"/>
                    </a:lnTo>
                    <a:close/>
                    <a:moveTo>
                      <a:pt x="7663" y="2669"/>
                    </a:moveTo>
                    <a:lnTo>
                      <a:pt x="10" y="7087"/>
                    </a:lnTo>
                    <a:lnTo>
                      <a:pt x="10" y="7278"/>
                    </a:lnTo>
                    <a:lnTo>
                      <a:pt x="7663" y="2860"/>
                    </a:lnTo>
                    <a:lnTo>
                      <a:pt x="7663" y="2669"/>
                    </a:lnTo>
                    <a:close/>
                    <a:moveTo>
                      <a:pt x="7664" y="3051"/>
                    </a:moveTo>
                    <a:lnTo>
                      <a:pt x="12" y="7468"/>
                    </a:lnTo>
                    <a:lnTo>
                      <a:pt x="12" y="7659"/>
                    </a:lnTo>
                    <a:lnTo>
                      <a:pt x="7664" y="3240"/>
                    </a:lnTo>
                    <a:lnTo>
                      <a:pt x="7664" y="3051"/>
                    </a:lnTo>
                    <a:close/>
                    <a:moveTo>
                      <a:pt x="7666" y="3430"/>
                    </a:moveTo>
                    <a:lnTo>
                      <a:pt x="13" y="7850"/>
                    </a:lnTo>
                    <a:lnTo>
                      <a:pt x="13" y="8039"/>
                    </a:lnTo>
                    <a:lnTo>
                      <a:pt x="7666" y="3621"/>
                    </a:lnTo>
                    <a:lnTo>
                      <a:pt x="7666" y="3572"/>
                    </a:lnTo>
                    <a:lnTo>
                      <a:pt x="7666" y="3430"/>
                    </a:lnTo>
                    <a:close/>
                    <a:moveTo>
                      <a:pt x="7666" y="3812"/>
                    </a:moveTo>
                    <a:lnTo>
                      <a:pt x="13" y="8230"/>
                    </a:lnTo>
                    <a:lnTo>
                      <a:pt x="13" y="8420"/>
                    </a:lnTo>
                    <a:lnTo>
                      <a:pt x="7667" y="4003"/>
                    </a:lnTo>
                    <a:lnTo>
                      <a:pt x="7666" y="3812"/>
                    </a:lnTo>
                    <a:close/>
                    <a:moveTo>
                      <a:pt x="7666" y="4192"/>
                    </a:moveTo>
                    <a:lnTo>
                      <a:pt x="15" y="8611"/>
                    </a:lnTo>
                    <a:lnTo>
                      <a:pt x="15" y="8800"/>
                    </a:lnTo>
                    <a:lnTo>
                      <a:pt x="7666" y="4383"/>
                    </a:lnTo>
                    <a:lnTo>
                      <a:pt x="7666" y="4298"/>
                    </a:lnTo>
                    <a:lnTo>
                      <a:pt x="7666" y="4192"/>
                    </a:lnTo>
                    <a:close/>
                    <a:moveTo>
                      <a:pt x="7667" y="4956"/>
                    </a:moveTo>
                    <a:lnTo>
                      <a:pt x="16" y="9376"/>
                    </a:lnTo>
                    <a:lnTo>
                      <a:pt x="16" y="9565"/>
                    </a:lnTo>
                    <a:lnTo>
                      <a:pt x="7669" y="5147"/>
                    </a:lnTo>
                    <a:lnTo>
                      <a:pt x="7667" y="4956"/>
                    </a:lnTo>
                    <a:close/>
                    <a:moveTo>
                      <a:pt x="7669" y="5338"/>
                    </a:moveTo>
                    <a:lnTo>
                      <a:pt x="16" y="9756"/>
                    </a:lnTo>
                    <a:lnTo>
                      <a:pt x="18" y="9946"/>
                    </a:lnTo>
                    <a:lnTo>
                      <a:pt x="7669" y="5529"/>
                    </a:lnTo>
                    <a:lnTo>
                      <a:pt x="7669" y="5338"/>
                    </a:lnTo>
                    <a:close/>
                    <a:moveTo>
                      <a:pt x="7670" y="5718"/>
                    </a:moveTo>
                    <a:lnTo>
                      <a:pt x="18" y="10137"/>
                    </a:lnTo>
                    <a:lnTo>
                      <a:pt x="18" y="10326"/>
                    </a:lnTo>
                    <a:lnTo>
                      <a:pt x="7670" y="5909"/>
                    </a:lnTo>
                    <a:lnTo>
                      <a:pt x="7670" y="5833"/>
                    </a:lnTo>
                    <a:lnTo>
                      <a:pt x="7670" y="5718"/>
                    </a:lnTo>
                    <a:close/>
                    <a:moveTo>
                      <a:pt x="7670" y="6099"/>
                    </a:moveTo>
                    <a:lnTo>
                      <a:pt x="18" y="10517"/>
                    </a:lnTo>
                    <a:lnTo>
                      <a:pt x="19" y="10608"/>
                    </a:lnTo>
                    <a:lnTo>
                      <a:pt x="19" y="10708"/>
                    </a:lnTo>
                    <a:lnTo>
                      <a:pt x="7672" y="6290"/>
                    </a:lnTo>
                    <a:lnTo>
                      <a:pt x="7672" y="6188"/>
                    </a:lnTo>
                    <a:lnTo>
                      <a:pt x="7670" y="6099"/>
                    </a:lnTo>
                    <a:close/>
                    <a:moveTo>
                      <a:pt x="7673" y="6479"/>
                    </a:moveTo>
                    <a:lnTo>
                      <a:pt x="21" y="10898"/>
                    </a:lnTo>
                    <a:lnTo>
                      <a:pt x="21" y="11089"/>
                    </a:lnTo>
                    <a:lnTo>
                      <a:pt x="7673" y="6670"/>
                    </a:lnTo>
                    <a:lnTo>
                      <a:pt x="7673" y="6479"/>
                    </a:lnTo>
                    <a:close/>
                    <a:moveTo>
                      <a:pt x="7673" y="6861"/>
                    </a:moveTo>
                    <a:lnTo>
                      <a:pt x="21" y="11278"/>
                    </a:lnTo>
                    <a:lnTo>
                      <a:pt x="22" y="11469"/>
                    </a:lnTo>
                    <a:lnTo>
                      <a:pt x="7673" y="7051"/>
                    </a:lnTo>
                    <a:lnTo>
                      <a:pt x="7673" y="6861"/>
                    </a:lnTo>
                    <a:close/>
                    <a:moveTo>
                      <a:pt x="7675" y="7244"/>
                    </a:moveTo>
                    <a:lnTo>
                      <a:pt x="22" y="11663"/>
                    </a:lnTo>
                    <a:lnTo>
                      <a:pt x="22" y="11852"/>
                    </a:lnTo>
                    <a:lnTo>
                      <a:pt x="7675" y="7434"/>
                    </a:lnTo>
                    <a:lnTo>
                      <a:pt x="7675" y="7368"/>
                    </a:lnTo>
                    <a:lnTo>
                      <a:pt x="7675" y="7244"/>
                    </a:lnTo>
                    <a:close/>
                    <a:moveTo>
                      <a:pt x="7676" y="7625"/>
                    </a:moveTo>
                    <a:lnTo>
                      <a:pt x="24" y="12043"/>
                    </a:lnTo>
                    <a:lnTo>
                      <a:pt x="24" y="12098"/>
                    </a:lnTo>
                    <a:lnTo>
                      <a:pt x="24" y="12234"/>
                    </a:lnTo>
                    <a:lnTo>
                      <a:pt x="7676" y="7816"/>
                    </a:lnTo>
                    <a:lnTo>
                      <a:pt x="7676" y="7681"/>
                    </a:lnTo>
                    <a:lnTo>
                      <a:pt x="7676" y="7679"/>
                    </a:lnTo>
                    <a:lnTo>
                      <a:pt x="7676" y="7625"/>
                    </a:lnTo>
                    <a:close/>
                    <a:moveTo>
                      <a:pt x="7676" y="8005"/>
                    </a:moveTo>
                    <a:lnTo>
                      <a:pt x="25" y="12424"/>
                    </a:lnTo>
                    <a:lnTo>
                      <a:pt x="25" y="12615"/>
                    </a:lnTo>
                    <a:lnTo>
                      <a:pt x="7678" y="8197"/>
                    </a:lnTo>
                    <a:lnTo>
                      <a:pt x="7678" y="8094"/>
                    </a:lnTo>
                    <a:lnTo>
                      <a:pt x="7676" y="8005"/>
                    </a:lnTo>
                    <a:close/>
                    <a:moveTo>
                      <a:pt x="5265" y="9780"/>
                    </a:moveTo>
                    <a:lnTo>
                      <a:pt x="25" y="12806"/>
                    </a:lnTo>
                    <a:lnTo>
                      <a:pt x="25" y="12995"/>
                    </a:lnTo>
                    <a:lnTo>
                      <a:pt x="5265" y="9971"/>
                    </a:lnTo>
                    <a:lnTo>
                      <a:pt x="5265" y="97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a14="http://schemas.microsoft.com/office/drawing/2010/main">
        <mc:Choice Requires="a14">
          <p:sp>
            <p:nvSpPr>
              <p:cNvPr id="2" name="Google Shape;1228;p46">
                <a:extLst>
                  <a:ext uri="{FF2B5EF4-FFF2-40B4-BE49-F238E27FC236}">
                    <a16:creationId xmlns:a16="http://schemas.microsoft.com/office/drawing/2014/main" id="{55A24896-D193-F06A-9AE3-7ED2CD65A693}"/>
                  </a:ext>
                </a:extLst>
              </p:cNvPr>
              <p:cNvSpPr txBox="1">
                <a:spLocks/>
              </p:cNvSpPr>
              <p:nvPr/>
            </p:nvSpPr>
            <p:spPr>
              <a:xfrm>
                <a:off x="720000" y="879982"/>
                <a:ext cx="4779100" cy="2457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Outfit"/>
                    <a:ea typeface="Outfit"/>
                    <a:cs typeface="Outfit"/>
                    <a:sym typeface="Outfit"/>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Outfit"/>
                    <a:ea typeface="Outfit"/>
                    <a:cs typeface="Outfit"/>
                    <a:sym typeface="Outfit"/>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Outfit"/>
                    <a:ea typeface="Outfit"/>
                    <a:cs typeface="Outfit"/>
                    <a:sym typeface="Outfit"/>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Outfit"/>
                    <a:ea typeface="Outfit"/>
                    <a:cs typeface="Outfit"/>
                    <a:sym typeface="Outfit"/>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Outfit"/>
                    <a:ea typeface="Outfit"/>
                    <a:cs typeface="Outfit"/>
                    <a:sym typeface="Outfit"/>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Outfit"/>
                    <a:ea typeface="Outfit"/>
                    <a:cs typeface="Outfit"/>
                    <a:sym typeface="Outfit"/>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Outfit"/>
                    <a:ea typeface="Outfit"/>
                    <a:cs typeface="Outfit"/>
                    <a:sym typeface="Outfit"/>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Outfit"/>
                    <a:ea typeface="Outfit"/>
                    <a:cs typeface="Outfit"/>
                    <a:sym typeface="Outfit"/>
                  </a:defRPr>
                </a:lvl9pPr>
              </a:lstStyle>
              <a:p>
                <a:pPr marL="0" indent="0">
                  <a:buSzPts val="1100"/>
                  <a:buNone/>
                </a:pPr>
                <a:r>
                  <a:rPr lang="en-US" sz="1200" dirty="0"/>
                  <a:t>When a drone operates close to a surface, such as the ground or a ceiling, it experiences changes in aerodynamic behavior known as the Ground Effect and the Ceiling Effect</a:t>
                </a:r>
              </a:p>
              <a:p>
                <a:pPr marL="0" indent="0">
                  <a:buSzPts val="1100"/>
                  <a:buNone/>
                </a:pPr>
                <a14:m>
                  <m:oMathPara xmlns:m="http://schemas.openxmlformats.org/officeDocument/2006/math">
                    <m:oMathParaPr>
                      <m:jc m:val="centerGroup"/>
                    </m:oMathParaPr>
                    <m:oMath xmlns:m="http://schemas.openxmlformats.org/officeDocument/2006/math">
                      <m:f>
                        <m:fPr>
                          <m:ctrlPr>
                            <a:rPr lang="it-IT" sz="1100" b="0" i="1" smtClean="0">
                              <a:latin typeface="Cambria Math" panose="02040503050406030204" pitchFamily="18" charset="0"/>
                            </a:rPr>
                          </m:ctrlPr>
                        </m:fPr>
                        <m:num>
                          <m:sSub>
                            <m:sSubPr>
                              <m:ctrlPr>
                                <a:rPr lang="it-IT" sz="1100" b="0" i="1" smtClean="0">
                                  <a:latin typeface="Cambria Math" panose="02040503050406030204" pitchFamily="18" charset="0"/>
                                </a:rPr>
                              </m:ctrlPr>
                            </m:sSubPr>
                            <m:e>
                              <m:r>
                                <m:rPr>
                                  <m:sty m:val="p"/>
                                </m:rPr>
                                <a:rPr lang="it-IT" sz="1100" b="0" i="0" smtClean="0">
                                  <a:latin typeface="Cambria Math" panose="02040503050406030204" pitchFamily="18" charset="0"/>
                                </a:rPr>
                                <m:t>u</m:t>
                              </m:r>
                            </m:e>
                            <m:sub>
                              <m:sSub>
                                <m:sSubPr>
                                  <m:ctrlPr>
                                    <a:rPr lang="it-IT" sz="1100" b="0" i="1" smtClean="0">
                                      <a:latin typeface="Cambria Math" panose="02040503050406030204" pitchFamily="18" charset="0"/>
                                    </a:rPr>
                                  </m:ctrlPr>
                                </m:sSubPr>
                                <m:e>
                                  <m:r>
                                    <a:rPr lang="it-IT" sz="1100" b="0" i="1" smtClean="0">
                                      <a:latin typeface="Cambria Math" panose="02040503050406030204" pitchFamily="18" charset="0"/>
                                    </a:rPr>
                                    <m:t>𝑇</m:t>
                                  </m:r>
                                </m:e>
                                <m:sub>
                                  <m:r>
                                    <a:rPr lang="it-IT" sz="1100" b="0" i="1" smtClean="0">
                                      <a:latin typeface="Cambria Math" panose="02040503050406030204" pitchFamily="18" charset="0"/>
                                    </a:rPr>
                                    <m:t>𝐼𝐺𝐸</m:t>
                                  </m:r>
                                </m:sub>
                              </m:sSub>
                            </m:sub>
                          </m:sSub>
                        </m:num>
                        <m:den>
                          <m:sSub>
                            <m:sSubPr>
                              <m:ctrlPr>
                                <a:rPr lang="it-IT" sz="1100" b="0" i="1" smtClean="0">
                                  <a:latin typeface="Cambria Math" panose="02040503050406030204" pitchFamily="18" charset="0"/>
                                </a:rPr>
                              </m:ctrlPr>
                            </m:sSubPr>
                            <m:e>
                              <m:r>
                                <a:rPr lang="it-IT" sz="1100" b="0" i="1" smtClean="0">
                                  <a:latin typeface="Cambria Math" panose="02040503050406030204" pitchFamily="18" charset="0"/>
                                </a:rPr>
                                <m:t>𝑢</m:t>
                              </m:r>
                            </m:e>
                            <m:sub>
                              <m:sSub>
                                <m:sSubPr>
                                  <m:ctrlPr>
                                    <a:rPr lang="it-IT" sz="1100" b="0" i="1" smtClean="0">
                                      <a:latin typeface="Cambria Math" panose="02040503050406030204" pitchFamily="18" charset="0"/>
                                    </a:rPr>
                                  </m:ctrlPr>
                                </m:sSubPr>
                                <m:e>
                                  <m:r>
                                    <a:rPr lang="it-IT" sz="1100" b="0" i="1" smtClean="0">
                                      <a:latin typeface="Cambria Math" panose="02040503050406030204" pitchFamily="18" charset="0"/>
                                    </a:rPr>
                                    <m:t>𝑇</m:t>
                                  </m:r>
                                </m:e>
                                <m:sub>
                                  <m:r>
                                    <a:rPr lang="it-IT" sz="1100" b="0" i="1" smtClean="0">
                                      <a:latin typeface="Cambria Math" panose="02040503050406030204" pitchFamily="18" charset="0"/>
                                    </a:rPr>
                                    <m:t>𝑂𝐺𝐸</m:t>
                                  </m:r>
                                </m:sub>
                              </m:sSub>
                            </m:sub>
                          </m:sSub>
                        </m:den>
                      </m:f>
                      <m:r>
                        <a:rPr lang="it-IT" sz="1100" b="0" i="1" smtClean="0">
                          <a:latin typeface="Cambria Math" panose="02040503050406030204" pitchFamily="18" charset="0"/>
                        </a:rPr>
                        <m:t>=</m:t>
                      </m:r>
                      <m:f>
                        <m:fPr>
                          <m:ctrlPr>
                            <a:rPr lang="it-IT" sz="1100" b="0" i="1" smtClean="0">
                              <a:latin typeface="Cambria Math" panose="02040503050406030204" pitchFamily="18" charset="0"/>
                            </a:rPr>
                          </m:ctrlPr>
                        </m:fPr>
                        <m:num>
                          <m:r>
                            <a:rPr lang="it-IT" sz="1100" b="0" i="1" smtClean="0">
                              <a:latin typeface="Cambria Math" panose="02040503050406030204" pitchFamily="18" charset="0"/>
                            </a:rPr>
                            <m:t>1</m:t>
                          </m:r>
                        </m:num>
                        <m:den>
                          <m:r>
                            <a:rPr lang="it-IT" sz="1100" b="0" i="1" smtClean="0">
                              <a:latin typeface="Cambria Math" panose="02040503050406030204" pitchFamily="18" charset="0"/>
                            </a:rPr>
                            <m:t>1−</m:t>
                          </m:r>
                          <m:sSup>
                            <m:sSupPr>
                              <m:ctrlPr>
                                <a:rPr lang="it-IT" sz="1100" b="0" i="1" smtClean="0">
                                  <a:latin typeface="Cambria Math" panose="02040503050406030204" pitchFamily="18" charset="0"/>
                                </a:rPr>
                              </m:ctrlPr>
                            </m:sSupPr>
                            <m:e>
                              <m:d>
                                <m:dPr>
                                  <m:ctrlPr>
                                    <a:rPr lang="it-IT" sz="1100" b="0" i="1" smtClean="0">
                                      <a:latin typeface="Cambria Math" panose="02040503050406030204" pitchFamily="18" charset="0"/>
                                    </a:rPr>
                                  </m:ctrlPr>
                                </m:dPr>
                                <m:e>
                                  <m:f>
                                    <m:fPr>
                                      <m:ctrlPr>
                                        <a:rPr lang="it-IT" sz="1100" b="0" i="1" smtClean="0">
                                          <a:latin typeface="Cambria Math" panose="02040503050406030204" pitchFamily="18" charset="0"/>
                                        </a:rPr>
                                      </m:ctrlPr>
                                    </m:fPr>
                                    <m:num>
                                      <m:r>
                                        <a:rPr lang="it-IT" sz="1100" b="0" i="1" smtClean="0">
                                          <a:latin typeface="Cambria Math" panose="02040503050406030204" pitchFamily="18" charset="0"/>
                                        </a:rPr>
                                        <m:t>𝜌</m:t>
                                      </m:r>
                                    </m:num>
                                    <m:den>
                                      <m:r>
                                        <a:rPr lang="it-IT" sz="1100" b="0" i="1" smtClean="0">
                                          <a:latin typeface="Cambria Math" panose="02040503050406030204" pitchFamily="18" charset="0"/>
                                        </a:rPr>
                                        <m:t>4</m:t>
                                      </m:r>
                                      <m:r>
                                        <a:rPr lang="it-IT" sz="1100" b="0" i="1" smtClean="0">
                                          <a:latin typeface="Cambria Math" panose="02040503050406030204" pitchFamily="18" charset="0"/>
                                        </a:rPr>
                                        <m:t>𝑧</m:t>
                                      </m:r>
                                    </m:den>
                                  </m:f>
                                </m:e>
                              </m:d>
                            </m:e>
                            <m:sup>
                              <m:r>
                                <a:rPr lang="it-IT" sz="1100" b="0" i="1" smtClean="0">
                                  <a:latin typeface="Cambria Math" panose="02040503050406030204" pitchFamily="18" charset="0"/>
                                </a:rPr>
                                <m:t>2</m:t>
                              </m:r>
                            </m:sup>
                          </m:sSup>
                          <m:r>
                            <a:rPr lang="it-IT" sz="1100" b="0" i="1" smtClean="0">
                              <a:latin typeface="Cambria Math" panose="02040503050406030204" pitchFamily="18" charset="0"/>
                            </a:rPr>
                            <m:t>−</m:t>
                          </m:r>
                          <m:f>
                            <m:fPr>
                              <m:ctrlPr>
                                <a:rPr lang="it-IT" sz="1100" b="0" i="1" smtClean="0">
                                  <a:latin typeface="Cambria Math" panose="02040503050406030204" pitchFamily="18" charset="0"/>
                                </a:rPr>
                              </m:ctrlPr>
                            </m:fPr>
                            <m:num>
                              <m:r>
                                <a:rPr lang="it-IT" sz="1100" b="0" i="1" smtClean="0">
                                  <a:latin typeface="Cambria Math" panose="02040503050406030204" pitchFamily="18" charset="0"/>
                                </a:rPr>
                                <m:t>𝑧</m:t>
                              </m:r>
                              <m:sSup>
                                <m:sSupPr>
                                  <m:ctrlPr>
                                    <a:rPr lang="it-IT" sz="1100" b="0" i="1" smtClean="0">
                                      <a:latin typeface="Cambria Math" panose="02040503050406030204" pitchFamily="18" charset="0"/>
                                    </a:rPr>
                                  </m:ctrlPr>
                                </m:sSupPr>
                                <m:e>
                                  <m:r>
                                    <a:rPr lang="it-IT" sz="1100" b="0" i="1" smtClean="0">
                                      <a:latin typeface="Cambria Math" panose="02040503050406030204" pitchFamily="18" charset="0"/>
                                    </a:rPr>
                                    <m:t>𝜌</m:t>
                                  </m:r>
                                </m:e>
                                <m:sup>
                                  <m:r>
                                    <a:rPr lang="it-IT" sz="1100" b="0" i="1" smtClean="0">
                                      <a:latin typeface="Cambria Math" panose="02040503050406030204" pitchFamily="18" charset="0"/>
                                    </a:rPr>
                                    <m:t>2</m:t>
                                  </m:r>
                                </m:sup>
                              </m:sSup>
                            </m:num>
                            <m:den>
                              <m:rad>
                                <m:radPr>
                                  <m:degHide m:val="on"/>
                                  <m:ctrlPr>
                                    <a:rPr lang="it-IT" sz="1100" i="1">
                                      <a:latin typeface="Cambria Math" panose="02040503050406030204" pitchFamily="18" charset="0"/>
                                    </a:rPr>
                                  </m:ctrlPr>
                                </m:radPr>
                                <m:deg/>
                                <m:e>
                                  <m:sSup>
                                    <m:sSupPr>
                                      <m:ctrlPr>
                                        <a:rPr lang="it-IT" sz="1100" i="1">
                                          <a:latin typeface="Cambria Math" panose="02040503050406030204" pitchFamily="18" charset="0"/>
                                        </a:rPr>
                                      </m:ctrlPr>
                                    </m:sSupPr>
                                    <m:e>
                                      <m:d>
                                        <m:dPr>
                                          <m:ctrlPr>
                                            <a:rPr lang="it-IT" sz="1100" i="1">
                                              <a:latin typeface="Cambria Math" panose="02040503050406030204" pitchFamily="18" charset="0"/>
                                            </a:rPr>
                                          </m:ctrlPr>
                                        </m:dPr>
                                        <m:e>
                                          <m:sSup>
                                            <m:sSupPr>
                                              <m:ctrlPr>
                                                <a:rPr lang="it-IT" sz="1100" i="1">
                                                  <a:latin typeface="Cambria Math" panose="02040503050406030204" pitchFamily="18" charset="0"/>
                                                </a:rPr>
                                              </m:ctrlPr>
                                            </m:sSupPr>
                                            <m:e>
                                              <m:r>
                                                <a:rPr lang="it-IT" sz="1100" i="1">
                                                  <a:latin typeface="Cambria Math" panose="02040503050406030204" pitchFamily="18" charset="0"/>
                                                </a:rPr>
                                                <m:t>𝑑</m:t>
                                              </m:r>
                                            </m:e>
                                            <m:sup>
                                              <m:r>
                                                <a:rPr lang="it-IT" sz="1100" i="1">
                                                  <a:latin typeface="Cambria Math" panose="02040503050406030204" pitchFamily="18" charset="0"/>
                                                </a:rPr>
                                                <m:t>2</m:t>
                                              </m:r>
                                            </m:sup>
                                          </m:sSup>
                                          <m:r>
                                            <a:rPr lang="it-IT" sz="1100" i="1">
                                              <a:latin typeface="Cambria Math" panose="02040503050406030204" pitchFamily="18" charset="0"/>
                                            </a:rPr>
                                            <m:t>+4</m:t>
                                          </m:r>
                                          <m:sSup>
                                            <m:sSupPr>
                                              <m:ctrlPr>
                                                <a:rPr lang="it-IT" sz="1100" i="1">
                                                  <a:latin typeface="Cambria Math" panose="02040503050406030204" pitchFamily="18" charset="0"/>
                                                </a:rPr>
                                              </m:ctrlPr>
                                            </m:sSupPr>
                                            <m:e>
                                              <m:r>
                                                <a:rPr lang="it-IT" sz="1100" i="1">
                                                  <a:latin typeface="Cambria Math" panose="02040503050406030204" pitchFamily="18" charset="0"/>
                                                </a:rPr>
                                                <m:t>𝑧</m:t>
                                              </m:r>
                                            </m:e>
                                            <m:sup>
                                              <m:r>
                                                <a:rPr lang="it-IT" sz="1100" i="1">
                                                  <a:latin typeface="Cambria Math" panose="02040503050406030204" pitchFamily="18" charset="0"/>
                                                </a:rPr>
                                                <m:t>2</m:t>
                                              </m:r>
                                            </m:sup>
                                          </m:sSup>
                                        </m:e>
                                      </m:d>
                                    </m:e>
                                    <m:sup>
                                      <m:r>
                                        <a:rPr lang="it-IT" sz="1100" i="1">
                                          <a:latin typeface="Cambria Math" panose="02040503050406030204" pitchFamily="18" charset="0"/>
                                        </a:rPr>
                                        <m:t>3</m:t>
                                      </m:r>
                                    </m:sup>
                                  </m:sSup>
                                </m:e>
                              </m:rad>
                            </m:den>
                          </m:f>
                          <m:r>
                            <a:rPr lang="it-IT" sz="1100" b="0" i="1" smtClean="0">
                              <a:latin typeface="Cambria Math" panose="02040503050406030204" pitchFamily="18" charset="0"/>
                            </a:rPr>
                            <m:t>−</m:t>
                          </m:r>
                          <m:f>
                            <m:fPr>
                              <m:ctrlPr>
                                <a:rPr lang="it-IT" sz="1100" i="1">
                                  <a:latin typeface="Cambria Math" panose="02040503050406030204" pitchFamily="18" charset="0"/>
                                </a:rPr>
                              </m:ctrlPr>
                            </m:fPr>
                            <m:num>
                              <m:r>
                                <a:rPr lang="it-IT" sz="1100" i="1">
                                  <a:latin typeface="Cambria Math" panose="02040503050406030204" pitchFamily="18" charset="0"/>
                                </a:rPr>
                                <m:t>𝑧</m:t>
                              </m:r>
                              <m:sSup>
                                <m:sSupPr>
                                  <m:ctrlPr>
                                    <a:rPr lang="it-IT" sz="1100" i="1">
                                      <a:latin typeface="Cambria Math" panose="02040503050406030204" pitchFamily="18" charset="0"/>
                                    </a:rPr>
                                  </m:ctrlPr>
                                </m:sSupPr>
                                <m:e>
                                  <m:r>
                                    <a:rPr lang="it-IT" sz="1100" i="1">
                                      <a:latin typeface="Cambria Math" panose="02040503050406030204" pitchFamily="18" charset="0"/>
                                    </a:rPr>
                                    <m:t>𝜌</m:t>
                                  </m:r>
                                </m:e>
                                <m:sup>
                                  <m:r>
                                    <a:rPr lang="it-IT" sz="1100" i="1">
                                      <a:latin typeface="Cambria Math" panose="02040503050406030204" pitchFamily="18" charset="0"/>
                                    </a:rPr>
                                    <m:t>2</m:t>
                                  </m:r>
                                </m:sup>
                              </m:sSup>
                            </m:num>
                            <m:den>
                              <m:r>
                                <a:rPr lang="it-IT" sz="1100" b="0" i="1" smtClean="0">
                                  <a:latin typeface="Cambria Math" panose="02040503050406030204" pitchFamily="18" charset="0"/>
                                </a:rPr>
                                <m:t>2</m:t>
                              </m:r>
                              <m:rad>
                                <m:radPr>
                                  <m:degHide m:val="on"/>
                                  <m:ctrlPr>
                                    <a:rPr lang="it-IT" sz="1100" i="1">
                                      <a:latin typeface="Cambria Math" panose="02040503050406030204" pitchFamily="18" charset="0"/>
                                    </a:rPr>
                                  </m:ctrlPr>
                                </m:radPr>
                                <m:deg/>
                                <m:e>
                                  <m:sSup>
                                    <m:sSupPr>
                                      <m:ctrlPr>
                                        <a:rPr lang="it-IT" sz="1100" i="1">
                                          <a:latin typeface="Cambria Math" panose="02040503050406030204" pitchFamily="18" charset="0"/>
                                        </a:rPr>
                                      </m:ctrlPr>
                                    </m:sSupPr>
                                    <m:e>
                                      <m:d>
                                        <m:dPr>
                                          <m:ctrlPr>
                                            <a:rPr lang="it-IT" sz="1100" i="1">
                                              <a:latin typeface="Cambria Math" panose="02040503050406030204" pitchFamily="18" charset="0"/>
                                            </a:rPr>
                                          </m:ctrlPr>
                                        </m:dPr>
                                        <m:e>
                                          <m:r>
                                            <a:rPr lang="it-IT" sz="1100" b="0" i="1" smtClean="0">
                                              <a:latin typeface="Cambria Math" panose="02040503050406030204" pitchFamily="18" charset="0"/>
                                            </a:rPr>
                                            <m:t>2</m:t>
                                          </m:r>
                                          <m:sSup>
                                            <m:sSupPr>
                                              <m:ctrlPr>
                                                <a:rPr lang="it-IT" sz="1100" i="1">
                                                  <a:latin typeface="Cambria Math" panose="02040503050406030204" pitchFamily="18" charset="0"/>
                                                </a:rPr>
                                              </m:ctrlPr>
                                            </m:sSupPr>
                                            <m:e>
                                              <m:r>
                                                <a:rPr lang="it-IT" sz="1100" i="1">
                                                  <a:latin typeface="Cambria Math" panose="02040503050406030204" pitchFamily="18" charset="0"/>
                                                </a:rPr>
                                                <m:t>𝑑</m:t>
                                              </m:r>
                                            </m:e>
                                            <m:sup>
                                              <m:r>
                                                <a:rPr lang="it-IT" sz="1100" i="1">
                                                  <a:latin typeface="Cambria Math" panose="02040503050406030204" pitchFamily="18" charset="0"/>
                                                </a:rPr>
                                                <m:t>2</m:t>
                                              </m:r>
                                            </m:sup>
                                          </m:sSup>
                                          <m:r>
                                            <a:rPr lang="it-IT" sz="1100" i="1">
                                              <a:latin typeface="Cambria Math" panose="02040503050406030204" pitchFamily="18" charset="0"/>
                                            </a:rPr>
                                            <m:t>+4</m:t>
                                          </m:r>
                                          <m:sSup>
                                            <m:sSupPr>
                                              <m:ctrlPr>
                                                <a:rPr lang="it-IT" sz="1100" i="1">
                                                  <a:latin typeface="Cambria Math" panose="02040503050406030204" pitchFamily="18" charset="0"/>
                                                </a:rPr>
                                              </m:ctrlPr>
                                            </m:sSupPr>
                                            <m:e>
                                              <m:r>
                                                <a:rPr lang="it-IT" sz="1100" i="1">
                                                  <a:latin typeface="Cambria Math" panose="02040503050406030204" pitchFamily="18" charset="0"/>
                                                </a:rPr>
                                                <m:t>𝑧</m:t>
                                              </m:r>
                                            </m:e>
                                            <m:sup>
                                              <m:r>
                                                <a:rPr lang="it-IT" sz="1100" i="1">
                                                  <a:latin typeface="Cambria Math" panose="02040503050406030204" pitchFamily="18" charset="0"/>
                                                </a:rPr>
                                                <m:t>2</m:t>
                                              </m:r>
                                            </m:sup>
                                          </m:sSup>
                                        </m:e>
                                      </m:d>
                                    </m:e>
                                    <m:sup>
                                      <m:r>
                                        <a:rPr lang="it-IT" sz="1100" i="1">
                                          <a:latin typeface="Cambria Math" panose="02040503050406030204" pitchFamily="18" charset="0"/>
                                        </a:rPr>
                                        <m:t>3</m:t>
                                      </m:r>
                                    </m:sup>
                                  </m:sSup>
                                </m:e>
                              </m:rad>
                            </m:den>
                          </m:f>
                        </m:den>
                      </m:f>
                    </m:oMath>
                  </m:oMathPara>
                </a14:m>
                <a:endParaRPr lang="en-US" sz="1100" dirty="0"/>
              </a:p>
              <a:p>
                <a:pPr marL="0" indent="0">
                  <a:buSzPts val="1100"/>
                  <a:buNone/>
                </a:pPr>
                <a14:m>
                  <m:oMathPara xmlns:m="http://schemas.openxmlformats.org/officeDocument/2006/math">
                    <m:oMathParaPr>
                      <m:jc m:val="centerGroup"/>
                    </m:oMathParaPr>
                    <m:oMath xmlns:m="http://schemas.openxmlformats.org/officeDocument/2006/math">
                      <m:f>
                        <m:fPr>
                          <m:ctrlPr>
                            <a:rPr lang="it-IT" sz="1100" i="1">
                              <a:latin typeface="Cambria Math" panose="02040503050406030204" pitchFamily="18" charset="0"/>
                            </a:rPr>
                          </m:ctrlPr>
                        </m:fPr>
                        <m:num>
                          <m:sSub>
                            <m:sSubPr>
                              <m:ctrlPr>
                                <a:rPr lang="it-IT" sz="1100" i="1">
                                  <a:latin typeface="Cambria Math" panose="02040503050406030204" pitchFamily="18" charset="0"/>
                                </a:rPr>
                              </m:ctrlPr>
                            </m:sSubPr>
                            <m:e>
                              <m:r>
                                <a:rPr lang="it-IT" sz="1100" i="1">
                                  <a:latin typeface="Cambria Math" panose="02040503050406030204" pitchFamily="18" charset="0"/>
                                </a:rPr>
                                <m:t>𝑇</m:t>
                              </m:r>
                            </m:e>
                            <m:sub>
                              <m:r>
                                <a:rPr lang="it-IT" sz="1100" b="0" i="1" smtClean="0">
                                  <a:latin typeface="Cambria Math" panose="02040503050406030204" pitchFamily="18" charset="0"/>
                                </a:rPr>
                                <m:t>𝐼𝐶𝐸</m:t>
                              </m:r>
                            </m:sub>
                          </m:sSub>
                        </m:num>
                        <m:den>
                          <m:sSub>
                            <m:sSubPr>
                              <m:ctrlPr>
                                <a:rPr lang="it-IT" sz="1100" i="1">
                                  <a:latin typeface="Cambria Math" panose="02040503050406030204" pitchFamily="18" charset="0"/>
                                </a:rPr>
                              </m:ctrlPr>
                            </m:sSubPr>
                            <m:e>
                              <m:r>
                                <a:rPr lang="it-IT" sz="1100" i="1">
                                  <a:latin typeface="Cambria Math" panose="02040503050406030204" pitchFamily="18" charset="0"/>
                                </a:rPr>
                                <m:t>𝑇</m:t>
                              </m:r>
                            </m:e>
                            <m:sub>
                              <m:r>
                                <a:rPr lang="it-IT" sz="1100" b="0" i="1" smtClean="0">
                                  <a:latin typeface="Cambria Math" panose="02040503050406030204" pitchFamily="18" charset="0"/>
                                </a:rPr>
                                <m:t>𝑂𝐶𝐸</m:t>
                              </m:r>
                            </m:sub>
                          </m:sSub>
                        </m:den>
                      </m:f>
                      <m:r>
                        <a:rPr lang="it-IT" sz="1100" i="1">
                          <a:latin typeface="Cambria Math" panose="02040503050406030204" pitchFamily="18" charset="0"/>
                        </a:rPr>
                        <m:t>=</m:t>
                      </m:r>
                      <m:f>
                        <m:fPr>
                          <m:ctrlPr>
                            <a:rPr lang="it-IT" sz="1100" i="1">
                              <a:latin typeface="Cambria Math" panose="02040503050406030204" pitchFamily="18" charset="0"/>
                            </a:rPr>
                          </m:ctrlPr>
                        </m:fPr>
                        <m:num>
                          <m:r>
                            <a:rPr lang="it-IT" sz="1100" i="1">
                              <a:latin typeface="Cambria Math" panose="02040503050406030204" pitchFamily="18" charset="0"/>
                            </a:rPr>
                            <m:t>1</m:t>
                          </m:r>
                        </m:num>
                        <m:den>
                          <m:r>
                            <a:rPr lang="it-IT" sz="1100" i="1">
                              <a:latin typeface="Cambria Math" panose="02040503050406030204" pitchFamily="18" charset="0"/>
                            </a:rPr>
                            <m:t>1−</m:t>
                          </m:r>
                          <m:f>
                            <m:fPr>
                              <m:ctrlPr>
                                <a:rPr lang="it-IT" sz="1100" i="1">
                                  <a:latin typeface="Cambria Math" panose="02040503050406030204" pitchFamily="18" charset="0"/>
                                </a:rPr>
                              </m:ctrlPr>
                            </m:fPr>
                            <m:num>
                              <m:r>
                                <a:rPr lang="it-IT" sz="1100" i="1">
                                  <a:latin typeface="Cambria Math" panose="02040503050406030204" pitchFamily="18" charset="0"/>
                                </a:rPr>
                                <m:t>1</m:t>
                              </m:r>
                            </m:num>
                            <m:den>
                              <m:sSub>
                                <m:sSubPr>
                                  <m:ctrlPr>
                                    <a:rPr lang="it-IT" sz="1100" i="1">
                                      <a:latin typeface="Cambria Math" panose="02040503050406030204" pitchFamily="18" charset="0"/>
                                    </a:rPr>
                                  </m:ctrlPr>
                                </m:sSubPr>
                                <m:e>
                                  <m:r>
                                    <a:rPr lang="it-IT" sz="1100" i="1">
                                      <a:latin typeface="Cambria Math" panose="02040503050406030204" pitchFamily="18" charset="0"/>
                                    </a:rPr>
                                    <m:t>𝑘</m:t>
                                  </m:r>
                                </m:e>
                                <m:sub>
                                  <m:r>
                                    <a:rPr lang="it-IT" sz="1100" i="1">
                                      <a:latin typeface="Cambria Math" panose="02040503050406030204" pitchFamily="18" charset="0"/>
                                    </a:rPr>
                                    <m:t>1</m:t>
                                  </m:r>
                                </m:sub>
                              </m:sSub>
                            </m:den>
                          </m:f>
                          <m:sSup>
                            <m:sSupPr>
                              <m:ctrlPr>
                                <a:rPr lang="it-IT" sz="1100" i="1">
                                  <a:latin typeface="Cambria Math" panose="02040503050406030204" pitchFamily="18" charset="0"/>
                                </a:rPr>
                              </m:ctrlPr>
                            </m:sSupPr>
                            <m:e>
                              <m:d>
                                <m:dPr>
                                  <m:ctrlPr>
                                    <a:rPr lang="it-IT" sz="1100" i="1">
                                      <a:latin typeface="Cambria Math" panose="02040503050406030204" pitchFamily="18" charset="0"/>
                                    </a:rPr>
                                  </m:ctrlPr>
                                </m:dPr>
                                <m:e>
                                  <m:f>
                                    <m:fPr>
                                      <m:ctrlPr>
                                        <a:rPr lang="it-IT" sz="1100" i="1">
                                          <a:latin typeface="Cambria Math" panose="02040503050406030204" pitchFamily="18" charset="0"/>
                                        </a:rPr>
                                      </m:ctrlPr>
                                    </m:fPr>
                                    <m:num>
                                      <m:r>
                                        <a:rPr lang="it-IT" sz="1100" i="1">
                                          <a:latin typeface="Cambria Math" panose="02040503050406030204" pitchFamily="18" charset="0"/>
                                        </a:rPr>
                                        <m:t>𝜌</m:t>
                                      </m:r>
                                    </m:num>
                                    <m:den>
                                      <m:r>
                                        <a:rPr lang="it-IT" sz="1100" i="1">
                                          <a:latin typeface="Cambria Math" panose="02040503050406030204" pitchFamily="18" charset="0"/>
                                        </a:rPr>
                                        <m:t>𝑧</m:t>
                                      </m:r>
                                      <m:r>
                                        <a:rPr lang="it-IT" sz="1100" i="1">
                                          <a:latin typeface="Cambria Math" panose="02040503050406030204" pitchFamily="18" charset="0"/>
                                        </a:rPr>
                                        <m:t>+</m:t>
                                      </m:r>
                                      <m:sSub>
                                        <m:sSubPr>
                                          <m:ctrlPr>
                                            <a:rPr lang="it-IT" sz="1100" i="1">
                                              <a:latin typeface="Cambria Math" panose="02040503050406030204" pitchFamily="18" charset="0"/>
                                            </a:rPr>
                                          </m:ctrlPr>
                                        </m:sSubPr>
                                        <m:e>
                                          <m:r>
                                            <a:rPr lang="it-IT" sz="1100" i="1">
                                              <a:latin typeface="Cambria Math" panose="02040503050406030204" pitchFamily="18" charset="0"/>
                                            </a:rPr>
                                            <m:t>𝑘</m:t>
                                          </m:r>
                                        </m:e>
                                        <m:sub>
                                          <m:r>
                                            <a:rPr lang="it-IT" sz="1100" i="1">
                                              <a:latin typeface="Cambria Math" panose="02040503050406030204" pitchFamily="18" charset="0"/>
                                            </a:rPr>
                                            <m:t>2</m:t>
                                          </m:r>
                                        </m:sub>
                                      </m:sSub>
                                    </m:den>
                                  </m:f>
                                </m:e>
                              </m:d>
                            </m:e>
                            <m:sup>
                              <m:r>
                                <a:rPr lang="it-IT" sz="1100" i="1">
                                  <a:latin typeface="Cambria Math" panose="02040503050406030204" pitchFamily="18" charset="0"/>
                                </a:rPr>
                                <m:t>2</m:t>
                              </m:r>
                            </m:sup>
                          </m:sSup>
                        </m:den>
                      </m:f>
                      <m:r>
                        <a:rPr lang="it-IT" sz="1100" b="0" i="1" smtClean="0">
                          <a:latin typeface="Cambria Math" panose="02040503050406030204" pitchFamily="18" charset="0"/>
                        </a:rPr>
                        <m:t>                 </m:t>
                      </m:r>
                      <m:sSub>
                        <m:sSubPr>
                          <m:ctrlPr>
                            <a:rPr lang="it-IT" sz="1100" b="0" i="1" smtClean="0">
                              <a:latin typeface="Cambria Math" panose="02040503050406030204" pitchFamily="18" charset="0"/>
                            </a:rPr>
                          </m:ctrlPr>
                        </m:sSubPr>
                        <m:e>
                          <m:r>
                            <a:rPr lang="it-IT" sz="1100" b="0" i="1" smtClean="0">
                              <a:latin typeface="Cambria Math" panose="02040503050406030204" pitchFamily="18" charset="0"/>
                            </a:rPr>
                            <m:t>𝑘</m:t>
                          </m:r>
                        </m:e>
                        <m:sub>
                          <m:r>
                            <a:rPr lang="it-IT" sz="1100" b="0" i="1" smtClean="0">
                              <a:latin typeface="Cambria Math" panose="02040503050406030204" pitchFamily="18" charset="0"/>
                            </a:rPr>
                            <m:t>1</m:t>
                          </m:r>
                        </m:sub>
                      </m:sSub>
                      <m:r>
                        <a:rPr lang="it-IT" sz="1100" b="0" i="1" smtClean="0">
                          <a:latin typeface="Cambria Math" panose="02040503050406030204" pitchFamily="18" charset="0"/>
                        </a:rPr>
                        <m:t>=6.924       </m:t>
                      </m:r>
                      <m:sSub>
                        <m:sSubPr>
                          <m:ctrlPr>
                            <a:rPr lang="it-IT" sz="1100" b="0" i="1" smtClean="0">
                              <a:latin typeface="Cambria Math" panose="02040503050406030204" pitchFamily="18" charset="0"/>
                            </a:rPr>
                          </m:ctrlPr>
                        </m:sSubPr>
                        <m:e>
                          <m:r>
                            <a:rPr lang="it-IT" sz="1100" b="0" i="1" smtClean="0">
                              <a:latin typeface="Cambria Math" panose="02040503050406030204" pitchFamily="18" charset="0"/>
                            </a:rPr>
                            <m:t>𝑘</m:t>
                          </m:r>
                        </m:e>
                        <m:sub>
                          <m:r>
                            <a:rPr lang="it-IT" sz="1100" b="0" i="1" smtClean="0">
                              <a:latin typeface="Cambria Math" panose="02040503050406030204" pitchFamily="18" charset="0"/>
                            </a:rPr>
                            <m:t>2</m:t>
                          </m:r>
                        </m:sub>
                      </m:sSub>
                      <m:r>
                        <a:rPr lang="it-IT" sz="1100" b="0" i="1" smtClean="0">
                          <a:latin typeface="Cambria Math" panose="02040503050406030204" pitchFamily="18" charset="0"/>
                        </a:rPr>
                        <m:t>=3.782</m:t>
                      </m:r>
                    </m:oMath>
                  </m:oMathPara>
                </a14:m>
                <a:endParaRPr lang="it-IT" sz="1100" b="0" dirty="0"/>
              </a:p>
              <a:p>
                <a:pPr marL="0" indent="0">
                  <a:buSzPts val="1100"/>
                  <a:buNone/>
                </a:pPr>
                <a:endParaRPr lang="it-IT" sz="1100" b="0" i="1" dirty="0">
                  <a:latin typeface="Cambria Math" panose="02040503050406030204" pitchFamily="18" charset="0"/>
                </a:endParaRPr>
              </a:p>
              <a:p>
                <a:pPr marL="0" indent="0">
                  <a:buSzPts val="1100"/>
                  <a:buNone/>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rPr>
                        <m:t>𝑧</m:t>
                      </m:r>
                      <m:r>
                        <a:rPr lang="it-IT" sz="1100" b="0" i="1" smtClean="0">
                          <a:latin typeface="Cambria Math" panose="02040503050406030204" pitchFamily="18" charset="0"/>
                        </a:rPr>
                        <m:t>&gt;4</m:t>
                      </m:r>
                      <m:r>
                        <a:rPr lang="it-IT" sz="1100" b="0" i="1" smtClean="0">
                          <a:latin typeface="Cambria Math" panose="02040503050406030204" pitchFamily="18" charset="0"/>
                        </a:rPr>
                        <m:t>𝜌</m:t>
                      </m:r>
                      <m:r>
                        <a:rPr lang="it-IT" sz="1100" b="0" i="1" smtClean="0">
                          <a:latin typeface="Cambria Math" panose="02040503050406030204" pitchFamily="18" charset="0"/>
                        </a:rPr>
                        <m:t> </m:t>
                      </m:r>
                    </m:oMath>
                  </m:oMathPara>
                </a14:m>
                <a:endParaRPr lang="en-US" sz="1100" dirty="0"/>
              </a:p>
            </p:txBody>
          </p:sp>
        </mc:Choice>
        <mc:Fallback xmlns="">
          <p:sp>
            <p:nvSpPr>
              <p:cNvPr id="2" name="Google Shape;1228;p46">
                <a:extLst>
                  <a:ext uri="{FF2B5EF4-FFF2-40B4-BE49-F238E27FC236}">
                    <a16:creationId xmlns:a16="http://schemas.microsoft.com/office/drawing/2014/main" id="{55A24896-D193-F06A-9AE3-7ED2CD65A693}"/>
                  </a:ext>
                </a:extLst>
              </p:cNvPr>
              <p:cNvSpPr txBox="1">
                <a:spLocks noRot="1" noChangeAspect="1" noMove="1" noResize="1" noEditPoints="1" noAdjustHandles="1" noChangeArrowheads="1" noChangeShapeType="1" noTextEdit="1"/>
              </p:cNvSpPr>
              <p:nvPr/>
            </p:nvSpPr>
            <p:spPr>
              <a:xfrm>
                <a:off x="720000" y="879982"/>
                <a:ext cx="4779100" cy="2457568"/>
              </a:xfrm>
              <a:prstGeom prst="rect">
                <a:avLst/>
              </a:prstGeom>
              <a:blipFill>
                <a:blip r:embed="rId3"/>
                <a:stretch>
                  <a:fillRect/>
                </a:stretch>
              </a:blipFill>
              <a:ln>
                <a:noFill/>
              </a:ln>
            </p:spPr>
            <p:txBody>
              <a:bodyPr/>
              <a:lstStyle/>
              <a:p>
                <a:r>
                  <a:rPr lang="it-IT">
                    <a:noFill/>
                  </a:rPr>
                  <a:t> </a:t>
                </a:r>
              </a:p>
            </p:txBody>
          </p:sp>
        </mc:Fallback>
      </mc:AlternateContent>
      <p:pic>
        <p:nvPicPr>
          <p:cNvPr id="4" name="Immagine 3" descr="Immagine che contiene testo, diagramma, Parallelo, Piano&#10;&#10;Il contenuto generato dall'IA potrebbe non essere corretto.">
            <a:extLst>
              <a:ext uri="{FF2B5EF4-FFF2-40B4-BE49-F238E27FC236}">
                <a16:creationId xmlns:a16="http://schemas.microsoft.com/office/drawing/2014/main" id="{2122E067-D21B-9406-A0C4-34C206BEE670}"/>
              </a:ext>
            </a:extLst>
          </p:cNvPr>
          <p:cNvPicPr>
            <a:picLocks noChangeAspect="1"/>
          </p:cNvPicPr>
          <p:nvPr/>
        </p:nvPicPr>
        <p:blipFill>
          <a:blip r:embed="rId4"/>
          <a:stretch>
            <a:fillRect/>
          </a:stretch>
        </p:blipFill>
        <p:spPr>
          <a:xfrm>
            <a:off x="1267255" y="2980775"/>
            <a:ext cx="3852000" cy="1831111"/>
          </a:xfrm>
          <a:prstGeom prst="rect">
            <a:avLst/>
          </a:prstGeom>
        </p:spPr>
      </p:pic>
    </p:spTree>
    <p:extLst>
      <p:ext uri="{BB962C8B-B14F-4D97-AF65-F5344CB8AC3E}">
        <p14:creationId xmlns:p14="http://schemas.microsoft.com/office/powerpoint/2010/main" val="3260553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6">
          <a:extLst>
            <a:ext uri="{FF2B5EF4-FFF2-40B4-BE49-F238E27FC236}">
              <a16:creationId xmlns:a16="http://schemas.microsoft.com/office/drawing/2014/main" id="{EF51E087-059F-842C-2A02-D0880E7DFF9E}"/>
            </a:ext>
          </a:extLst>
        </p:cNvPr>
        <p:cNvGrpSpPr/>
        <p:nvPr/>
      </p:nvGrpSpPr>
      <p:grpSpPr>
        <a:xfrm>
          <a:off x="0" y="0"/>
          <a:ext cx="0" cy="0"/>
          <a:chOff x="0" y="0"/>
          <a:chExt cx="0" cy="0"/>
        </a:xfrm>
      </p:grpSpPr>
      <p:sp>
        <p:nvSpPr>
          <p:cNvPr id="1017" name="Google Shape;1017;p44">
            <a:extLst>
              <a:ext uri="{FF2B5EF4-FFF2-40B4-BE49-F238E27FC236}">
                <a16:creationId xmlns:a16="http://schemas.microsoft.com/office/drawing/2014/main" id="{5AD0A9AC-76A8-9314-E749-6BC8DA22C7CC}"/>
              </a:ext>
            </a:extLst>
          </p:cNvPr>
          <p:cNvSpPr txBox="1">
            <a:spLocks noGrp="1"/>
          </p:cNvSpPr>
          <p:nvPr>
            <p:ph type="title"/>
          </p:nvPr>
        </p:nvSpPr>
        <p:spPr>
          <a:xfrm>
            <a:off x="720000" y="2414400"/>
            <a:ext cx="585398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3600" dirty="0"/>
              <a:t>CONCLUSION</a:t>
            </a:r>
          </a:p>
        </p:txBody>
      </p:sp>
      <p:sp>
        <p:nvSpPr>
          <p:cNvPr id="1018" name="Google Shape;1018;p44">
            <a:extLst>
              <a:ext uri="{FF2B5EF4-FFF2-40B4-BE49-F238E27FC236}">
                <a16:creationId xmlns:a16="http://schemas.microsoft.com/office/drawing/2014/main" id="{2EFCA2E8-357E-C734-5AEA-6D9A16E3F7E5}"/>
              </a:ext>
            </a:extLst>
          </p:cNvPr>
          <p:cNvSpPr txBox="1">
            <a:spLocks noGrp="1"/>
          </p:cNvSpPr>
          <p:nvPr>
            <p:ph type="subTitle" idx="1"/>
          </p:nvPr>
        </p:nvSpPr>
        <p:spPr>
          <a:xfrm>
            <a:off x="720000" y="3256200"/>
            <a:ext cx="4032600" cy="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9" name="Google Shape;1019;p44">
            <a:extLst>
              <a:ext uri="{FF2B5EF4-FFF2-40B4-BE49-F238E27FC236}">
                <a16:creationId xmlns:a16="http://schemas.microsoft.com/office/drawing/2014/main" id="{1937C2D7-9B4D-D281-1138-7A7572E865E1}"/>
              </a:ext>
            </a:extLst>
          </p:cNvPr>
          <p:cNvSpPr txBox="1">
            <a:spLocks noGrp="1"/>
          </p:cNvSpPr>
          <p:nvPr>
            <p:ph type="title" idx="2"/>
          </p:nvPr>
        </p:nvSpPr>
        <p:spPr>
          <a:xfrm>
            <a:off x="720000" y="1489200"/>
            <a:ext cx="1797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1020" name="Google Shape;1020;p44">
            <a:extLst>
              <a:ext uri="{FF2B5EF4-FFF2-40B4-BE49-F238E27FC236}">
                <a16:creationId xmlns:a16="http://schemas.microsoft.com/office/drawing/2014/main" id="{365866ED-9D44-F60A-CCBD-FA737412D0A5}"/>
              </a:ext>
            </a:extLst>
          </p:cNvPr>
          <p:cNvSpPr/>
          <p:nvPr/>
        </p:nvSpPr>
        <p:spPr>
          <a:xfrm>
            <a:off x="796601" y="3731700"/>
            <a:ext cx="37755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4">
            <a:extLst>
              <a:ext uri="{FF2B5EF4-FFF2-40B4-BE49-F238E27FC236}">
                <a16:creationId xmlns:a16="http://schemas.microsoft.com/office/drawing/2014/main" id="{05889A9A-A3F0-FAFB-12A3-D76B5C0D825B}"/>
              </a:ext>
            </a:extLst>
          </p:cNvPr>
          <p:cNvGrpSpPr/>
          <p:nvPr/>
        </p:nvGrpSpPr>
        <p:grpSpPr>
          <a:xfrm flipH="1">
            <a:off x="7316199" y="2059575"/>
            <a:ext cx="1114575" cy="3083927"/>
            <a:chOff x="4151450" y="18288"/>
            <a:chExt cx="2094278" cy="5794677"/>
          </a:xfrm>
        </p:grpSpPr>
        <p:grpSp>
          <p:nvGrpSpPr>
            <p:cNvPr id="1022" name="Google Shape;1022;p44">
              <a:extLst>
                <a:ext uri="{FF2B5EF4-FFF2-40B4-BE49-F238E27FC236}">
                  <a16:creationId xmlns:a16="http://schemas.microsoft.com/office/drawing/2014/main" id="{EF3F2672-0D23-29F5-822D-B1EE40423661}"/>
                </a:ext>
              </a:extLst>
            </p:cNvPr>
            <p:cNvGrpSpPr/>
            <p:nvPr/>
          </p:nvGrpSpPr>
          <p:grpSpPr>
            <a:xfrm>
              <a:off x="4151450" y="18288"/>
              <a:ext cx="2094278" cy="5794677"/>
              <a:chOff x="4151450" y="18288"/>
              <a:chExt cx="2094278" cy="5794677"/>
            </a:xfrm>
          </p:grpSpPr>
          <p:sp>
            <p:nvSpPr>
              <p:cNvPr id="1023" name="Google Shape;1023;p44">
                <a:extLst>
                  <a:ext uri="{FF2B5EF4-FFF2-40B4-BE49-F238E27FC236}">
                    <a16:creationId xmlns:a16="http://schemas.microsoft.com/office/drawing/2014/main" id="{5A780F98-F06E-08C8-D0C2-039861AB6A22}"/>
                  </a:ext>
                </a:extLst>
              </p:cNvPr>
              <p:cNvSpPr/>
              <p:nvPr/>
            </p:nvSpPr>
            <p:spPr>
              <a:xfrm>
                <a:off x="4781268" y="5147056"/>
                <a:ext cx="746340" cy="398893"/>
              </a:xfrm>
              <a:custGeom>
                <a:avLst/>
                <a:gdLst/>
                <a:ahLst/>
                <a:cxnLst/>
                <a:rect l="l" t="t" r="r" b="b"/>
                <a:pathLst>
                  <a:path w="3888" h="2078" extrusionOk="0">
                    <a:moveTo>
                      <a:pt x="119" y="0"/>
                    </a:moveTo>
                    <a:cubicBezTo>
                      <a:pt x="119" y="0"/>
                      <a:pt x="1" y="297"/>
                      <a:pt x="5" y="408"/>
                    </a:cubicBezTo>
                    <a:cubicBezTo>
                      <a:pt x="8" y="517"/>
                      <a:pt x="10" y="558"/>
                      <a:pt x="10" y="558"/>
                    </a:cubicBezTo>
                    <a:cubicBezTo>
                      <a:pt x="10" y="558"/>
                      <a:pt x="62" y="715"/>
                      <a:pt x="216" y="766"/>
                    </a:cubicBezTo>
                    <a:cubicBezTo>
                      <a:pt x="368" y="817"/>
                      <a:pt x="639" y="960"/>
                      <a:pt x="874" y="991"/>
                    </a:cubicBezTo>
                    <a:cubicBezTo>
                      <a:pt x="1110" y="1021"/>
                      <a:pt x="1216" y="1008"/>
                      <a:pt x="1313" y="1032"/>
                    </a:cubicBezTo>
                    <a:cubicBezTo>
                      <a:pt x="1411" y="1057"/>
                      <a:pt x="1665" y="1275"/>
                      <a:pt x="1699" y="1326"/>
                    </a:cubicBezTo>
                    <a:cubicBezTo>
                      <a:pt x="1731" y="1375"/>
                      <a:pt x="1906" y="1577"/>
                      <a:pt x="2076" y="1695"/>
                    </a:cubicBezTo>
                    <a:cubicBezTo>
                      <a:pt x="2245" y="1814"/>
                      <a:pt x="2943" y="2026"/>
                      <a:pt x="2943" y="2026"/>
                    </a:cubicBezTo>
                    <a:cubicBezTo>
                      <a:pt x="2943" y="2026"/>
                      <a:pt x="3194" y="2077"/>
                      <a:pt x="3369" y="2077"/>
                    </a:cubicBezTo>
                    <a:cubicBezTo>
                      <a:pt x="3388" y="2077"/>
                      <a:pt x="3406" y="2076"/>
                      <a:pt x="3423" y="2075"/>
                    </a:cubicBezTo>
                    <a:cubicBezTo>
                      <a:pt x="3594" y="2063"/>
                      <a:pt x="3772" y="1884"/>
                      <a:pt x="3812" y="1852"/>
                    </a:cubicBezTo>
                    <a:cubicBezTo>
                      <a:pt x="3852" y="1820"/>
                      <a:pt x="3888" y="1534"/>
                      <a:pt x="3888" y="1534"/>
                    </a:cubicBezTo>
                    <a:cubicBezTo>
                      <a:pt x="3888" y="1534"/>
                      <a:pt x="1676" y="434"/>
                      <a:pt x="1333" y="340"/>
                    </a:cubicBezTo>
                    <a:cubicBezTo>
                      <a:pt x="988" y="248"/>
                      <a:pt x="119"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a:extLst>
                  <a:ext uri="{FF2B5EF4-FFF2-40B4-BE49-F238E27FC236}">
                    <a16:creationId xmlns:a16="http://schemas.microsoft.com/office/drawing/2014/main" id="{B37FF3FD-A193-ED80-476D-1ACD38C1102A}"/>
                  </a:ext>
                </a:extLst>
              </p:cNvPr>
              <p:cNvSpPr/>
              <p:nvPr/>
            </p:nvSpPr>
            <p:spPr>
              <a:xfrm>
                <a:off x="5280554" y="1635353"/>
                <a:ext cx="833874" cy="860365"/>
              </a:xfrm>
              <a:custGeom>
                <a:avLst/>
                <a:gdLst/>
                <a:ahLst/>
                <a:cxnLst/>
                <a:rect l="l" t="t" r="r" b="b"/>
                <a:pathLst>
                  <a:path w="4344" h="4482" extrusionOk="0">
                    <a:moveTo>
                      <a:pt x="1116" y="0"/>
                    </a:moveTo>
                    <a:cubicBezTo>
                      <a:pt x="1116" y="0"/>
                      <a:pt x="1" y="220"/>
                      <a:pt x="1" y="242"/>
                    </a:cubicBezTo>
                    <a:cubicBezTo>
                      <a:pt x="1" y="262"/>
                      <a:pt x="105" y="1975"/>
                      <a:pt x="162" y="2129"/>
                    </a:cubicBezTo>
                    <a:cubicBezTo>
                      <a:pt x="219" y="2283"/>
                      <a:pt x="731" y="2964"/>
                      <a:pt x="985" y="3138"/>
                    </a:cubicBezTo>
                    <a:cubicBezTo>
                      <a:pt x="1239" y="3312"/>
                      <a:pt x="2560" y="3896"/>
                      <a:pt x="2560" y="3896"/>
                    </a:cubicBezTo>
                    <a:cubicBezTo>
                      <a:pt x="2560" y="3896"/>
                      <a:pt x="2572" y="3892"/>
                      <a:pt x="2583" y="3892"/>
                    </a:cubicBezTo>
                    <a:cubicBezTo>
                      <a:pt x="2597" y="3892"/>
                      <a:pt x="2610" y="3900"/>
                      <a:pt x="2586" y="3936"/>
                    </a:cubicBezTo>
                    <a:cubicBezTo>
                      <a:pt x="2548" y="4000"/>
                      <a:pt x="2705" y="4259"/>
                      <a:pt x="2705" y="4259"/>
                    </a:cubicBezTo>
                    <a:lnTo>
                      <a:pt x="3006" y="4467"/>
                    </a:lnTo>
                    <a:cubicBezTo>
                      <a:pt x="3006" y="4467"/>
                      <a:pt x="3124" y="4482"/>
                      <a:pt x="3288" y="4482"/>
                    </a:cubicBezTo>
                    <a:cubicBezTo>
                      <a:pt x="3384" y="4482"/>
                      <a:pt x="3495" y="4477"/>
                      <a:pt x="3608" y="4461"/>
                    </a:cubicBezTo>
                    <a:cubicBezTo>
                      <a:pt x="3914" y="4419"/>
                      <a:pt x="4231" y="4203"/>
                      <a:pt x="4231" y="4203"/>
                    </a:cubicBezTo>
                    <a:cubicBezTo>
                      <a:pt x="4231" y="4203"/>
                      <a:pt x="4343" y="3687"/>
                      <a:pt x="4311" y="3637"/>
                    </a:cubicBezTo>
                    <a:cubicBezTo>
                      <a:pt x="4277" y="3586"/>
                      <a:pt x="3856" y="3329"/>
                      <a:pt x="3836" y="3320"/>
                    </a:cubicBezTo>
                    <a:cubicBezTo>
                      <a:pt x="3814" y="3309"/>
                      <a:pt x="3482" y="3278"/>
                      <a:pt x="3482" y="3278"/>
                    </a:cubicBezTo>
                    <a:cubicBezTo>
                      <a:pt x="3482" y="3278"/>
                      <a:pt x="3086" y="3166"/>
                      <a:pt x="3017" y="3106"/>
                    </a:cubicBezTo>
                    <a:cubicBezTo>
                      <a:pt x="2950" y="3047"/>
                      <a:pt x="2479" y="2461"/>
                      <a:pt x="2199" y="2081"/>
                    </a:cubicBezTo>
                    <a:cubicBezTo>
                      <a:pt x="1917" y="1703"/>
                      <a:pt x="1451" y="1314"/>
                      <a:pt x="1451" y="1314"/>
                    </a:cubicBezTo>
                    <a:cubicBezTo>
                      <a:pt x="1451" y="1314"/>
                      <a:pt x="1348" y="1177"/>
                      <a:pt x="1328" y="1048"/>
                    </a:cubicBezTo>
                    <a:cubicBezTo>
                      <a:pt x="1310" y="920"/>
                      <a:pt x="1116" y="0"/>
                      <a:pt x="111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a:extLst>
                  <a:ext uri="{FF2B5EF4-FFF2-40B4-BE49-F238E27FC236}">
                    <a16:creationId xmlns:a16="http://schemas.microsoft.com/office/drawing/2014/main" id="{4C4AFE45-353D-065D-94C0-3E386915B4C0}"/>
                  </a:ext>
                </a:extLst>
              </p:cNvPr>
              <p:cNvSpPr/>
              <p:nvPr/>
            </p:nvSpPr>
            <p:spPr>
              <a:xfrm>
                <a:off x="5194940" y="1024730"/>
                <a:ext cx="381041" cy="788956"/>
              </a:xfrm>
              <a:custGeom>
                <a:avLst/>
                <a:gdLst/>
                <a:ahLst/>
                <a:cxnLst/>
                <a:rect l="l" t="t" r="r" b="b"/>
                <a:pathLst>
                  <a:path w="1985" h="4110" extrusionOk="0">
                    <a:moveTo>
                      <a:pt x="161" y="0"/>
                    </a:moveTo>
                    <a:lnTo>
                      <a:pt x="50" y="1469"/>
                    </a:lnTo>
                    <a:cubicBezTo>
                      <a:pt x="50" y="1469"/>
                      <a:pt x="1" y="3901"/>
                      <a:pt x="285" y="4047"/>
                    </a:cubicBezTo>
                    <a:cubicBezTo>
                      <a:pt x="366" y="4090"/>
                      <a:pt x="456" y="4109"/>
                      <a:pt x="554" y="4109"/>
                    </a:cubicBezTo>
                    <a:cubicBezTo>
                      <a:pt x="798" y="4109"/>
                      <a:pt x="1097" y="3987"/>
                      <a:pt x="1467" y="3784"/>
                    </a:cubicBezTo>
                    <a:cubicBezTo>
                      <a:pt x="1985" y="3500"/>
                      <a:pt x="1862" y="3161"/>
                      <a:pt x="1803" y="2987"/>
                    </a:cubicBezTo>
                    <a:cubicBezTo>
                      <a:pt x="1747" y="2814"/>
                      <a:pt x="1070" y="631"/>
                      <a:pt x="927" y="356"/>
                    </a:cubicBezTo>
                    <a:cubicBezTo>
                      <a:pt x="784" y="82"/>
                      <a:pt x="161" y="0"/>
                      <a:pt x="16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4">
                <a:extLst>
                  <a:ext uri="{FF2B5EF4-FFF2-40B4-BE49-F238E27FC236}">
                    <a16:creationId xmlns:a16="http://schemas.microsoft.com/office/drawing/2014/main" id="{39046458-CC7B-2386-C84E-142CA60128D8}"/>
                  </a:ext>
                </a:extLst>
              </p:cNvPr>
              <p:cNvSpPr/>
              <p:nvPr/>
            </p:nvSpPr>
            <p:spPr>
              <a:xfrm>
                <a:off x="4406372" y="5339783"/>
                <a:ext cx="661878" cy="473181"/>
              </a:xfrm>
              <a:custGeom>
                <a:avLst/>
                <a:gdLst/>
                <a:ahLst/>
                <a:cxnLst/>
                <a:rect l="l" t="t" r="r" b="b"/>
                <a:pathLst>
                  <a:path w="3448" h="2465" extrusionOk="0">
                    <a:moveTo>
                      <a:pt x="57" y="1"/>
                    </a:moveTo>
                    <a:cubicBezTo>
                      <a:pt x="57" y="1"/>
                      <a:pt x="0" y="374"/>
                      <a:pt x="46" y="570"/>
                    </a:cubicBezTo>
                    <a:cubicBezTo>
                      <a:pt x="46" y="570"/>
                      <a:pt x="360" y="867"/>
                      <a:pt x="431" y="934"/>
                    </a:cubicBezTo>
                    <a:cubicBezTo>
                      <a:pt x="502" y="1000"/>
                      <a:pt x="668" y="1157"/>
                      <a:pt x="729" y="1242"/>
                    </a:cubicBezTo>
                    <a:cubicBezTo>
                      <a:pt x="791" y="1326"/>
                      <a:pt x="891" y="1445"/>
                      <a:pt x="985" y="1594"/>
                    </a:cubicBezTo>
                    <a:cubicBezTo>
                      <a:pt x="1078" y="1742"/>
                      <a:pt x="1138" y="1885"/>
                      <a:pt x="1375" y="2054"/>
                    </a:cubicBezTo>
                    <a:cubicBezTo>
                      <a:pt x="1611" y="2223"/>
                      <a:pt x="1991" y="2420"/>
                      <a:pt x="2504" y="2457"/>
                    </a:cubicBezTo>
                    <a:cubicBezTo>
                      <a:pt x="2582" y="2462"/>
                      <a:pt x="2650" y="2465"/>
                      <a:pt x="2711" y="2465"/>
                    </a:cubicBezTo>
                    <a:cubicBezTo>
                      <a:pt x="3050" y="2465"/>
                      <a:pt x="3137" y="2388"/>
                      <a:pt x="3255" y="2320"/>
                    </a:cubicBezTo>
                    <a:cubicBezTo>
                      <a:pt x="3395" y="2239"/>
                      <a:pt x="3412" y="2142"/>
                      <a:pt x="3412" y="2142"/>
                    </a:cubicBezTo>
                    <a:cubicBezTo>
                      <a:pt x="3412" y="2142"/>
                      <a:pt x="3447" y="2056"/>
                      <a:pt x="3441" y="1914"/>
                    </a:cubicBezTo>
                    <a:cubicBezTo>
                      <a:pt x="3435" y="1773"/>
                      <a:pt x="1617" y="480"/>
                      <a:pt x="1617" y="480"/>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a:extLst>
                  <a:ext uri="{FF2B5EF4-FFF2-40B4-BE49-F238E27FC236}">
                    <a16:creationId xmlns:a16="http://schemas.microsoft.com/office/drawing/2014/main" id="{BDFB4B6F-445A-72F1-F2AF-0478BCDA78A2}"/>
                  </a:ext>
                </a:extLst>
              </p:cNvPr>
              <p:cNvSpPr/>
              <p:nvPr/>
            </p:nvSpPr>
            <p:spPr>
              <a:xfrm>
                <a:off x="4792018" y="5099642"/>
                <a:ext cx="738278" cy="418857"/>
              </a:xfrm>
              <a:custGeom>
                <a:avLst/>
                <a:gdLst/>
                <a:ahLst/>
                <a:cxnLst/>
                <a:rect l="l" t="t" r="r" b="b"/>
                <a:pathLst>
                  <a:path w="3846" h="2182" extrusionOk="0">
                    <a:moveTo>
                      <a:pt x="891" y="1"/>
                    </a:moveTo>
                    <a:lnTo>
                      <a:pt x="335" y="66"/>
                    </a:lnTo>
                    <a:lnTo>
                      <a:pt x="334" y="67"/>
                    </a:lnTo>
                    <a:cubicBezTo>
                      <a:pt x="334" y="67"/>
                      <a:pt x="333" y="67"/>
                      <a:pt x="332" y="67"/>
                    </a:cubicBezTo>
                    <a:cubicBezTo>
                      <a:pt x="312" y="67"/>
                      <a:pt x="144" y="71"/>
                      <a:pt x="80" y="209"/>
                    </a:cubicBezTo>
                    <a:cubicBezTo>
                      <a:pt x="12" y="356"/>
                      <a:pt x="0" y="515"/>
                      <a:pt x="26" y="593"/>
                    </a:cubicBezTo>
                    <a:cubicBezTo>
                      <a:pt x="54" y="672"/>
                      <a:pt x="706" y="944"/>
                      <a:pt x="863" y="1012"/>
                    </a:cubicBezTo>
                    <a:cubicBezTo>
                      <a:pt x="1021" y="1079"/>
                      <a:pt x="1204" y="1098"/>
                      <a:pt x="1429" y="1233"/>
                    </a:cubicBezTo>
                    <a:cubicBezTo>
                      <a:pt x="1654" y="1367"/>
                      <a:pt x="1758" y="1625"/>
                      <a:pt x="2252" y="1856"/>
                    </a:cubicBezTo>
                    <a:cubicBezTo>
                      <a:pt x="2722" y="2075"/>
                      <a:pt x="2948" y="2181"/>
                      <a:pt x="3272" y="2181"/>
                    </a:cubicBezTo>
                    <a:cubicBezTo>
                      <a:pt x="3287" y="2181"/>
                      <a:pt x="3303" y="2181"/>
                      <a:pt x="3319" y="2181"/>
                    </a:cubicBezTo>
                    <a:cubicBezTo>
                      <a:pt x="3672" y="2170"/>
                      <a:pt x="3824" y="1848"/>
                      <a:pt x="3835" y="1768"/>
                    </a:cubicBezTo>
                    <a:cubicBezTo>
                      <a:pt x="3846" y="1690"/>
                      <a:pt x="3572" y="1184"/>
                      <a:pt x="3263" y="993"/>
                    </a:cubicBezTo>
                    <a:cubicBezTo>
                      <a:pt x="2953" y="802"/>
                      <a:pt x="891"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a:extLst>
                  <a:ext uri="{FF2B5EF4-FFF2-40B4-BE49-F238E27FC236}">
                    <a16:creationId xmlns:a16="http://schemas.microsoft.com/office/drawing/2014/main" id="{F1A6E9C4-E0C4-3832-61CC-44638C50063E}"/>
                  </a:ext>
                </a:extLst>
              </p:cNvPr>
              <p:cNvSpPr/>
              <p:nvPr/>
            </p:nvSpPr>
            <p:spPr>
              <a:xfrm>
                <a:off x="4415202" y="5289681"/>
                <a:ext cx="655735" cy="494489"/>
              </a:xfrm>
              <a:custGeom>
                <a:avLst/>
                <a:gdLst/>
                <a:ahLst/>
                <a:cxnLst/>
                <a:rect l="l" t="t" r="r" b="b"/>
                <a:pathLst>
                  <a:path w="3416" h="2576" extrusionOk="0">
                    <a:moveTo>
                      <a:pt x="968" y="0"/>
                    </a:moveTo>
                    <a:lnTo>
                      <a:pt x="293" y="20"/>
                    </a:lnTo>
                    <a:cubicBezTo>
                      <a:pt x="293" y="20"/>
                      <a:pt x="22" y="102"/>
                      <a:pt x="11" y="262"/>
                    </a:cubicBezTo>
                    <a:cubicBezTo>
                      <a:pt x="0" y="423"/>
                      <a:pt x="148" y="697"/>
                      <a:pt x="399" y="917"/>
                    </a:cubicBezTo>
                    <a:cubicBezTo>
                      <a:pt x="648" y="1137"/>
                      <a:pt x="783" y="1640"/>
                      <a:pt x="1219" y="2024"/>
                    </a:cubicBezTo>
                    <a:cubicBezTo>
                      <a:pt x="1612" y="2372"/>
                      <a:pt x="2010" y="2576"/>
                      <a:pt x="2635" y="2576"/>
                    </a:cubicBezTo>
                    <a:cubicBezTo>
                      <a:pt x="2702" y="2576"/>
                      <a:pt x="2772" y="2574"/>
                      <a:pt x="2844" y="2569"/>
                    </a:cubicBezTo>
                    <a:cubicBezTo>
                      <a:pt x="3377" y="2407"/>
                      <a:pt x="3397" y="2232"/>
                      <a:pt x="3395" y="2175"/>
                    </a:cubicBezTo>
                    <a:cubicBezTo>
                      <a:pt x="3394" y="2118"/>
                      <a:pt x="3415" y="1987"/>
                      <a:pt x="3081" y="1718"/>
                    </a:cubicBezTo>
                    <a:cubicBezTo>
                      <a:pt x="2748" y="1449"/>
                      <a:pt x="968" y="0"/>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a:extLst>
                  <a:ext uri="{FF2B5EF4-FFF2-40B4-BE49-F238E27FC236}">
                    <a16:creationId xmlns:a16="http://schemas.microsoft.com/office/drawing/2014/main" id="{939242F0-B85D-4439-0D28-EFE3E692308F}"/>
                  </a:ext>
                </a:extLst>
              </p:cNvPr>
              <p:cNvSpPr/>
              <p:nvPr/>
            </p:nvSpPr>
            <p:spPr>
              <a:xfrm>
                <a:off x="4424992" y="5165292"/>
                <a:ext cx="633852" cy="607937"/>
              </a:xfrm>
              <a:custGeom>
                <a:avLst/>
                <a:gdLst/>
                <a:ahLst/>
                <a:cxnLst/>
                <a:rect l="l" t="t" r="r" b="b"/>
                <a:pathLst>
                  <a:path w="3302" h="3167" extrusionOk="0">
                    <a:moveTo>
                      <a:pt x="428" y="0"/>
                    </a:moveTo>
                    <a:cubicBezTo>
                      <a:pt x="428" y="0"/>
                      <a:pt x="154" y="319"/>
                      <a:pt x="109" y="385"/>
                    </a:cubicBezTo>
                    <a:cubicBezTo>
                      <a:pt x="65" y="450"/>
                      <a:pt x="0" y="922"/>
                      <a:pt x="22" y="1059"/>
                    </a:cubicBezTo>
                    <a:cubicBezTo>
                      <a:pt x="42" y="1194"/>
                      <a:pt x="371" y="1476"/>
                      <a:pt x="455" y="1602"/>
                    </a:cubicBezTo>
                    <a:cubicBezTo>
                      <a:pt x="540" y="1728"/>
                      <a:pt x="766" y="2054"/>
                      <a:pt x="963" y="2389"/>
                    </a:cubicBezTo>
                    <a:cubicBezTo>
                      <a:pt x="1097" y="2617"/>
                      <a:pt x="1594" y="2983"/>
                      <a:pt x="2267" y="3129"/>
                    </a:cubicBezTo>
                    <a:cubicBezTo>
                      <a:pt x="2387" y="3155"/>
                      <a:pt x="2494" y="3166"/>
                      <a:pt x="2591" y="3166"/>
                    </a:cubicBezTo>
                    <a:cubicBezTo>
                      <a:pt x="3035" y="3166"/>
                      <a:pt x="3234" y="2929"/>
                      <a:pt x="3258" y="2855"/>
                    </a:cubicBezTo>
                    <a:cubicBezTo>
                      <a:pt x="3286" y="2768"/>
                      <a:pt x="3301" y="2591"/>
                      <a:pt x="3046" y="2195"/>
                    </a:cubicBezTo>
                    <a:cubicBezTo>
                      <a:pt x="2790" y="1800"/>
                      <a:pt x="2500" y="1534"/>
                      <a:pt x="2366" y="1442"/>
                    </a:cubicBezTo>
                    <a:cubicBezTo>
                      <a:pt x="2232" y="1349"/>
                      <a:pt x="1620" y="817"/>
                      <a:pt x="1557" y="696"/>
                    </a:cubicBezTo>
                    <a:cubicBezTo>
                      <a:pt x="1495" y="573"/>
                      <a:pt x="1272" y="70"/>
                      <a:pt x="1272" y="70"/>
                    </a:cubicBezTo>
                    <a:lnTo>
                      <a:pt x="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a:extLst>
                  <a:ext uri="{FF2B5EF4-FFF2-40B4-BE49-F238E27FC236}">
                    <a16:creationId xmlns:a16="http://schemas.microsoft.com/office/drawing/2014/main" id="{69BA48E5-1A51-3503-11C2-9DF3F8A01F83}"/>
                  </a:ext>
                </a:extLst>
              </p:cNvPr>
              <p:cNvSpPr/>
              <p:nvPr/>
            </p:nvSpPr>
            <p:spPr>
              <a:xfrm>
                <a:off x="4775893" y="5007309"/>
                <a:ext cx="748452" cy="499288"/>
              </a:xfrm>
              <a:custGeom>
                <a:avLst/>
                <a:gdLst/>
                <a:ahLst/>
                <a:cxnLst/>
                <a:rect l="l" t="t" r="r" b="b"/>
                <a:pathLst>
                  <a:path w="3899" h="2601" extrusionOk="0">
                    <a:moveTo>
                      <a:pt x="495" y="0"/>
                    </a:moveTo>
                    <a:cubicBezTo>
                      <a:pt x="487" y="0"/>
                      <a:pt x="481" y="1"/>
                      <a:pt x="478" y="4"/>
                    </a:cubicBezTo>
                    <a:cubicBezTo>
                      <a:pt x="419" y="51"/>
                      <a:pt x="1" y="891"/>
                      <a:pt x="244" y="1066"/>
                    </a:cubicBezTo>
                    <a:cubicBezTo>
                      <a:pt x="489" y="1242"/>
                      <a:pt x="1013" y="1416"/>
                      <a:pt x="1090" y="1440"/>
                    </a:cubicBezTo>
                    <a:cubicBezTo>
                      <a:pt x="1167" y="1466"/>
                      <a:pt x="1693" y="1743"/>
                      <a:pt x="1884" y="1916"/>
                    </a:cubicBezTo>
                    <a:cubicBezTo>
                      <a:pt x="2076" y="2089"/>
                      <a:pt x="2434" y="2334"/>
                      <a:pt x="3025" y="2543"/>
                    </a:cubicBezTo>
                    <a:cubicBezTo>
                      <a:pt x="3138" y="2583"/>
                      <a:pt x="3245" y="2601"/>
                      <a:pt x="3342" y="2601"/>
                    </a:cubicBezTo>
                    <a:cubicBezTo>
                      <a:pt x="3664" y="2601"/>
                      <a:pt x="3882" y="2407"/>
                      <a:pt x="3897" y="2216"/>
                    </a:cubicBezTo>
                    <a:cubicBezTo>
                      <a:pt x="3899" y="2200"/>
                      <a:pt x="3899" y="2185"/>
                      <a:pt x="3897" y="2168"/>
                    </a:cubicBezTo>
                    <a:cubicBezTo>
                      <a:pt x="3883" y="1926"/>
                      <a:pt x="3543" y="1574"/>
                      <a:pt x="3440" y="1506"/>
                    </a:cubicBezTo>
                    <a:cubicBezTo>
                      <a:pt x="3331" y="1434"/>
                      <a:pt x="2479" y="953"/>
                      <a:pt x="2479" y="953"/>
                    </a:cubicBezTo>
                    <a:lnTo>
                      <a:pt x="1793" y="388"/>
                    </a:lnTo>
                    <a:cubicBezTo>
                      <a:pt x="1793" y="388"/>
                      <a:pt x="659"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a:extLst>
                  <a:ext uri="{FF2B5EF4-FFF2-40B4-BE49-F238E27FC236}">
                    <a16:creationId xmlns:a16="http://schemas.microsoft.com/office/drawing/2014/main" id="{477D8202-7E4D-4820-0A13-6A7CCFED2D6D}"/>
                  </a:ext>
                </a:extLst>
              </p:cNvPr>
              <p:cNvSpPr/>
              <p:nvPr/>
            </p:nvSpPr>
            <p:spPr>
              <a:xfrm>
                <a:off x="4827338" y="2812255"/>
                <a:ext cx="608705" cy="2344983"/>
              </a:xfrm>
              <a:custGeom>
                <a:avLst/>
                <a:gdLst/>
                <a:ahLst/>
                <a:cxnLst/>
                <a:rect l="l" t="t" r="r" b="b"/>
                <a:pathLst>
                  <a:path w="3171" h="12216" extrusionOk="0">
                    <a:moveTo>
                      <a:pt x="73" y="11709"/>
                    </a:moveTo>
                    <a:cubicBezTo>
                      <a:pt x="74" y="11722"/>
                      <a:pt x="87" y="11897"/>
                      <a:pt x="261" y="12031"/>
                    </a:cubicBezTo>
                    <a:cubicBezTo>
                      <a:pt x="357" y="12105"/>
                      <a:pt x="504" y="12166"/>
                      <a:pt x="722" y="12178"/>
                    </a:cubicBezTo>
                    <a:cubicBezTo>
                      <a:pt x="1337" y="12215"/>
                      <a:pt x="1543" y="11994"/>
                      <a:pt x="1577" y="11938"/>
                    </a:cubicBezTo>
                    <a:cubicBezTo>
                      <a:pt x="1610" y="11882"/>
                      <a:pt x="2191" y="5881"/>
                      <a:pt x="2191" y="5881"/>
                    </a:cubicBezTo>
                    <a:cubicBezTo>
                      <a:pt x="2191" y="5881"/>
                      <a:pt x="2629" y="3651"/>
                      <a:pt x="2802" y="2878"/>
                    </a:cubicBezTo>
                    <a:cubicBezTo>
                      <a:pt x="2960" y="2177"/>
                      <a:pt x="3171" y="1566"/>
                      <a:pt x="3077" y="642"/>
                    </a:cubicBezTo>
                    <a:cubicBezTo>
                      <a:pt x="3074" y="616"/>
                      <a:pt x="3071" y="588"/>
                      <a:pt x="3068" y="562"/>
                    </a:cubicBezTo>
                    <a:cubicBezTo>
                      <a:pt x="3060" y="497"/>
                      <a:pt x="3051" y="431"/>
                      <a:pt x="3040" y="363"/>
                    </a:cubicBezTo>
                    <a:lnTo>
                      <a:pt x="3040" y="363"/>
                    </a:lnTo>
                    <a:cubicBezTo>
                      <a:pt x="3029" y="294"/>
                      <a:pt x="3009" y="239"/>
                      <a:pt x="2982" y="197"/>
                    </a:cubicBezTo>
                    <a:cubicBezTo>
                      <a:pt x="2969" y="176"/>
                      <a:pt x="2954" y="159"/>
                      <a:pt x="2936" y="145"/>
                    </a:cubicBezTo>
                    <a:cubicBezTo>
                      <a:pt x="2763" y="0"/>
                      <a:pt x="2420" y="179"/>
                      <a:pt x="2051" y="465"/>
                    </a:cubicBezTo>
                    <a:cubicBezTo>
                      <a:pt x="1953" y="543"/>
                      <a:pt x="1853" y="627"/>
                      <a:pt x="1753" y="716"/>
                    </a:cubicBezTo>
                    <a:lnTo>
                      <a:pt x="1753" y="716"/>
                    </a:lnTo>
                    <a:cubicBezTo>
                      <a:pt x="1706" y="757"/>
                      <a:pt x="1659" y="799"/>
                      <a:pt x="1613" y="843"/>
                    </a:cubicBezTo>
                    <a:lnTo>
                      <a:pt x="1611" y="843"/>
                    </a:lnTo>
                    <a:cubicBezTo>
                      <a:pt x="1470" y="976"/>
                      <a:pt x="1331" y="1111"/>
                      <a:pt x="1207" y="1239"/>
                    </a:cubicBezTo>
                    <a:cubicBezTo>
                      <a:pt x="1191" y="1254"/>
                      <a:pt x="1176" y="1271"/>
                      <a:pt x="1160" y="1286"/>
                    </a:cubicBezTo>
                    <a:lnTo>
                      <a:pt x="1159" y="1286"/>
                    </a:lnTo>
                    <a:cubicBezTo>
                      <a:pt x="1125" y="1322"/>
                      <a:pt x="1093" y="1357"/>
                      <a:pt x="1060" y="1389"/>
                    </a:cubicBezTo>
                    <a:lnTo>
                      <a:pt x="1060" y="1389"/>
                    </a:lnTo>
                    <a:cubicBezTo>
                      <a:pt x="962" y="1493"/>
                      <a:pt x="877" y="1585"/>
                      <a:pt x="813" y="1657"/>
                    </a:cubicBezTo>
                    <a:cubicBezTo>
                      <a:pt x="722" y="1756"/>
                      <a:pt x="670" y="1817"/>
                      <a:pt x="670" y="1817"/>
                    </a:cubicBezTo>
                    <a:cubicBezTo>
                      <a:pt x="670" y="1817"/>
                      <a:pt x="151" y="4109"/>
                      <a:pt x="39" y="5520"/>
                    </a:cubicBezTo>
                    <a:cubicBezTo>
                      <a:pt x="13" y="5841"/>
                      <a:pt x="4" y="6221"/>
                      <a:pt x="4" y="6624"/>
                    </a:cubicBezTo>
                    <a:lnTo>
                      <a:pt x="2" y="6626"/>
                    </a:lnTo>
                    <a:cubicBezTo>
                      <a:pt x="1" y="7981"/>
                      <a:pt x="105" y="10079"/>
                      <a:pt x="99" y="10646"/>
                    </a:cubicBezTo>
                    <a:cubicBezTo>
                      <a:pt x="90" y="11382"/>
                      <a:pt x="73" y="11688"/>
                      <a:pt x="73" y="11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4">
                <a:extLst>
                  <a:ext uri="{FF2B5EF4-FFF2-40B4-BE49-F238E27FC236}">
                    <a16:creationId xmlns:a16="http://schemas.microsoft.com/office/drawing/2014/main" id="{6E98D2B5-F1A6-EEA0-5348-F1DCCD6D2B39}"/>
                  </a:ext>
                </a:extLst>
              </p:cNvPr>
              <p:cNvSpPr/>
              <p:nvPr/>
            </p:nvSpPr>
            <p:spPr>
              <a:xfrm>
                <a:off x="4813133" y="3129948"/>
                <a:ext cx="382384" cy="1991777"/>
              </a:xfrm>
              <a:custGeom>
                <a:avLst/>
                <a:gdLst/>
                <a:ahLst/>
                <a:cxnLst/>
                <a:rect l="l" t="t" r="r" b="b"/>
                <a:pathLst>
                  <a:path w="1992" h="10376" extrusionOk="0">
                    <a:moveTo>
                      <a:pt x="887" y="1"/>
                    </a:moveTo>
                    <a:cubicBezTo>
                      <a:pt x="796" y="101"/>
                      <a:pt x="744" y="162"/>
                      <a:pt x="744" y="162"/>
                    </a:cubicBezTo>
                    <a:cubicBezTo>
                      <a:pt x="744" y="162"/>
                      <a:pt x="225" y="2454"/>
                      <a:pt x="113" y="3865"/>
                    </a:cubicBezTo>
                    <a:cubicBezTo>
                      <a:pt x="1" y="5274"/>
                      <a:pt x="181" y="8256"/>
                      <a:pt x="173" y="8991"/>
                    </a:cubicBezTo>
                    <a:cubicBezTo>
                      <a:pt x="165" y="9727"/>
                      <a:pt x="147" y="10033"/>
                      <a:pt x="147" y="10054"/>
                    </a:cubicBezTo>
                    <a:cubicBezTo>
                      <a:pt x="148" y="10067"/>
                      <a:pt x="161" y="10242"/>
                      <a:pt x="335" y="10376"/>
                    </a:cubicBezTo>
                    <a:cubicBezTo>
                      <a:pt x="421" y="8727"/>
                      <a:pt x="653" y="4261"/>
                      <a:pt x="653" y="4261"/>
                    </a:cubicBezTo>
                    <a:lnTo>
                      <a:pt x="1190" y="1534"/>
                    </a:lnTo>
                    <a:lnTo>
                      <a:pt x="1991" y="688"/>
                    </a:lnTo>
                    <a:cubicBezTo>
                      <a:pt x="1587" y="357"/>
                      <a:pt x="1219" y="134"/>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4">
                <a:extLst>
                  <a:ext uri="{FF2B5EF4-FFF2-40B4-BE49-F238E27FC236}">
                    <a16:creationId xmlns:a16="http://schemas.microsoft.com/office/drawing/2014/main" id="{0686EB4E-0B89-5D04-4DDF-0A61308F3A8C}"/>
                  </a:ext>
                </a:extLst>
              </p:cNvPr>
              <p:cNvSpPr/>
              <p:nvPr/>
            </p:nvSpPr>
            <p:spPr>
              <a:xfrm>
                <a:off x="4329780" y="2659647"/>
                <a:ext cx="914689" cy="2738885"/>
              </a:xfrm>
              <a:custGeom>
                <a:avLst/>
                <a:gdLst/>
                <a:ahLst/>
                <a:cxnLst/>
                <a:rect l="l" t="t" r="r" b="b"/>
                <a:pathLst>
                  <a:path w="4765" h="14268" extrusionOk="0">
                    <a:moveTo>
                      <a:pt x="462" y="13260"/>
                    </a:moveTo>
                    <a:cubicBezTo>
                      <a:pt x="462" y="13260"/>
                      <a:pt x="382" y="13559"/>
                      <a:pt x="784" y="13829"/>
                    </a:cubicBezTo>
                    <a:cubicBezTo>
                      <a:pt x="810" y="13849"/>
                      <a:pt x="839" y="13866"/>
                      <a:pt x="871" y="13884"/>
                    </a:cubicBezTo>
                    <a:cubicBezTo>
                      <a:pt x="879" y="13889"/>
                      <a:pt x="884" y="13892"/>
                      <a:pt x="891" y="13895"/>
                    </a:cubicBezTo>
                    <a:cubicBezTo>
                      <a:pt x="937" y="13923"/>
                      <a:pt x="990" y="13947"/>
                      <a:pt x="1050" y="13972"/>
                    </a:cubicBezTo>
                    <a:cubicBezTo>
                      <a:pt x="1748" y="14267"/>
                      <a:pt x="2150" y="13869"/>
                      <a:pt x="2147" y="13772"/>
                    </a:cubicBezTo>
                    <a:cubicBezTo>
                      <a:pt x="2145" y="13676"/>
                      <a:pt x="2285" y="8408"/>
                      <a:pt x="2413" y="8059"/>
                    </a:cubicBezTo>
                    <a:cubicBezTo>
                      <a:pt x="2439" y="7985"/>
                      <a:pt x="2505" y="7750"/>
                      <a:pt x="2594" y="7421"/>
                    </a:cubicBezTo>
                    <a:cubicBezTo>
                      <a:pt x="2928" y="6188"/>
                      <a:pt x="3572" y="3669"/>
                      <a:pt x="3572" y="3669"/>
                    </a:cubicBezTo>
                    <a:cubicBezTo>
                      <a:pt x="3572" y="3669"/>
                      <a:pt x="4312" y="3503"/>
                      <a:pt x="4509" y="3140"/>
                    </a:cubicBezTo>
                    <a:cubicBezTo>
                      <a:pt x="4638" y="2900"/>
                      <a:pt x="4708" y="2292"/>
                      <a:pt x="4740" y="1906"/>
                    </a:cubicBezTo>
                    <a:cubicBezTo>
                      <a:pt x="4741" y="1874"/>
                      <a:pt x="4745" y="1845"/>
                      <a:pt x="4746" y="1815"/>
                    </a:cubicBezTo>
                    <a:cubicBezTo>
                      <a:pt x="4748" y="1805"/>
                      <a:pt x="4749" y="1792"/>
                      <a:pt x="4749" y="1783"/>
                    </a:cubicBezTo>
                    <a:cubicBezTo>
                      <a:pt x="4760" y="1648"/>
                      <a:pt x="4765" y="1558"/>
                      <a:pt x="4765" y="1558"/>
                    </a:cubicBezTo>
                    <a:cubicBezTo>
                      <a:pt x="4763" y="1523"/>
                      <a:pt x="4757" y="1489"/>
                      <a:pt x="4748" y="1454"/>
                    </a:cubicBezTo>
                    <a:cubicBezTo>
                      <a:pt x="4740" y="1429"/>
                      <a:pt x="4729" y="1403"/>
                      <a:pt x="4718" y="1378"/>
                    </a:cubicBezTo>
                    <a:cubicBezTo>
                      <a:pt x="4698" y="1338"/>
                      <a:pt x="4674" y="1298"/>
                      <a:pt x="4643" y="1260"/>
                    </a:cubicBezTo>
                    <a:cubicBezTo>
                      <a:pt x="3934" y="365"/>
                      <a:pt x="322" y="0"/>
                      <a:pt x="151" y="928"/>
                    </a:cubicBezTo>
                    <a:cubicBezTo>
                      <a:pt x="147" y="948"/>
                      <a:pt x="145" y="966"/>
                      <a:pt x="142" y="983"/>
                    </a:cubicBezTo>
                    <a:cubicBezTo>
                      <a:pt x="141" y="988"/>
                      <a:pt x="141" y="994"/>
                      <a:pt x="139" y="999"/>
                    </a:cubicBezTo>
                    <a:cubicBezTo>
                      <a:pt x="136" y="1014"/>
                      <a:pt x="135" y="1029"/>
                      <a:pt x="131" y="1045"/>
                    </a:cubicBezTo>
                    <a:cubicBezTo>
                      <a:pt x="121" y="1109"/>
                      <a:pt x="113" y="1174"/>
                      <a:pt x="107" y="1235"/>
                    </a:cubicBezTo>
                    <a:cubicBezTo>
                      <a:pt x="91" y="1354"/>
                      <a:pt x="84" y="1466"/>
                      <a:pt x="78" y="1578"/>
                    </a:cubicBezTo>
                    <a:cubicBezTo>
                      <a:pt x="75" y="1606"/>
                      <a:pt x="73" y="1632"/>
                      <a:pt x="73" y="1658"/>
                    </a:cubicBezTo>
                    <a:cubicBezTo>
                      <a:pt x="45" y="2371"/>
                      <a:pt x="158" y="2937"/>
                      <a:pt x="161" y="3052"/>
                    </a:cubicBezTo>
                    <a:cubicBezTo>
                      <a:pt x="165" y="3203"/>
                      <a:pt x="490" y="5662"/>
                      <a:pt x="519" y="6599"/>
                    </a:cubicBezTo>
                    <a:cubicBezTo>
                      <a:pt x="548" y="7537"/>
                      <a:pt x="255" y="7817"/>
                      <a:pt x="165" y="8597"/>
                    </a:cubicBezTo>
                    <a:cubicBezTo>
                      <a:pt x="1" y="10039"/>
                      <a:pt x="461" y="13260"/>
                      <a:pt x="461" y="13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4">
                <a:extLst>
                  <a:ext uri="{FF2B5EF4-FFF2-40B4-BE49-F238E27FC236}">
                    <a16:creationId xmlns:a16="http://schemas.microsoft.com/office/drawing/2014/main" id="{B7E03ACC-1493-ADF8-FE42-3CACD6AEFF14}"/>
                  </a:ext>
                </a:extLst>
              </p:cNvPr>
              <p:cNvSpPr/>
              <p:nvPr/>
            </p:nvSpPr>
            <p:spPr>
              <a:xfrm>
                <a:off x="4217292" y="923376"/>
                <a:ext cx="1210884" cy="2146305"/>
              </a:xfrm>
              <a:custGeom>
                <a:avLst/>
                <a:gdLst/>
                <a:ahLst/>
                <a:cxnLst/>
                <a:rect l="l" t="t" r="r" b="b"/>
                <a:pathLst>
                  <a:path w="6308" h="11181" extrusionOk="0">
                    <a:moveTo>
                      <a:pt x="2345" y="1"/>
                    </a:moveTo>
                    <a:lnTo>
                      <a:pt x="1962" y="239"/>
                    </a:lnTo>
                    <a:cubicBezTo>
                      <a:pt x="1962" y="239"/>
                      <a:pt x="1430" y="614"/>
                      <a:pt x="1059" y="902"/>
                    </a:cubicBezTo>
                    <a:cubicBezTo>
                      <a:pt x="688" y="1190"/>
                      <a:pt x="274" y="1597"/>
                      <a:pt x="274" y="1597"/>
                    </a:cubicBezTo>
                    <a:lnTo>
                      <a:pt x="1" y="2148"/>
                    </a:lnTo>
                    <a:lnTo>
                      <a:pt x="999" y="4141"/>
                    </a:lnTo>
                    <a:cubicBezTo>
                      <a:pt x="999" y="4141"/>
                      <a:pt x="1001" y="4237"/>
                      <a:pt x="1004" y="4400"/>
                    </a:cubicBezTo>
                    <a:cubicBezTo>
                      <a:pt x="1014" y="5234"/>
                      <a:pt x="1042" y="7813"/>
                      <a:pt x="945" y="8030"/>
                    </a:cubicBezTo>
                    <a:cubicBezTo>
                      <a:pt x="861" y="8218"/>
                      <a:pt x="681" y="9202"/>
                      <a:pt x="676" y="9927"/>
                    </a:cubicBezTo>
                    <a:cubicBezTo>
                      <a:pt x="676" y="9956"/>
                      <a:pt x="676" y="9982"/>
                      <a:pt x="677" y="10010"/>
                    </a:cubicBezTo>
                    <a:cubicBezTo>
                      <a:pt x="677" y="10108"/>
                      <a:pt x="684" y="10199"/>
                      <a:pt x="693" y="10282"/>
                    </a:cubicBezTo>
                    <a:cubicBezTo>
                      <a:pt x="707" y="10403"/>
                      <a:pt x="730" y="10507"/>
                      <a:pt x="764" y="10583"/>
                    </a:cubicBezTo>
                    <a:cubicBezTo>
                      <a:pt x="814" y="10699"/>
                      <a:pt x="905" y="10794"/>
                      <a:pt x="1030" y="10871"/>
                    </a:cubicBezTo>
                    <a:cubicBezTo>
                      <a:pt x="1077" y="10902"/>
                      <a:pt x="1131" y="10930"/>
                      <a:pt x="1190" y="10956"/>
                    </a:cubicBezTo>
                    <a:cubicBezTo>
                      <a:pt x="1274" y="10991"/>
                      <a:pt x="1368" y="11022"/>
                      <a:pt x="1473" y="11050"/>
                    </a:cubicBezTo>
                    <a:cubicBezTo>
                      <a:pt x="1844" y="11144"/>
                      <a:pt x="2336" y="11181"/>
                      <a:pt x="2916" y="11181"/>
                    </a:cubicBezTo>
                    <a:cubicBezTo>
                      <a:pt x="3080" y="11181"/>
                      <a:pt x="3252" y="11178"/>
                      <a:pt x="3429" y="11173"/>
                    </a:cubicBezTo>
                    <a:cubicBezTo>
                      <a:pt x="3755" y="11163"/>
                      <a:pt x="4078" y="11131"/>
                      <a:pt x="4385" y="11079"/>
                    </a:cubicBezTo>
                    <a:cubicBezTo>
                      <a:pt x="4732" y="11020"/>
                      <a:pt x="5057" y="10936"/>
                      <a:pt x="5335" y="10828"/>
                    </a:cubicBezTo>
                    <a:cubicBezTo>
                      <a:pt x="5761" y="10666"/>
                      <a:pt x="6081" y="10454"/>
                      <a:pt x="6218" y="10203"/>
                    </a:cubicBezTo>
                    <a:cubicBezTo>
                      <a:pt x="6258" y="10131"/>
                      <a:pt x="6283" y="10056"/>
                      <a:pt x="6289" y="9977"/>
                    </a:cubicBezTo>
                    <a:cubicBezTo>
                      <a:pt x="6290" y="9962"/>
                      <a:pt x="6292" y="9945"/>
                      <a:pt x="6292" y="9927"/>
                    </a:cubicBezTo>
                    <a:cubicBezTo>
                      <a:pt x="6293" y="9897"/>
                      <a:pt x="6295" y="9867"/>
                      <a:pt x="6297" y="9834"/>
                    </a:cubicBezTo>
                    <a:cubicBezTo>
                      <a:pt x="6307" y="9047"/>
                      <a:pt x="5992" y="7239"/>
                      <a:pt x="5972" y="6606"/>
                    </a:cubicBezTo>
                    <a:cubicBezTo>
                      <a:pt x="5952" y="5930"/>
                      <a:pt x="6109" y="5250"/>
                      <a:pt x="6193" y="4178"/>
                    </a:cubicBezTo>
                    <a:cubicBezTo>
                      <a:pt x="6278" y="3106"/>
                      <a:pt x="5909" y="1202"/>
                      <a:pt x="5875" y="1016"/>
                    </a:cubicBezTo>
                    <a:cubicBezTo>
                      <a:pt x="5843" y="831"/>
                      <a:pt x="5721" y="653"/>
                      <a:pt x="5641" y="582"/>
                    </a:cubicBezTo>
                    <a:cubicBezTo>
                      <a:pt x="5561" y="510"/>
                      <a:pt x="4505" y="244"/>
                      <a:pt x="4505" y="244"/>
                    </a:cubicBez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a:extLst>
                  <a:ext uri="{FF2B5EF4-FFF2-40B4-BE49-F238E27FC236}">
                    <a16:creationId xmlns:a16="http://schemas.microsoft.com/office/drawing/2014/main" id="{E1133DC5-05F7-58FE-4CDC-2CA2B2CCE854}"/>
                  </a:ext>
                </a:extLst>
              </p:cNvPr>
              <p:cNvSpPr/>
              <p:nvPr/>
            </p:nvSpPr>
            <p:spPr>
              <a:xfrm>
                <a:off x="4344561" y="2811295"/>
                <a:ext cx="1081503" cy="269128"/>
              </a:xfrm>
              <a:custGeom>
                <a:avLst/>
                <a:gdLst/>
                <a:ahLst/>
                <a:cxnLst/>
                <a:rect l="l" t="t" r="r" b="b"/>
                <a:pathLst>
                  <a:path w="5634" h="1402" extrusionOk="0">
                    <a:moveTo>
                      <a:pt x="5634" y="1"/>
                    </a:moveTo>
                    <a:lnTo>
                      <a:pt x="5634" y="1"/>
                    </a:lnTo>
                    <a:cubicBezTo>
                      <a:pt x="5601" y="30"/>
                      <a:pt x="5541" y="84"/>
                      <a:pt x="5451" y="150"/>
                    </a:cubicBezTo>
                    <a:cubicBezTo>
                      <a:pt x="5286" y="270"/>
                      <a:pt x="5021" y="436"/>
                      <a:pt x="4641" y="590"/>
                    </a:cubicBezTo>
                    <a:cubicBezTo>
                      <a:pt x="4528" y="635"/>
                      <a:pt x="4403" y="678"/>
                      <a:pt x="4268" y="721"/>
                    </a:cubicBezTo>
                    <a:cubicBezTo>
                      <a:pt x="3772" y="873"/>
                      <a:pt x="3134" y="988"/>
                      <a:pt x="2334" y="988"/>
                    </a:cubicBezTo>
                    <a:cubicBezTo>
                      <a:pt x="2020" y="988"/>
                      <a:pt x="1680" y="970"/>
                      <a:pt x="1314" y="930"/>
                    </a:cubicBezTo>
                    <a:cubicBezTo>
                      <a:pt x="397" y="698"/>
                      <a:pt x="218" y="481"/>
                      <a:pt x="65" y="195"/>
                    </a:cubicBezTo>
                    <a:cubicBezTo>
                      <a:pt x="51" y="167"/>
                      <a:pt x="36" y="141"/>
                      <a:pt x="22" y="112"/>
                    </a:cubicBezTo>
                    <a:cubicBezTo>
                      <a:pt x="19" y="105"/>
                      <a:pt x="16" y="99"/>
                      <a:pt x="13" y="93"/>
                    </a:cubicBezTo>
                    <a:cubicBezTo>
                      <a:pt x="13" y="121"/>
                      <a:pt x="13" y="149"/>
                      <a:pt x="13" y="176"/>
                    </a:cubicBezTo>
                    <a:cubicBezTo>
                      <a:pt x="14" y="273"/>
                      <a:pt x="21" y="365"/>
                      <a:pt x="30" y="447"/>
                    </a:cubicBezTo>
                    <a:cubicBezTo>
                      <a:pt x="14" y="564"/>
                      <a:pt x="5" y="678"/>
                      <a:pt x="1" y="788"/>
                    </a:cubicBezTo>
                    <a:cubicBezTo>
                      <a:pt x="94" y="876"/>
                      <a:pt x="213" y="958"/>
                      <a:pt x="367" y="1036"/>
                    </a:cubicBezTo>
                    <a:cubicBezTo>
                      <a:pt x="488" y="1098"/>
                      <a:pt x="634" y="1158"/>
                      <a:pt x="810" y="1215"/>
                    </a:cubicBezTo>
                    <a:cubicBezTo>
                      <a:pt x="933" y="1255"/>
                      <a:pt x="1071" y="1293"/>
                      <a:pt x="1227" y="1333"/>
                    </a:cubicBezTo>
                    <a:lnTo>
                      <a:pt x="1254" y="1338"/>
                    </a:lnTo>
                    <a:cubicBezTo>
                      <a:pt x="1651" y="1382"/>
                      <a:pt x="2019" y="1401"/>
                      <a:pt x="2360" y="1401"/>
                    </a:cubicBezTo>
                    <a:cubicBezTo>
                      <a:pt x="2448" y="1401"/>
                      <a:pt x="2533" y="1400"/>
                      <a:pt x="2617" y="1398"/>
                    </a:cubicBezTo>
                    <a:cubicBezTo>
                      <a:pt x="3008" y="1385"/>
                      <a:pt x="3359" y="1347"/>
                      <a:pt x="3674" y="1291"/>
                    </a:cubicBezTo>
                    <a:lnTo>
                      <a:pt x="3675" y="1291"/>
                    </a:lnTo>
                    <a:cubicBezTo>
                      <a:pt x="4060" y="1224"/>
                      <a:pt x="4389" y="1130"/>
                      <a:pt x="4671" y="1025"/>
                    </a:cubicBezTo>
                    <a:cubicBezTo>
                      <a:pt x="5072" y="878"/>
                      <a:pt x="5372" y="708"/>
                      <a:pt x="5583" y="567"/>
                    </a:cubicBezTo>
                    <a:cubicBezTo>
                      <a:pt x="5575" y="502"/>
                      <a:pt x="5566" y="436"/>
                      <a:pt x="5555" y="368"/>
                    </a:cubicBezTo>
                    <a:cubicBezTo>
                      <a:pt x="5595" y="296"/>
                      <a:pt x="5620" y="221"/>
                      <a:pt x="5626" y="144"/>
                    </a:cubicBezTo>
                    <a:cubicBezTo>
                      <a:pt x="5627" y="127"/>
                      <a:pt x="5627" y="110"/>
                      <a:pt x="5629" y="92"/>
                    </a:cubicBezTo>
                    <a:cubicBezTo>
                      <a:pt x="5630" y="62"/>
                      <a:pt x="5632" y="32"/>
                      <a:pt x="5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a:extLst>
                  <a:ext uri="{FF2B5EF4-FFF2-40B4-BE49-F238E27FC236}">
                    <a16:creationId xmlns:a16="http://schemas.microsoft.com/office/drawing/2014/main" id="{57B65602-2A33-8870-D4D6-684C7AD104C5}"/>
                  </a:ext>
                </a:extLst>
              </p:cNvPr>
              <p:cNvSpPr/>
              <p:nvPr/>
            </p:nvSpPr>
            <p:spPr>
              <a:xfrm>
                <a:off x="4343793" y="2828763"/>
                <a:ext cx="1081311" cy="268168"/>
              </a:xfrm>
              <a:custGeom>
                <a:avLst/>
                <a:gdLst/>
                <a:ahLst/>
                <a:cxnLst/>
                <a:rect l="l" t="t" r="r" b="b"/>
                <a:pathLst>
                  <a:path w="5633" h="1397" extrusionOk="0">
                    <a:moveTo>
                      <a:pt x="5633" y="1"/>
                    </a:moveTo>
                    <a:lnTo>
                      <a:pt x="5633" y="1"/>
                    </a:lnTo>
                    <a:cubicBezTo>
                      <a:pt x="5607" y="27"/>
                      <a:pt x="5562" y="64"/>
                      <a:pt x="5501" y="111"/>
                    </a:cubicBezTo>
                    <a:cubicBezTo>
                      <a:pt x="5347" y="231"/>
                      <a:pt x="5076" y="410"/>
                      <a:pt x="4675" y="573"/>
                    </a:cubicBezTo>
                    <a:cubicBezTo>
                      <a:pt x="4515" y="637"/>
                      <a:pt x="4335" y="701"/>
                      <a:pt x="4132" y="757"/>
                    </a:cubicBezTo>
                    <a:cubicBezTo>
                      <a:pt x="3658" y="888"/>
                      <a:pt x="3067" y="982"/>
                      <a:pt x="2345" y="982"/>
                    </a:cubicBezTo>
                    <a:cubicBezTo>
                      <a:pt x="2029" y="982"/>
                      <a:pt x="1688" y="964"/>
                      <a:pt x="1321" y="924"/>
                    </a:cubicBezTo>
                    <a:cubicBezTo>
                      <a:pt x="380" y="687"/>
                      <a:pt x="215" y="462"/>
                      <a:pt x="60" y="164"/>
                    </a:cubicBezTo>
                    <a:cubicBezTo>
                      <a:pt x="49" y="145"/>
                      <a:pt x="40" y="125"/>
                      <a:pt x="29" y="105"/>
                    </a:cubicBezTo>
                    <a:cubicBezTo>
                      <a:pt x="26" y="99"/>
                      <a:pt x="22" y="91"/>
                      <a:pt x="18" y="84"/>
                    </a:cubicBezTo>
                    <a:lnTo>
                      <a:pt x="18" y="84"/>
                    </a:lnTo>
                    <a:cubicBezTo>
                      <a:pt x="20" y="182"/>
                      <a:pt x="25" y="273"/>
                      <a:pt x="34" y="356"/>
                    </a:cubicBezTo>
                    <a:cubicBezTo>
                      <a:pt x="20" y="471"/>
                      <a:pt x="11" y="585"/>
                      <a:pt x="5" y="697"/>
                    </a:cubicBezTo>
                    <a:cubicBezTo>
                      <a:pt x="3" y="724"/>
                      <a:pt x="2" y="751"/>
                      <a:pt x="0" y="777"/>
                    </a:cubicBezTo>
                    <a:cubicBezTo>
                      <a:pt x="223" y="987"/>
                      <a:pt x="574" y="1164"/>
                      <a:pt x="1234" y="1328"/>
                    </a:cubicBezTo>
                    <a:lnTo>
                      <a:pt x="1261" y="1333"/>
                    </a:lnTo>
                    <a:cubicBezTo>
                      <a:pt x="1655" y="1378"/>
                      <a:pt x="2020" y="1397"/>
                      <a:pt x="2358" y="1397"/>
                    </a:cubicBezTo>
                    <a:cubicBezTo>
                      <a:pt x="2449" y="1397"/>
                      <a:pt x="2538" y="1395"/>
                      <a:pt x="2624" y="1393"/>
                    </a:cubicBezTo>
                    <a:cubicBezTo>
                      <a:pt x="2973" y="1382"/>
                      <a:pt x="3290" y="1350"/>
                      <a:pt x="3579" y="1303"/>
                    </a:cubicBezTo>
                    <a:cubicBezTo>
                      <a:pt x="4002" y="1236"/>
                      <a:pt x="4364" y="1136"/>
                      <a:pt x="4667" y="1024"/>
                    </a:cubicBezTo>
                    <a:cubicBezTo>
                      <a:pt x="5079" y="874"/>
                      <a:pt x="5384" y="701"/>
                      <a:pt x="5596" y="556"/>
                    </a:cubicBezTo>
                    <a:cubicBezTo>
                      <a:pt x="5593" y="530"/>
                      <a:pt x="5624" y="130"/>
                      <a:pt x="5630" y="51"/>
                    </a:cubicBezTo>
                    <a:cubicBezTo>
                      <a:pt x="5631" y="36"/>
                      <a:pt x="5633" y="19"/>
                      <a:pt x="5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a:extLst>
                  <a:ext uri="{FF2B5EF4-FFF2-40B4-BE49-F238E27FC236}">
                    <a16:creationId xmlns:a16="http://schemas.microsoft.com/office/drawing/2014/main" id="{2026CF9A-07D5-3144-67C7-395EBB1209AB}"/>
                  </a:ext>
                </a:extLst>
              </p:cNvPr>
              <p:cNvSpPr/>
              <p:nvPr/>
            </p:nvSpPr>
            <p:spPr>
              <a:xfrm>
                <a:off x="5447367" y="2391288"/>
                <a:ext cx="798362" cy="281029"/>
              </a:xfrm>
              <a:custGeom>
                <a:avLst/>
                <a:gdLst/>
                <a:ahLst/>
                <a:cxnLst/>
                <a:rect l="l" t="t" r="r" b="b"/>
                <a:pathLst>
                  <a:path w="4159" h="1464" extrusionOk="0">
                    <a:moveTo>
                      <a:pt x="1321" y="1"/>
                    </a:moveTo>
                    <a:cubicBezTo>
                      <a:pt x="1307" y="1"/>
                      <a:pt x="1296" y="3"/>
                      <a:pt x="1290" y="6"/>
                    </a:cubicBezTo>
                    <a:cubicBezTo>
                      <a:pt x="1173" y="77"/>
                      <a:pt x="1262" y="360"/>
                      <a:pt x="1451" y="400"/>
                    </a:cubicBezTo>
                    <a:cubicBezTo>
                      <a:pt x="1641" y="440"/>
                      <a:pt x="2165" y="655"/>
                      <a:pt x="2107" y="695"/>
                    </a:cubicBezTo>
                    <a:cubicBezTo>
                      <a:pt x="2047" y="734"/>
                      <a:pt x="1964" y="760"/>
                      <a:pt x="1856" y="818"/>
                    </a:cubicBezTo>
                    <a:cubicBezTo>
                      <a:pt x="1748" y="875"/>
                      <a:pt x="805" y="884"/>
                      <a:pt x="716" y="924"/>
                    </a:cubicBezTo>
                    <a:cubicBezTo>
                      <a:pt x="627" y="964"/>
                      <a:pt x="645" y="1089"/>
                      <a:pt x="276" y="1169"/>
                    </a:cubicBezTo>
                    <a:cubicBezTo>
                      <a:pt x="98" y="1207"/>
                      <a:pt x="1" y="1300"/>
                      <a:pt x="10" y="1343"/>
                    </a:cubicBezTo>
                    <a:cubicBezTo>
                      <a:pt x="30" y="1441"/>
                      <a:pt x="334" y="1463"/>
                      <a:pt x="553" y="1463"/>
                    </a:cubicBezTo>
                    <a:cubicBezTo>
                      <a:pt x="593" y="1463"/>
                      <a:pt x="630" y="1462"/>
                      <a:pt x="662" y="1461"/>
                    </a:cubicBezTo>
                    <a:cubicBezTo>
                      <a:pt x="904" y="1452"/>
                      <a:pt x="1204" y="1426"/>
                      <a:pt x="1502" y="1395"/>
                    </a:cubicBezTo>
                    <a:cubicBezTo>
                      <a:pt x="2014" y="1341"/>
                      <a:pt x="1953" y="1346"/>
                      <a:pt x="2157" y="1321"/>
                    </a:cubicBezTo>
                    <a:cubicBezTo>
                      <a:pt x="2479" y="1283"/>
                      <a:pt x="3242" y="961"/>
                      <a:pt x="3242" y="961"/>
                    </a:cubicBezTo>
                    <a:cubicBezTo>
                      <a:pt x="3242" y="961"/>
                      <a:pt x="3983" y="628"/>
                      <a:pt x="3974" y="543"/>
                    </a:cubicBezTo>
                    <a:cubicBezTo>
                      <a:pt x="3974" y="538"/>
                      <a:pt x="4159" y="297"/>
                      <a:pt x="3908" y="60"/>
                    </a:cubicBezTo>
                    <a:cubicBezTo>
                      <a:pt x="3895" y="48"/>
                      <a:pt x="3880" y="43"/>
                      <a:pt x="3862" y="43"/>
                    </a:cubicBezTo>
                    <a:cubicBezTo>
                      <a:pt x="3740" y="43"/>
                      <a:pt x="3478" y="263"/>
                      <a:pt x="2948" y="272"/>
                    </a:cubicBezTo>
                    <a:cubicBezTo>
                      <a:pt x="2938" y="272"/>
                      <a:pt x="2928" y="273"/>
                      <a:pt x="2918" y="273"/>
                    </a:cubicBezTo>
                    <a:cubicBezTo>
                      <a:pt x="2350" y="273"/>
                      <a:pt x="1508" y="1"/>
                      <a:pt x="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a:extLst>
                  <a:ext uri="{FF2B5EF4-FFF2-40B4-BE49-F238E27FC236}">
                    <a16:creationId xmlns:a16="http://schemas.microsoft.com/office/drawing/2014/main" id="{D46BEFD9-B039-225E-834A-5E39B0E83EA8}"/>
                  </a:ext>
                </a:extLst>
              </p:cNvPr>
              <p:cNvSpPr/>
              <p:nvPr/>
            </p:nvSpPr>
            <p:spPr>
              <a:xfrm>
                <a:off x="5409359" y="2352129"/>
                <a:ext cx="809879" cy="229584"/>
              </a:xfrm>
              <a:custGeom>
                <a:avLst/>
                <a:gdLst/>
                <a:ahLst/>
                <a:cxnLst/>
                <a:rect l="l" t="t" r="r" b="b"/>
                <a:pathLst>
                  <a:path w="4219" h="1196" extrusionOk="0">
                    <a:moveTo>
                      <a:pt x="3094" y="1"/>
                    </a:moveTo>
                    <a:cubicBezTo>
                      <a:pt x="3079" y="1"/>
                      <a:pt x="3064" y="1"/>
                      <a:pt x="3049" y="1"/>
                    </a:cubicBezTo>
                    <a:cubicBezTo>
                      <a:pt x="2438" y="12"/>
                      <a:pt x="1662" y="139"/>
                      <a:pt x="1563" y="175"/>
                    </a:cubicBezTo>
                    <a:cubicBezTo>
                      <a:pt x="1465" y="209"/>
                      <a:pt x="1389" y="264"/>
                      <a:pt x="1579" y="304"/>
                    </a:cubicBezTo>
                    <a:cubicBezTo>
                      <a:pt x="1768" y="344"/>
                      <a:pt x="2268" y="386"/>
                      <a:pt x="2209" y="424"/>
                    </a:cubicBezTo>
                    <a:cubicBezTo>
                      <a:pt x="2149" y="462"/>
                      <a:pt x="2022" y="556"/>
                      <a:pt x="1914" y="613"/>
                    </a:cubicBezTo>
                    <a:cubicBezTo>
                      <a:pt x="1806" y="670"/>
                      <a:pt x="1226" y="721"/>
                      <a:pt x="1137" y="761"/>
                    </a:cubicBezTo>
                    <a:cubicBezTo>
                      <a:pt x="1046" y="801"/>
                      <a:pt x="756" y="838"/>
                      <a:pt x="379" y="898"/>
                    </a:cubicBezTo>
                    <a:cubicBezTo>
                      <a:pt x="0" y="959"/>
                      <a:pt x="371" y="1018"/>
                      <a:pt x="345" y="1050"/>
                    </a:cubicBezTo>
                    <a:cubicBezTo>
                      <a:pt x="320" y="1079"/>
                      <a:pt x="153" y="1196"/>
                      <a:pt x="579" y="1196"/>
                    </a:cubicBezTo>
                    <a:cubicBezTo>
                      <a:pt x="631" y="1196"/>
                      <a:pt x="692" y="1194"/>
                      <a:pt x="763" y="1190"/>
                    </a:cubicBezTo>
                    <a:cubicBezTo>
                      <a:pt x="1419" y="1156"/>
                      <a:pt x="2065" y="1042"/>
                      <a:pt x="2386" y="1004"/>
                    </a:cubicBezTo>
                    <a:cubicBezTo>
                      <a:pt x="2709" y="965"/>
                      <a:pt x="3374" y="685"/>
                      <a:pt x="3374" y="685"/>
                    </a:cubicBezTo>
                    <a:cubicBezTo>
                      <a:pt x="3374" y="685"/>
                      <a:pt x="4218" y="306"/>
                      <a:pt x="4094" y="255"/>
                    </a:cubicBezTo>
                    <a:cubicBezTo>
                      <a:pt x="3972" y="205"/>
                      <a:pt x="3676" y="1"/>
                      <a:pt x="309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a:extLst>
                  <a:ext uri="{FF2B5EF4-FFF2-40B4-BE49-F238E27FC236}">
                    <a16:creationId xmlns:a16="http://schemas.microsoft.com/office/drawing/2014/main" id="{951D6536-98E8-2A71-9AF9-F9E9672CF3D7}"/>
                  </a:ext>
                </a:extLst>
              </p:cNvPr>
              <p:cNvSpPr/>
              <p:nvPr/>
            </p:nvSpPr>
            <p:spPr>
              <a:xfrm>
                <a:off x="5968344" y="2456746"/>
                <a:ext cx="169309" cy="148385"/>
              </a:xfrm>
              <a:custGeom>
                <a:avLst/>
                <a:gdLst/>
                <a:ahLst/>
                <a:cxnLst/>
                <a:rect l="l" t="t" r="r" b="b"/>
                <a:pathLst>
                  <a:path w="882" h="773" extrusionOk="0">
                    <a:moveTo>
                      <a:pt x="756" y="0"/>
                    </a:moveTo>
                    <a:lnTo>
                      <a:pt x="542" y="68"/>
                    </a:lnTo>
                    <a:lnTo>
                      <a:pt x="3" y="257"/>
                    </a:lnTo>
                    <a:cubicBezTo>
                      <a:pt x="3" y="257"/>
                      <a:pt x="0" y="274"/>
                      <a:pt x="0" y="290"/>
                    </a:cubicBezTo>
                    <a:cubicBezTo>
                      <a:pt x="0" y="305"/>
                      <a:pt x="34" y="305"/>
                      <a:pt x="34" y="305"/>
                    </a:cubicBezTo>
                    <a:cubicBezTo>
                      <a:pt x="34" y="305"/>
                      <a:pt x="88" y="310"/>
                      <a:pt x="110" y="310"/>
                    </a:cubicBezTo>
                    <a:cubicBezTo>
                      <a:pt x="113" y="310"/>
                      <a:pt x="115" y="310"/>
                      <a:pt x="117" y="310"/>
                    </a:cubicBezTo>
                    <a:cubicBezTo>
                      <a:pt x="117" y="310"/>
                      <a:pt x="117" y="310"/>
                      <a:pt x="117" y="310"/>
                    </a:cubicBezTo>
                    <a:cubicBezTo>
                      <a:pt x="132" y="310"/>
                      <a:pt x="173" y="409"/>
                      <a:pt x="180" y="523"/>
                    </a:cubicBezTo>
                    <a:cubicBezTo>
                      <a:pt x="186" y="610"/>
                      <a:pt x="194" y="697"/>
                      <a:pt x="197" y="740"/>
                    </a:cubicBezTo>
                    <a:cubicBezTo>
                      <a:pt x="197" y="742"/>
                      <a:pt x="169" y="760"/>
                      <a:pt x="169" y="762"/>
                    </a:cubicBezTo>
                    <a:cubicBezTo>
                      <a:pt x="169" y="773"/>
                      <a:pt x="200" y="773"/>
                      <a:pt x="200" y="773"/>
                    </a:cubicBezTo>
                    <a:cubicBezTo>
                      <a:pt x="200" y="773"/>
                      <a:pt x="243" y="754"/>
                      <a:pt x="325" y="723"/>
                    </a:cubicBezTo>
                    <a:cubicBezTo>
                      <a:pt x="405" y="694"/>
                      <a:pt x="815" y="510"/>
                      <a:pt x="815" y="510"/>
                    </a:cubicBezTo>
                    <a:cubicBezTo>
                      <a:pt x="815" y="510"/>
                      <a:pt x="882" y="331"/>
                      <a:pt x="855" y="230"/>
                    </a:cubicBezTo>
                    <a:cubicBezTo>
                      <a:pt x="831" y="127"/>
                      <a:pt x="756"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a:extLst>
                  <a:ext uri="{FF2B5EF4-FFF2-40B4-BE49-F238E27FC236}">
                    <a16:creationId xmlns:a16="http://schemas.microsoft.com/office/drawing/2014/main" id="{D067FCB3-E3B1-DB2B-5B77-763B528D078C}"/>
                  </a:ext>
                </a:extLst>
              </p:cNvPr>
              <p:cNvSpPr/>
              <p:nvPr/>
            </p:nvSpPr>
            <p:spPr>
              <a:xfrm>
                <a:off x="5965081" y="2456170"/>
                <a:ext cx="148769" cy="54133"/>
              </a:xfrm>
              <a:custGeom>
                <a:avLst/>
                <a:gdLst/>
                <a:ahLst/>
                <a:cxnLst/>
                <a:rect l="l" t="t" r="r" b="b"/>
                <a:pathLst>
                  <a:path w="775" h="282" extrusionOk="0">
                    <a:moveTo>
                      <a:pt x="686" y="0"/>
                    </a:moveTo>
                    <a:cubicBezTo>
                      <a:pt x="620" y="0"/>
                      <a:pt x="537" y="17"/>
                      <a:pt x="497" y="36"/>
                    </a:cubicBezTo>
                    <a:cubicBezTo>
                      <a:pt x="374" y="94"/>
                      <a:pt x="279" y="137"/>
                      <a:pt x="279" y="137"/>
                    </a:cubicBezTo>
                    <a:cubicBezTo>
                      <a:pt x="279" y="137"/>
                      <a:pt x="185" y="180"/>
                      <a:pt x="48" y="240"/>
                    </a:cubicBezTo>
                    <a:cubicBezTo>
                      <a:pt x="0" y="259"/>
                      <a:pt x="14" y="279"/>
                      <a:pt x="80" y="280"/>
                    </a:cubicBezTo>
                    <a:lnTo>
                      <a:pt x="82" y="280"/>
                    </a:lnTo>
                    <a:lnTo>
                      <a:pt x="159" y="282"/>
                    </a:lnTo>
                    <a:cubicBezTo>
                      <a:pt x="342" y="205"/>
                      <a:pt x="479" y="143"/>
                      <a:pt x="479" y="143"/>
                    </a:cubicBezTo>
                    <a:cubicBezTo>
                      <a:pt x="479" y="143"/>
                      <a:pt x="617" y="80"/>
                      <a:pt x="774" y="3"/>
                    </a:cubicBezTo>
                    <a:lnTo>
                      <a:pt x="696" y="0"/>
                    </a:lnTo>
                    <a:lnTo>
                      <a:pt x="694" y="0"/>
                    </a:lnTo>
                    <a:cubicBezTo>
                      <a:pt x="691" y="0"/>
                      <a:pt x="688"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a:extLst>
                  <a:ext uri="{FF2B5EF4-FFF2-40B4-BE49-F238E27FC236}">
                    <a16:creationId xmlns:a16="http://schemas.microsoft.com/office/drawing/2014/main" id="{B6057B65-2CD3-FC26-2E59-DBFBA77ED000}"/>
                  </a:ext>
                </a:extLst>
              </p:cNvPr>
              <p:cNvSpPr/>
              <p:nvPr/>
            </p:nvSpPr>
            <p:spPr>
              <a:xfrm>
                <a:off x="5655258" y="2480549"/>
                <a:ext cx="255307" cy="70641"/>
              </a:xfrm>
              <a:custGeom>
                <a:avLst/>
                <a:gdLst/>
                <a:ahLst/>
                <a:cxnLst/>
                <a:rect l="l" t="t" r="r" b="b"/>
                <a:pathLst>
                  <a:path w="1330" h="368" extrusionOk="0">
                    <a:moveTo>
                      <a:pt x="941" y="1"/>
                    </a:moveTo>
                    <a:cubicBezTo>
                      <a:pt x="675" y="1"/>
                      <a:pt x="339" y="75"/>
                      <a:pt x="175" y="170"/>
                    </a:cubicBezTo>
                    <a:cubicBezTo>
                      <a:pt x="1" y="272"/>
                      <a:pt x="79" y="361"/>
                      <a:pt x="351" y="367"/>
                    </a:cubicBezTo>
                    <a:cubicBezTo>
                      <a:pt x="364" y="368"/>
                      <a:pt x="377" y="368"/>
                      <a:pt x="390" y="368"/>
                    </a:cubicBezTo>
                    <a:cubicBezTo>
                      <a:pt x="656" y="368"/>
                      <a:pt x="990" y="295"/>
                      <a:pt x="1156" y="198"/>
                    </a:cubicBezTo>
                    <a:cubicBezTo>
                      <a:pt x="1330" y="96"/>
                      <a:pt x="1250" y="9"/>
                      <a:pt x="979" y="1"/>
                    </a:cubicBezTo>
                    <a:cubicBezTo>
                      <a:pt x="967" y="1"/>
                      <a:pt x="954" y="1"/>
                      <a:pt x="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a:extLst>
                  <a:ext uri="{FF2B5EF4-FFF2-40B4-BE49-F238E27FC236}">
                    <a16:creationId xmlns:a16="http://schemas.microsoft.com/office/drawing/2014/main" id="{F228E894-A278-1B94-CF3E-89710801924D}"/>
                  </a:ext>
                </a:extLst>
              </p:cNvPr>
              <p:cNvSpPr/>
              <p:nvPr/>
            </p:nvSpPr>
            <p:spPr>
              <a:xfrm>
                <a:off x="5694802" y="2491491"/>
                <a:ext cx="176027" cy="48758"/>
              </a:xfrm>
              <a:custGeom>
                <a:avLst/>
                <a:gdLst/>
                <a:ahLst/>
                <a:cxnLst/>
                <a:rect l="l" t="t" r="r" b="b"/>
                <a:pathLst>
                  <a:path w="917" h="254" extrusionOk="0">
                    <a:moveTo>
                      <a:pt x="651" y="1"/>
                    </a:moveTo>
                    <a:cubicBezTo>
                      <a:pt x="468" y="1"/>
                      <a:pt x="234" y="52"/>
                      <a:pt x="121" y="118"/>
                    </a:cubicBezTo>
                    <a:cubicBezTo>
                      <a:pt x="1" y="187"/>
                      <a:pt x="56" y="249"/>
                      <a:pt x="242" y="253"/>
                    </a:cubicBezTo>
                    <a:cubicBezTo>
                      <a:pt x="252" y="254"/>
                      <a:pt x="263" y="254"/>
                      <a:pt x="273" y="254"/>
                    </a:cubicBezTo>
                    <a:cubicBezTo>
                      <a:pt x="456" y="254"/>
                      <a:pt x="684" y="203"/>
                      <a:pt x="798" y="136"/>
                    </a:cubicBezTo>
                    <a:cubicBezTo>
                      <a:pt x="916" y="67"/>
                      <a:pt x="862" y="6"/>
                      <a:pt x="675" y="1"/>
                    </a:cubicBezTo>
                    <a:cubicBezTo>
                      <a:pt x="667" y="1"/>
                      <a:pt x="65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a:extLst>
                  <a:ext uri="{FF2B5EF4-FFF2-40B4-BE49-F238E27FC236}">
                    <a16:creationId xmlns:a16="http://schemas.microsoft.com/office/drawing/2014/main" id="{94648073-722E-1262-BEBE-F0526EDC5E62}"/>
                  </a:ext>
                </a:extLst>
              </p:cNvPr>
              <p:cNvSpPr/>
              <p:nvPr/>
            </p:nvSpPr>
            <p:spPr>
              <a:xfrm>
                <a:off x="5955867" y="2468840"/>
                <a:ext cx="33209" cy="8830"/>
              </a:xfrm>
              <a:custGeom>
                <a:avLst/>
                <a:gdLst/>
                <a:ahLst/>
                <a:cxnLst/>
                <a:rect l="l" t="t" r="r" b="b"/>
                <a:pathLst>
                  <a:path w="173" h="46" extrusionOk="0">
                    <a:moveTo>
                      <a:pt x="136" y="0"/>
                    </a:moveTo>
                    <a:cubicBezTo>
                      <a:pt x="133" y="0"/>
                      <a:pt x="131" y="0"/>
                      <a:pt x="128" y="1"/>
                    </a:cubicBezTo>
                    <a:cubicBezTo>
                      <a:pt x="93" y="2"/>
                      <a:pt x="45" y="13"/>
                      <a:pt x="22" y="25"/>
                    </a:cubicBezTo>
                    <a:cubicBezTo>
                      <a:pt x="1" y="37"/>
                      <a:pt x="7" y="45"/>
                      <a:pt x="38" y="45"/>
                    </a:cubicBezTo>
                    <a:cubicBezTo>
                      <a:pt x="40" y="45"/>
                      <a:pt x="43" y="45"/>
                      <a:pt x="45" y="45"/>
                    </a:cubicBezTo>
                    <a:cubicBezTo>
                      <a:pt x="81" y="44"/>
                      <a:pt x="127" y="33"/>
                      <a:pt x="151" y="21"/>
                    </a:cubicBezTo>
                    <a:cubicBezTo>
                      <a:pt x="173" y="9"/>
                      <a:pt x="165"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a:extLst>
                  <a:ext uri="{FF2B5EF4-FFF2-40B4-BE49-F238E27FC236}">
                    <a16:creationId xmlns:a16="http://schemas.microsoft.com/office/drawing/2014/main" id="{10B18668-49BE-F064-A48C-6B3E42F5A58C}"/>
                  </a:ext>
                </a:extLst>
              </p:cNvPr>
              <p:cNvSpPr/>
              <p:nvPr/>
            </p:nvSpPr>
            <p:spPr>
              <a:xfrm>
                <a:off x="5937247" y="2375356"/>
                <a:ext cx="244749" cy="47030"/>
              </a:xfrm>
              <a:custGeom>
                <a:avLst/>
                <a:gdLst/>
                <a:ahLst/>
                <a:cxnLst/>
                <a:rect l="l" t="t" r="r" b="b"/>
                <a:pathLst>
                  <a:path w="1275" h="245" extrusionOk="0">
                    <a:moveTo>
                      <a:pt x="786" y="0"/>
                    </a:moveTo>
                    <a:cubicBezTo>
                      <a:pt x="565" y="0"/>
                      <a:pt x="320" y="31"/>
                      <a:pt x="179" y="81"/>
                    </a:cubicBezTo>
                    <a:cubicBezTo>
                      <a:pt x="1" y="145"/>
                      <a:pt x="59" y="214"/>
                      <a:pt x="311" y="237"/>
                    </a:cubicBezTo>
                    <a:cubicBezTo>
                      <a:pt x="365" y="242"/>
                      <a:pt x="424" y="244"/>
                      <a:pt x="484" y="244"/>
                    </a:cubicBezTo>
                    <a:cubicBezTo>
                      <a:pt x="706" y="244"/>
                      <a:pt x="953" y="213"/>
                      <a:pt x="1094" y="163"/>
                    </a:cubicBezTo>
                    <a:cubicBezTo>
                      <a:pt x="1274" y="100"/>
                      <a:pt x="1214" y="29"/>
                      <a:pt x="962" y="8"/>
                    </a:cubicBezTo>
                    <a:cubicBezTo>
                      <a:pt x="907" y="3"/>
                      <a:pt x="847" y="0"/>
                      <a:pt x="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a:extLst>
                  <a:ext uri="{FF2B5EF4-FFF2-40B4-BE49-F238E27FC236}">
                    <a16:creationId xmlns:a16="http://schemas.microsoft.com/office/drawing/2014/main" id="{7490AB7E-CD19-9525-4F38-EE74CD1F7526}"/>
                  </a:ext>
                </a:extLst>
              </p:cNvPr>
              <p:cNvSpPr/>
              <p:nvPr/>
            </p:nvSpPr>
            <p:spPr>
              <a:xfrm>
                <a:off x="5975063" y="2382458"/>
                <a:ext cx="168733" cy="32633"/>
              </a:xfrm>
              <a:custGeom>
                <a:avLst/>
                <a:gdLst/>
                <a:ahLst/>
                <a:cxnLst/>
                <a:rect l="l" t="t" r="r" b="b"/>
                <a:pathLst>
                  <a:path w="879" h="170" extrusionOk="0">
                    <a:moveTo>
                      <a:pt x="540" y="0"/>
                    </a:moveTo>
                    <a:cubicBezTo>
                      <a:pt x="388" y="0"/>
                      <a:pt x="221" y="22"/>
                      <a:pt x="125" y="57"/>
                    </a:cubicBezTo>
                    <a:cubicBezTo>
                      <a:pt x="1" y="100"/>
                      <a:pt x="42" y="149"/>
                      <a:pt x="216" y="164"/>
                    </a:cubicBezTo>
                    <a:cubicBezTo>
                      <a:pt x="253" y="168"/>
                      <a:pt x="292" y="169"/>
                      <a:pt x="333" y="169"/>
                    </a:cubicBezTo>
                    <a:cubicBezTo>
                      <a:pt x="486" y="169"/>
                      <a:pt x="658" y="148"/>
                      <a:pt x="756" y="114"/>
                    </a:cubicBezTo>
                    <a:cubicBezTo>
                      <a:pt x="879" y="69"/>
                      <a:pt x="839" y="21"/>
                      <a:pt x="665" y="6"/>
                    </a:cubicBezTo>
                    <a:cubicBezTo>
                      <a:pt x="626" y="2"/>
                      <a:pt x="58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a:extLst>
                  <a:ext uri="{FF2B5EF4-FFF2-40B4-BE49-F238E27FC236}">
                    <a16:creationId xmlns:a16="http://schemas.microsoft.com/office/drawing/2014/main" id="{FCF32CC4-472D-0BBF-33FF-238F8B72B8EE}"/>
                  </a:ext>
                </a:extLst>
              </p:cNvPr>
              <p:cNvSpPr/>
              <p:nvPr/>
            </p:nvSpPr>
            <p:spPr>
              <a:xfrm>
                <a:off x="4199824" y="1745729"/>
                <a:ext cx="1536064" cy="1043495"/>
              </a:xfrm>
              <a:custGeom>
                <a:avLst/>
                <a:gdLst/>
                <a:ahLst/>
                <a:cxnLst/>
                <a:rect l="l" t="t" r="r" b="b"/>
                <a:pathLst>
                  <a:path w="8002" h="5436" extrusionOk="0">
                    <a:moveTo>
                      <a:pt x="598" y="1"/>
                    </a:moveTo>
                    <a:cubicBezTo>
                      <a:pt x="416" y="1"/>
                      <a:pt x="1" y="118"/>
                      <a:pt x="50" y="1197"/>
                    </a:cubicBezTo>
                    <a:cubicBezTo>
                      <a:pt x="113" y="2577"/>
                      <a:pt x="524" y="3454"/>
                      <a:pt x="705" y="3837"/>
                    </a:cubicBezTo>
                    <a:cubicBezTo>
                      <a:pt x="888" y="4218"/>
                      <a:pt x="1002" y="4395"/>
                      <a:pt x="2410" y="4564"/>
                    </a:cubicBezTo>
                    <a:cubicBezTo>
                      <a:pt x="3816" y="4734"/>
                      <a:pt x="5618" y="4797"/>
                      <a:pt x="5712" y="4820"/>
                    </a:cubicBezTo>
                    <a:cubicBezTo>
                      <a:pt x="5806" y="4843"/>
                      <a:pt x="5983" y="5029"/>
                      <a:pt x="6057" y="5084"/>
                    </a:cubicBezTo>
                    <a:cubicBezTo>
                      <a:pt x="6129" y="5137"/>
                      <a:pt x="6630" y="5435"/>
                      <a:pt x="6738" y="5435"/>
                    </a:cubicBezTo>
                    <a:cubicBezTo>
                      <a:pt x="6740" y="5435"/>
                      <a:pt x="6742" y="5435"/>
                      <a:pt x="6744" y="5435"/>
                    </a:cubicBezTo>
                    <a:cubicBezTo>
                      <a:pt x="6837" y="5421"/>
                      <a:pt x="6972" y="5267"/>
                      <a:pt x="6972" y="5267"/>
                    </a:cubicBezTo>
                    <a:cubicBezTo>
                      <a:pt x="6972" y="5267"/>
                      <a:pt x="7040" y="5260"/>
                      <a:pt x="7101" y="5232"/>
                    </a:cubicBezTo>
                    <a:cubicBezTo>
                      <a:pt x="7161" y="5204"/>
                      <a:pt x="7386" y="5069"/>
                      <a:pt x="7386" y="5069"/>
                    </a:cubicBezTo>
                    <a:cubicBezTo>
                      <a:pt x="7386" y="5069"/>
                      <a:pt x="7449" y="5087"/>
                      <a:pt x="7530" y="5087"/>
                    </a:cubicBezTo>
                    <a:cubicBezTo>
                      <a:pt x="7578" y="5087"/>
                      <a:pt x="7633" y="5080"/>
                      <a:pt x="7684" y="5060"/>
                    </a:cubicBezTo>
                    <a:cubicBezTo>
                      <a:pt x="7823" y="5003"/>
                      <a:pt x="8001" y="4755"/>
                      <a:pt x="8001" y="4755"/>
                    </a:cubicBezTo>
                    <a:lnTo>
                      <a:pt x="8001" y="4755"/>
                    </a:lnTo>
                    <a:lnTo>
                      <a:pt x="7780" y="4761"/>
                    </a:lnTo>
                    <a:lnTo>
                      <a:pt x="7567" y="4614"/>
                    </a:lnTo>
                    <a:cubicBezTo>
                      <a:pt x="7567" y="4614"/>
                      <a:pt x="7815" y="4558"/>
                      <a:pt x="7824" y="4532"/>
                    </a:cubicBezTo>
                    <a:cubicBezTo>
                      <a:pt x="7833" y="4507"/>
                      <a:pt x="7906" y="4347"/>
                      <a:pt x="7825" y="4347"/>
                    </a:cubicBezTo>
                    <a:cubicBezTo>
                      <a:pt x="7823" y="4347"/>
                      <a:pt x="7821" y="4347"/>
                      <a:pt x="7818" y="4347"/>
                    </a:cubicBezTo>
                    <a:cubicBezTo>
                      <a:pt x="7812" y="4348"/>
                      <a:pt x="7806" y="4348"/>
                      <a:pt x="7800" y="4348"/>
                    </a:cubicBezTo>
                    <a:cubicBezTo>
                      <a:pt x="7704" y="4348"/>
                      <a:pt x="7547" y="4298"/>
                      <a:pt x="7547" y="4298"/>
                    </a:cubicBezTo>
                    <a:cubicBezTo>
                      <a:pt x="7547" y="4298"/>
                      <a:pt x="7003" y="3906"/>
                      <a:pt x="6929" y="3861"/>
                    </a:cubicBezTo>
                    <a:cubicBezTo>
                      <a:pt x="6855" y="3818"/>
                      <a:pt x="6337" y="3788"/>
                      <a:pt x="6337" y="3788"/>
                    </a:cubicBezTo>
                    <a:cubicBezTo>
                      <a:pt x="6329" y="3787"/>
                      <a:pt x="6320" y="3787"/>
                      <a:pt x="6310" y="3787"/>
                    </a:cubicBezTo>
                    <a:cubicBezTo>
                      <a:pt x="6123" y="3787"/>
                      <a:pt x="5637" y="3814"/>
                      <a:pt x="5588" y="3815"/>
                    </a:cubicBezTo>
                    <a:cubicBezTo>
                      <a:pt x="5587" y="3815"/>
                      <a:pt x="5586" y="3815"/>
                      <a:pt x="5585" y="3815"/>
                    </a:cubicBezTo>
                    <a:cubicBezTo>
                      <a:pt x="5522" y="3815"/>
                      <a:pt x="5051" y="3766"/>
                      <a:pt x="4168" y="3549"/>
                    </a:cubicBezTo>
                    <a:cubicBezTo>
                      <a:pt x="3271" y="3328"/>
                      <a:pt x="2002" y="2769"/>
                      <a:pt x="2002" y="2769"/>
                    </a:cubicBezTo>
                    <a:cubicBezTo>
                      <a:pt x="2002" y="2769"/>
                      <a:pt x="1999" y="2788"/>
                      <a:pt x="1993" y="2788"/>
                    </a:cubicBezTo>
                    <a:cubicBezTo>
                      <a:pt x="1985" y="2788"/>
                      <a:pt x="1973" y="2764"/>
                      <a:pt x="1953" y="2660"/>
                    </a:cubicBezTo>
                    <a:cubicBezTo>
                      <a:pt x="1916" y="2465"/>
                      <a:pt x="1958" y="1791"/>
                      <a:pt x="1910" y="1276"/>
                    </a:cubicBezTo>
                    <a:cubicBezTo>
                      <a:pt x="1864" y="759"/>
                      <a:pt x="681" y="10"/>
                      <a:pt x="681" y="10"/>
                    </a:cubicBezTo>
                    <a:cubicBezTo>
                      <a:pt x="681" y="10"/>
                      <a:pt x="648" y="1"/>
                      <a:pt x="598"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a:extLst>
                  <a:ext uri="{FF2B5EF4-FFF2-40B4-BE49-F238E27FC236}">
                    <a16:creationId xmlns:a16="http://schemas.microsoft.com/office/drawing/2014/main" id="{F1AF4153-98EB-A5F8-0945-32C104E0326B}"/>
                  </a:ext>
                </a:extLst>
              </p:cNvPr>
              <p:cNvSpPr/>
              <p:nvPr/>
            </p:nvSpPr>
            <p:spPr>
              <a:xfrm>
                <a:off x="5683668" y="2615881"/>
                <a:ext cx="18236" cy="7678"/>
              </a:xfrm>
              <a:custGeom>
                <a:avLst/>
                <a:gdLst/>
                <a:ahLst/>
                <a:cxnLst/>
                <a:rect l="l" t="t" r="r" b="b"/>
                <a:pathLst>
                  <a:path w="95" h="40" extrusionOk="0">
                    <a:moveTo>
                      <a:pt x="94" y="1"/>
                    </a:moveTo>
                    <a:cubicBezTo>
                      <a:pt x="94" y="1"/>
                      <a:pt x="57" y="22"/>
                      <a:pt x="0" y="39"/>
                    </a:cubicBezTo>
                    <a:cubicBezTo>
                      <a:pt x="48" y="25"/>
                      <a:pt x="90" y="10"/>
                      <a:pt x="94"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a:extLst>
                  <a:ext uri="{FF2B5EF4-FFF2-40B4-BE49-F238E27FC236}">
                    <a16:creationId xmlns:a16="http://schemas.microsoft.com/office/drawing/2014/main" id="{0D64F85F-41D0-EAC1-CB19-80D7B6401D79}"/>
                  </a:ext>
                </a:extLst>
              </p:cNvPr>
              <p:cNvSpPr/>
              <p:nvPr/>
            </p:nvSpPr>
            <p:spPr>
              <a:xfrm>
                <a:off x="5861039" y="2232538"/>
                <a:ext cx="2304" cy="1728"/>
              </a:xfrm>
              <a:custGeom>
                <a:avLst/>
                <a:gdLst/>
                <a:ahLst/>
                <a:cxnLst/>
                <a:rect l="l" t="t" r="r" b="b"/>
                <a:pathLst>
                  <a:path w="12" h="9" extrusionOk="0">
                    <a:moveTo>
                      <a:pt x="1" y="1"/>
                    </a:moveTo>
                    <a:lnTo>
                      <a:pt x="1" y="1"/>
                    </a:lnTo>
                    <a:cubicBezTo>
                      <a:pt x="4" y="3"/>
                      <a:pt x="7" y="6"/>
                      <a:pt x="12" y="9"/>
                    </a:cubicBezTo>
                    <a:cubicBezTo>
                      <a:pt x="9" y="6"/>
                      <a:pt x="5" y="3"/>
                      <a:pt x="1"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4">
                <a:extLst>
                  <a:ext uri="{FF2B5EF4-FFF2-40B4-BE49-F238E27FC236}">
                    <a16:creationId xmlns:a16="http://schemas.microsoft.com/office/drawing/2014/main" id="{F6FBC326-7559-B4DC-9A1A-8B5A5EAE27E2}"/>
                  </a:ext>
                </a:extLst>
              </p:cNvPr>
              <p:cNvSpPr/>
              <p:nvPr/>
            </p:nvSpPr>
            <p:spPr>
              <a:xfrm>
                <a:off x="5933215" y="2260180"/>
                <a:ext cx="192" cy="192"/>
              </a:xfrm>
              <a:custGeom>
                <a:avLst/>
                <a:gdLst/>
                <a:ahLst/>
                <a:cxnLst/>
                <a:rect l="l" t="t" r="r" b="b"/>
                <a:pathLst>
                  <a:path w="1" h="1" extrusionOk="0">
                    <a:moveTo>
                      <a:pt x="0" y="0"/>
                    </a:moveTo>
                    <a:lnTo>
                      <a:pt x="0" y="0"/>
                    </a:ln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4">
                <a:extLst>
                  <a:ext uri="{FF2B5EF4-FFF2-40B4-BE49-F238E27FC236}">
                    <a16:creationId xmlns:a16="http://schemas.microsoft.com/office/drawing/2014/main" id="{AD546F4B-DDF6-19F0-4FDC-9862F66D348F}"/>
                  </a:ext>
                </a:extLst>
              </p:cNvPr>
              <p:cNvSpPr/>
              <p:nvPr/>
            </p:nvSpPr>
            <p:spPr>
              <a:xfrm>
                <a:off x="4151450" y="1229935"/>
                <a:ext cx="456481" cy="804504"/>
              </a:xfrm>
              <a:custGeom>
                <a:avLst/>
                <a:gdLst/>
                <a:ahLst/>
                <a:cxnLst/>
                <a:rect l="l" t="t" r="r" b="b"/>
                <a:pathLst>
                  <a:path w="2378" h="4191" extrusionOk="0">
                    <a:moveTo>
                      <a:pt x="617" y="0"/>
                    </a:moveTo>
                    <a:cubicBezTo>
                      <a:pt x="617" y="0"/>
                      <a:pt x="267" y="209"/>
                      <a:pt x="134" y="585"/>
                    </a:cubicBezTo>
                    <a:cubicBezTo>
                      <a:pt x="1" y="962"/>
                      <a:pt x="33" y="2006"/>
                      <a:pt x="45" y="2429"/>
                    </a:cubicBezTo>
                    <a:cubicBezTo>
                      <a:pt x="59" y="2854"/>
                      <a:pt x="185" y="3935"/>
                      <a:pt x="185" y="3935"/>
                    </a:cubicBezTo>
                    <a:lnTo>
                      <a:pt x="305" y="3993"/>
                    </a:lnTo>
                    <a:lnTo>
                      <a:pt x="301" y="3860"/>
                    </a:lnTo>
                    <a:cubicBezTo>
                      <a:pt x="301" y="3860"/>
                      <a:pt x="341" y="3781"/>
                      <a:pt x="641" y="3781"/>
                    </a:cubicBezTo>
                    <a:cubicBezTo>
                      <a:pt x="672" y="3781"/>
                      <a:pt x="706" y="3782"/>
                      <a:pt x="744" y="3784"/>
                    </a:cubicBezTo>
                    <a:cubicBezTo>
                      <a:pt x="1137" y="3803"/>
                      <a:pt x="1871" y="3920"/>
                      <a:pt x="2016" y="3941"/>
                    </a:cubicBezTo>
                    <a:cubicBezTo>
                      <a:pt x="2162" y="3963"/>
                      <a:pt x="2171" y="4081"/>
                      <a:pt x="2171" y="4081"/>
                    </a:cubicBezTo>
                    <a:lnTo>
                      <a:pt x="2174" y="4190"/>
                    </a:lnTo>
                    <a:cubicBezTo>
                      <a:pt x="2174" y="4190"/>
                      <a:pt x="2259" y="4104"/>
                      <a:pt x="2268" y="4032"/>
                    </a:cubicBezTo>
                    <a:cubicBezTo>
                      <a:pt x="2276" y="3960"/>
                      <a:pt x="2377" y="3012"/>
                      <a:pt x="2205" y="1997"/>
                    </a:cubicBezTo>
                    <a:cubicBezTo>
                      <a:pt x="2033" y="982"/>
                      <a:pt x="1290" y="242"/>
                      <a:pt x="61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a:extLst>
                  <a:ext uri="{FF2B5EF4-FFF2-40B4-BE49-F238E27FC236}">
                    <a16:creationId xmlns:a16="http://schemas.microsoft.com/office/drawing/2014/main" id="{B5C3BBD2-7587-7497-6E14-8031A0553D54}"/>
                  </a:ext>
                </a:extLst>
              </p:cNvPr>
              <p:cNvSpPr/>
              <p:nvPr/>
            </p:nvSpPr>
            <p:spPr>
              <a:xfrm>
                <a:off x="5038494" y="2933573"/>
                <a:ext cx="195607" cy="156063"/>
              </a:xfrm>
              <a:custGeom>
                <a:avLst/>
                <a:gdLst/>
                <a:ahLst/>
                <a:cxnLst/>
                <a:rect l="l" t="t" r="r" b="b"/>
                <a:pathLst>
                  <a:path w="1019" h="813" extrusionOk="0">
                    <a:moveTo>
                      <a:pt x="749" y="166"/>
                    </a:moveTo>
                    <a:cubicBezTo>
                      <a:pt x="776" y="166"/>
                      <a:pt x="800" y="173"/>
                      <a:pt x="817" y="187"/>
                    </a:cubicBezTo>
                    <a:cubicBezTo>
                      <a:pt x="834" y="199"/>
                      <a:pt x="843" y="219"/>
                      <a:pt x="845" y="244"/>
                    </a:cubicBezTo>
                    <a:lnTo>
                      <a:pt x="850" y="388"/>
                    </a:lnTo>
                    <a:cubicBezTo>
                      <a:pt x="851" y="459"/>
                      <a:pt x="779" y="538"/>
                      <a:pt x="694" y="558"/>
                    </a:cubicBezTo>
                    <a:lnTo>
                      <a:pt x="693" y="558"/>
                    </a:lnTo>
                    <a:lnTo>
                      <a:pt x="308" y="644"/>
                    </a:lnTo>
                    <a:cubicBezTo>
                      <a:pt x="296" y="646"/>
                      <a:pt x="283" y="647"/>
                      <a:pt x="272" y="647"/>
                    </a:cubicBezTo>
                    <a:cubicBezTo>
                      <a:pt x="245" y="647"/>
                      <a:pt x="221" y="641"/>
                      <a:pt x="203" y="627"/>
                    </a:cubicBezTo>
                    <a:cubicBezTo>
                      <a:pt x="185" y="613"/>
                      <a:pt x="176" y="594"/>
                      <a:pt x="176" y="570"/>
                    </a:cubicBezTo>
                    <a:lnTo>
                      <a:pt x="171" y="425"/>
                    </a:lnTo>
                    <a:cubicBezTo>
                      <a:pt x="168" y="354"/>
                      <a:pt x="242" y="276"/>
                      <a:pt x="327" y="256"/>
                    </a:cubicBezTo>
                    <a:lnTo>
                      <a:pt x="713" y="170"/>
                    </a:lnTo>
                    <a:cubicBezTo>
                      <a:pt x="725" y="167"/>
                      <a:pt x="738" y="166"/>
                      <a:pt x="749" y="166"/>
                    </a:cubicBezTo>
                    <a:close/>
                    <a:moveTo>
                      <a:pt x="750" y="0"/>
                    </a:moveTo>
                    <a:cubicBezTo>
                      <a:pt x="726" y="0"/>
                      <a:pt x="702" y="3"/>
                      <a:pt x="677" y="8"/>
                    </a:cubicBezTo>
                    <a:lnTo>
                      <a:pt x="291" y="95"/>
                    </a:lnTo>
                    <a:cubicBezTo>
                      <a:pt x="127" y="131"/>
                      <a:pt x="0" y="279"/>
                      <a:pt x="5" y="431"/>
                    </a:cubicBezTo>
                    <a:lnTo>
                      <a:pt x="10" y="576"/>
                    </a:lnTo>
                    <a:cubicBezTo>
                      <a:pt x="13" y="648"/>
                      <a:pt x="45" y="714"/>
                      <a:pt x="102" y="757"/>
                    </a:cubicBezTo>
                    <a:cubicBezTo>
                      <a:pt x="148" y="794"/>
                      <a:pt x="207" y="813"/>
                      <a:pt x="271" y="813"/>
                    </a:cubicBezTo>
                    <a:cubicBezTo>
                      <a:pt x="294" y="813"/>
                      <a:pt x="319" y="810"/>
                      <a:pt x="343" y="804"/>
                    </a:cubicBezTo>
                    <a:lnTo>
                      <a:pt x="730" y="717"/>
                    </a:lnTo>
                    <a:cubicBezTo>
                      <a:pt x="894" y="681"/>
                      <a:pt x="1019" y="533"/>
                      <a:pt x="1014" y="382"/>
                    </a:cubicBezTo>
                    <a:lnTo>
                      <a:pt x="1009" y="238"/>
                    </a:lnTo>
                    <a:cubicBezTo>
                      <a:pt x="1008" y="164"/>
                      <a:pt x="976" y="99"/>
                      <a:pt x="919" y="55"/>
                    </a:cubicBezTo>
                    <a:cubicBezTo>
                      <a:pt x="872" y="19"/>
                      <a:pt x="813"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a:extLst>
                  <a:ext uri="{FF2B5EF4-FFF2-40B4-BE49-F238E27FC236}">
                    <a16:creationId xmlns:a16="http://schemas.microsoft.com/office/drawing/2014/main" id="{26D20412-9084-2246-BCAC-8A106C112E45}"/>
                  </a:ext>
                </a:extLst>
              </p:cNvPr>
              <p:cNvSpPr/>
              <p:nvPr/>
            </p:nvSpPr>
            <p:spPr>
              <a:xfrm>
                <a:off x="5301862" y="2893838"/>
                <a:ext cx="44727" cy="127078"/>
              </a:xfrm>
              <a:custGeom>
                <a:avLst/>
                <a:gdLst/>
                <a:ahLst/>
                <a:cxnLst/>
                <a:rect l="l" t="t" r="r" b="b"/>
                <a:pathLst>
                  <a:path w="233" h="662" extrusionOk="0">
                    <a:moveTo>
                      <a:pt x="164" y="0"/>
                    </a:moveTo>
                    <a:lnTo>
                      <a:pt x="1" y="25"/>
                    </a:lnTo>
                    <a:cubicBezTo>
                      <a:pt x="17" y="142"/>
                      <a:pt x="54" y="474"/>
                      <a:pt x="5" y="605"/>
                    </a:cubicBezTo>
                    <a:lnTo>
                      <a:pt x="160" y="661"/>
                    </a:lnTo>
                    <a:cubicBezTo>
                      <a:pt x="233" y="468"/>
                      <a:pt x="171" y="48"/>
                      <a:pt x="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a:extLst>
                  <a:ext uri="{FF2B5EF4-FFF2-40B4-BE49-F238E27FC236}">
                    <a16:creationId xmlns:a16="http://schemas.microsoft.com/office/drawing/2014/main" id="{BB26C5C5-EE0E-3202-50AF-D6E21612B646}"/>
                  </a:ext>
                </a:extLst>
              </p:cNvPr>
              <p:cNvSpPr/>
              <p:nvPr/>
            </p:nvSpPr>
            <p:spPr>
              <a:xfrm>
                <a:off x="4885886" y="3000567"/>
                <a:ext cx="44727" cy="127461"/>
              </a:xfrm>
              <a:custGeom>
                <a:avLst/>
                <a:gdLst/>
                <a:ahLst/>
                <a:cxnLst/>
                <a:rect l="l" t="t" r="r" b="b"/>
                <a:pathLst>
                  <a:path w="233" h="664" extrusionOk="0">
                    <a:moveTo>
                      <a:pt x="163" y="1"/>
                    </a:moveTo>
                    <a:lnTo>
                      <a:pt x="0" y="27"/>
                    </a:lnTo>
                    <a:cubicBezTo>
                      <a:pt x="19" y="144"/>
                      <a:pt x="54" y="475"/>
                      <a:pt x="6" y="605"/>
                    </a:cubicBezTo>
                    <a:lnTo>
                      <a:pt x="160" y="664"/>
                    </a:lnTo>
                    <a:cubicBezTo>
                      <a:pt x="232" y="468"/>
                      <a:pt x="171" y="49"/>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a:extLst>
                  <a:ext uri="{FF2B5EF4-FFF2-40B4-BE49-F238E27FC236}">
                    <a16:creationId xmlns:a16="http://schemas.microsoft.com/office/drawing/2014/main" id="{45C45D94-7A7F-ED87-483B-D67FC8BB6154}"/>
                  </a:ext>
                </a:extLst>
              </p:cNvPr>
              <p:cNvSpPr/>
              <p:nvPr/>
            </p:nvSpPr>
            <p:spPr>
              <a:xfrm>
                <a:off x="4462616" y="2964095"/>
                <a:ext cx="45495" cy="126886"/>
              </a:xfrm>
              <a:custGeom>
                <a:avLst/>
                <a:gdLst/>
                <a:ahLst/>
                <a:cxnLst/>
                <a:rect l="l" t="t" r="r" b="b"/>
                <a:pathLst>
                  <a:path w="237" h="661" extrusionOk="0">
                    <a:moveTo>
                      <a:pt x="42" y="0"/>
                    </a:moveTo>
                    <a:cubicBezTo>
                      <a:pt x="38" y="48"/>
                      <a:pt x="1" y="469"/>
                      <a:pt x="86" y="660"/>
                    </a:cubicBezTo>
                    <a:lnTo>
                      <a:pt x="236" y="594"/>
                    </a:lnTo>
                    <a:cubicBezTo>
                      <a:pt x="181" y="465"/>
                      <a:pt x="196" y="132"/>
                      <a:pt x="207" y="14"/>
                    </a:cubicBezTo>
                    <a:lnTo>
                      <a:pt x="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a:extLst>
                  <a:ext uri="{FF2B5EF4-FFF2-40B4-BE49-F238E27FC236}">
                    <a16:creationId xmlns:a16="http://schemas.microsoft.com/office/drawing/2014/main" id="{4757DA30-5671-34AD-1359-201B5AEA255A}"/>
                  </a:ext>
                </a:extLst>
              </p:cNvPr>
              <p:cNvSpPr/>
              <p:nvPr/>
            </p:nvSpPr>
            <p:spPr>
              <a:xfrm>
                <a:off x="4594108" y="489548"/>
                <a:ext cx="501591" cy="734247"/>
              </a:xfrm>
              <a:custGeom>
                <a:avLst/>
                <a:gdLst/>
                <a:ahLst/>
                <a:cxnLst/>
                <a:rect l="l" t="t" r="r" b="b"/>
                <a:pathLst>
                  <a:path w="2613" h="3825" extrusionOk="0">
                    <a:moveTo>
                      <a:pt x="2" y="2610"/>
                    </a:moveTo>
                    <a:cubicBezTo>
                      <a:pt x="5" y="2673"/>
                      <a:pt x="716" y="3616"/>
                      <a:pt x="1563" y="3783"/>
                    </a:cubicBezTo>
                    <a:cubicBezTo>
                      <a:pt x="1746" y="3819"/>
                      <a:pt x="1894" y="3825"/>
                      <a:pt x="2015" y="3810"/>
                    </a:cubicBezTo>
                    <a:cubicBezTo>
                      <a:pt x="2452" y="3757"/>
                      <a:pt x="2517" y="3431"/>
                      <a:pt x="2485" y="3265"/>
                    </a:cubicBezTo>
                    <a:cubicBezTo>
                      <a:pt x="2443" y="3053"/>
                      <a:pt x="2331" y="3214"/>
                      <a:pt x="2323" y="2725"/>
                    </a:cubicBezTo>
                    <a:cubicBezTo>
                      <a:pt x="2320" y="2508"/>
                      <a:pt x="2383" y="2185"/>
                      <a:pt x="2448" y="1871"/>
                    </a:cubicBezTo>
                    <a:cubicBezTo>
                      <a:pt x="2529" y="1478"/>
                      <a:pt x="2612" y="1099"/>
                      <a:pt x="2565" y="965"/>
                    </a:cubicBezTo>
                    <a:cubicBezTo>
                      <a:pt x="2483" y="727"/>
                      <a:pt x="514" y="1"/>
                      <a:pt x="514" y="1"/>
                    </a:cubicBezTo>
                    <a:cubicBezTo>
                      <a:pt x="514" y="1"/>
                      <a:pt x="354" y="593"/>
                      <a:pt x="391" y="1108"/>
                    </a:cubicBezTo>
                    <a:cubicBezTo>
                      <a:pt x="427" y="1625"/>
                      <a:pt x="322" y="2242"/>
                      <a:pt x="223" y="2396"/>
                    </a:cubicBezTo>
                    <a:cubicBezTo>
                      <a:pt x="125" y="2551"/>
                      <a:pt x="0" y="2548"/>
                      <a:pt x="2" y="261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a:extLst>
                  <a:ext uri="{FF2B5EF4-FFF2-40B4-BE49-F238E27FC236}">
                    <a16:creationId xmlns:a16="http://schemas.microsoft.com/office/drawing/2014/main" id="{BC718D95-1816-D183-5A72-D78DE1A41ABA}"/>
                  </a:ext>
                </a:extLst>
              </p:cNvPr>
              <p:cNvSpPr/>
              <p:nvPr/>
            </p:nvSpPr>
            <p:spPr>
              <a:xfrm>
                <a:off x="4867266" y="848703"/>
                <a:ext cx="210004" cy="372210"/>
              </a:xfrm>
              <a:custGeom>
                <a:avLst/>
                <a:gdLst/>
                <a:ahLst/>
                <a:cxnLst/>
                <a:rect l="l" t="t" r="r" b="b"/>
                <a:pathLst>
                  <a:path w="1094" h="1939" extrusionOk="0">
                    <a:moveTo>
                      <a:pt x="617" y="1466"/>
                    </a:moveTo>
                    <a:cubicBezTo>
                      <a:pt x="634" y="1545"/>
                      <a:pt x="609" y="1791"/>
                      <a:pt x="592" y="1939"/>
                    </a:cubicBezTo>
                    <a:cubicBezTo>
                      <a:pt x="1029" y="1886"/>
                      <a:pt x="1094" y="1560"/>
                      <a:pt x="1062" y="1393"/>
                    </a:cubicBezTo>
                    <a:cubicBezTo>
                      <a:pt x="1020" y="1182"/>
                      <a:pt x="908" y="1343"/>
                      <a:pt x="900" y="854"/>
                    </a:cubicBezTo>
                    <a:cubicBezTo>
                      <a:pt x="897" y="637"/>
                      <a:pt x="960" y="314"/>
                      <a:pt x="1025" y="0"/>
                    </a:cubicBezTo>
                    <a:cubicBezTo>
                      <a:pt x="597" y="37"/>
                      <a:pt x="162" y="276"/>
                      <a:pt x="0" y="482"/>
                    </a:cubicBezTo>
                    <a:cubicBezTo>
                      <a:pt x="0" y="482"/>
                      <a:pt x="483" y="937"/>
                      <a:pt x="542" y="979"/>
                    </a:cubicBezTo>
                    <a:cubicBezTo>
                      <a:pt x="600" y="1019"/>
                      <a:pt x="592" y="1354"/>
                      <a:pt x="617" y="1466"/>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a:extLst>
                  <a:ext uri="{FF2B5EF4-FFF2-40B4-BE49-F238E27FC236}">
                    <a16:creationId xmlns:a16="http://schemas.microsoft.com/office/drawing/2014/main" id="{A032ADE9-9119-167A-9D71-68BEFA6216F5}"/>
                  </a:ext>
                </a:extLst>
              </p:cNvPr>
              <p:cNvSpPr/>
              <p:nvPr/>
            </p:nvSpPr>
            <p:spPr>
              <a:xfrm>
                <a:off x="4644593" y="134039"/>
                <a:ext cx="632892" cy="880329"/>
              </a:xfrm>
              <a:custGeom>
                <a:avLst/>
                <a:gdLst/>
                <a:ahLst/>
                <a:cxnLst/>
                <a:rect l="l" t="t" r="r" b="b"/>
                <a:pathLst>
                  <a:path w="3297" h="4586" extrusionOk="0">
                    <a:moveTo>
                      <a:pt x="2643" y="1"/>
                    </a:moveTo>
                    <a:cubicBezTo>
                      <a:pt x="2625" y="1"/>
                      <a:pt x="1980" y="3"/>
                      <a:pt x="1436" y="204"/>
                    </a:cubicBezTo>
                    <a:cubicBezTo>
                      <a:pt x="1105" y="326"/>
                      <a:pt x="656" y="669"/>
                      <a:pt x="348" y="995"/>
                    </a:cubicBezTo>
                    <a:cubicBezTo>
                      <a:pt x="142" y="1213"/>
                      <a:pt x="0" y="1425"/>
                      <a:pt x="2" y="1558"/>
                    </a:cubicBezTo>
                    <a:cubicBezTo>
                      <a:pt x="4" y="1768"/>
                      <a:pt x="179" y="2171"/>
                      <a:pt x="319" y="2467"/>
                    </a:cubicBezTo>
                    <a:cubicBezTo>
                      <a:pt x="400" y="2634"/>
                      <a:pt x="470" y="2765"/>
                      <a:pt x="488" y="2804"/>
                    </a:cubicBezTo>
                    <a:cubicBezTo>
                      <a:pt x="510" y="2853"/>
                      <a:pt x="534" y="2956"/>
                      <a:pt x="565" y="3090"/>
                    </a:cubicBezTo>
                    <a:cubicBezTo>
                      <a:pt x="605" y="3254"/>
                      <a:pt x="653" y="3465"/>
                      <a:pt x="728" y="3688"/>
                    </a:cubicBezTo>
                    <a:cubicBezTo>
                      <a:pt x="865" y="4090"/>
                      <a:pt x="1456" y="4443"/>
                      <a:pt x="1540" y="4517"/>
                    </a:cubicBezTo>
                    <a:cubicBezTo>
                      <a:pt x="1578" y="4549"/>
                      <a:pt x="1802" y="4585"/>
                      <a:pt x="2045" y="4585"/>
                    </a:cubicBezTo>
                    <a:cubicBezTo>
                      <a:pt x="2350" y="4585"/>
                      <a:pt x="2687" y="4529"/>
                      <a:pt x="2734" y="4340"/>
                    </a:cubicBezTo>
                    <a:cubicBezTo>
                      <a:pt x="2789" y="4122"/>
                      <a:pt x="2954" y="3485"/>
                      <a:pt x="3071" y="3017"/>
                    </a:cubicBezTo>
                    <a:cubicBezTo>
                      <a:pt x="3135" y="2756"/>
                      <a:pt x="3188" y="2545"/>
                      <a:pt x="3195" y="2494"/>
                    </a:cubicBezTo>
                    <a:cubicBezTo>
                      <a:pt x="3220" y="2348"/>
                      <a:pt x="3297" y="1531"/>
                      <a:pt x="3232" y="996"/>
                    </a:cubicBezTo>
                    <a:lnTo>
                      <a:pt x="3232" y="993"/>
                    </a:lnTo>
                    <a:cubicBezTo>
                      <a:pt x="3231" y="979"/>
                      <a:pt x="3228" y="965"/>
                      <a:pt x="3225" y="952"/>
                    </a:cubicBezTo>
                    <a:cubicBezTo>
                      <a:pt x="3138" y="435"/>
                      <a:pt x="2643" y="1"/>
                      <a:pt x="2643"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a:extLst>
                  <a:ext uri="{FF2B5EF4-FFF2-40B4-BE49-F238E27FC236}">
                    <a16:creationId xmlns:a16="http://schemas.microsoft.com/office/drawing/2014/main" id="{329BB3EA-94E7-863A-6428-7461AB475B0E}"/>
                  </a:ext>
                </a:extLst>
              </p:cNvPr>
              <p:cNvSpPr/>
              <p:nvPr/>
            </p:nvSpPr>
            <p:spPr>
              <a:xfrm>
                <a:off x="4547654" y="31341"/>
                <a:ext cx="742309" cy="729256"/>
              </a:xfrm>
              <a:custGeom>
                <a:avLst/>
                <a:gdLst/>
                <a:ahLst/>
                <a:cxnLst/>
                <a:rect l="l" t="t" r="r" b="b"/>
                <a:pathLst>
                  <a:path w="3867" h="3799" extrusionOk="0">
                    <a:moveTo>
                      <a:pt x="2074" y="0"/>
                    </a:moveTo>
                    <a:cubicBezTo>
                      <a:pt x="1262" y="0"/>
                      <a:pt x="396" y="512"/>
                      <a:pt x="170" y="1034"/>
                    </a:cubicBezTo>
                    <a:cubicBezTo>
                      <a:pt x="82" y="1240"/>
                      <a:pt x="38" y="1487"/>
                      <a:pt x="26" y="1740"/>
                    </a:cubicBezTo>
                    <a:cubicBezTo>
                      <a:pt x="1" y="2183"/>
                      <a:pt x="69" y="2649"/>
                      <a:pt x="139" y="2954"/>
                    </a:cubicBezTo>
                    <a:lnTo>
                      <a:pt x="141" y="2954"/>
                    </a:lnTo>
                    <a:cubicBezTo>
                      <a:pt x="199" y="3205"/>
                      <a:pt x="335" y="3425"/>
                      <a:pt x="449" y="3577"/>
                    </a:cubicBezTo>
                    <a:cubicBezTo>
                      <a:pt x="553" y="3714"/>
                      <a:pt x="639" y="3799"/>
                      <a:pt x="639" y="3799"/>
                    </a:cubicBezTo>
                    <a:cubicBezTo>
                      <a:pt x="639" y="3799"/>
                      <a:pt x="669" y="3728"/>
                      <a:pt x="698" y="3639"/>
                    </a:cubicBezTo>
                    <a:cubicBezTo>
                      <a:pt x="722" y="3563"/>
                      <a:pt x="745" y="3474"/>
                      <a:pt x="747" y="3409"/>
                    </a:cubicBezTo>
                    <a:cubicBezTo>
                      <a:pt x="748" y="3323"/>
                      <a:pt x="787" y="3140"/>
                      <a:pt x="824" y="3002"/>
                    </a:cubicBezTo>
                    <a:cubicBezTo>
                      <a:pt x="847" y="2917"/>
                      <a:pt x="868" y="2848"/>
                      <a:pt x="881" y="2833"/>
                    </a:cubicBezTo>
                    <a:cubicBezTo>
                      <a:pt x="915" y="2791"/>
                      <a:pt x="919" y="2722"/>
                      <a:pt x="919" y="2722"/>
                    </a:cubicBezTo>
                    <a:cubicBezTo>
                      <a:pt x="919" y="2722"/>
                      <a:pt x="964" y="2706"/>
                      <a:pt x="1021" y="2706"/>
                    </a:cubicBezTo>
                    <a:cubicBezTo>
                      <a:pt x="1090" y="2706"/>
                      <a:pt x="1177" y="2729"/>
                      <a:pt x="1225" y="2829"/>
                    </a:cubicBezTo>
                    <a:cubicBezTo>
                      <a:pt x="1264" y="2906"/>
                      <a:pt x="1285" y="2992"/>
                      <a:pt x="1302" y="3077"/>
                    </a:cubicBezTo>
                    <a:cubicBezTo>
                      <a:pt x="1310" y="3120"/>
                      <a:pt x="1305" y="3222"/>
                      <a:pt x="1336" y="3249"/>
                    </a:cubicBezTo>
                    <a:cubicBezTo>
                      <a:pt x="1344" y="3257"/>
                      <a:pt x="1355" y="3263"/>
                      <a:pt x="1364" y="3266"/>
                    </a:cubicBezTo>
                    <a:cubicBezTo>
                      <a:pt x="1405" y="3285"/>
                      <a:pt x="1447" y="3305"/>
                      <a:pt x="1490" y="3323"/>
                    </a:cubicBezTo>
                    <a:cubicBezTo>
                      <a:pt x="1500" y="3328"/>
                      <a:pt x="1511" y="3332"/>
                      <a:pt x="1522" y="3332"/>
                    </a:cubicBezTo>
                    <a:cubicBezTo>
                      <a:pt x="1526" y="3332"/>
                      <a:pt x="1530" y="3331"/>
                      <a:pt x="1535" y="3329"/>
                    </a:cubicBezTo>
                    <a:cubicBezTo>
                      <a:pt x="1550" y="3323"/>
                      <a:pt x="1593" y="3028"/>
                      <a:pt x="1608" y="2988"/>
                    </a:cubicBezTo>
                    <a:cubicBezTo>
                      <a:pt x="1656" y="2859"/>
                      <a:pt x="1728" y="2736"/>
                      <a:pt x="1834" y="2645"/>
                    </a:cubicBezTo>
                    <a:cubicBezTo>
                      <a:pt x="2034" y="2473"/>
                      <a:pt x="2096" y="2196"/>
                      <a:pt x="2098" y="2037"/>
                    </a:cubicBezTo>
                    <a:cubicBezTo>
                      <a:pt x="2101" y="1879"/>
                      <a:pt x="2078" y="1396"/>
                      <a:pt x="2078" y="1396"/>
                    </a:cubicBezTo>
                    <a:cubicBezTo>
                      <a:pt x="2078" y="1396"/>
                      <a:pt x="2090" y="1377"/>
                      <a:pt x="2130" y="1365"/>
                    </a:cubicBezTo>
                    <a:cubicBezTo>
                      <a:pt x="2150" y="1358"/>
                      <a:pt x="2178" y="1353"/>
                      <a:pt x="2216" y="1353"/>
                    </a:cubicBezTo>
                    <a:cubicBezTo>
                      <a:pt x="2246" y="1353"/>
                      <a:pt x="2283" y="1356"/>
                      <a:pt x="2327" y="1365"/>
                    </a:cubicBezTo>
                    <a:lnTo>
                      <a:pt x="2328" y="1365"/>
                    </a:lnTo>
                    <a:cubicBezTo>
                      <a:pt x="2356" y="1370"/>
                      <a:pt x="2384" y="1376"/>
                      <a:pt x="2416" y="1385"/>
                    </a:cubicBezTo>
                    <a:cubicBezTo>
                      <a:pt x="2690" y="1465"/>
                      <a:pt x="2833" y="1624"/>
                      <a:pt x="3225" y="1624"/>
                    </a:cubicBezTo>
                    <a:cubicBezTo>
                      <a:pt x="3231" y="1624"/>
                      <a:pt x="3236" y="1624"/>
                      <a:pt x="3242" y="1623"/>
                    </a:cubicBezTo>
                    <a:cubicBezTo>
                      <a:pt x="3550" y="1619"/>
                      <a:pt x="3636" y="1607"/>
                      <a:pt x="3702" y="1524"/>
                    </a:cubicBezTo>
                    <a:lnTo>
                      <a:pt x="3703" y="1524"/>
                    </a:lnTo>
                    <a:cubicBezTo>
                      <a:pt x="3711" y="1513"/>
                      <a:pt x="3719" y="1500"/>
                      <a:pt x="3730" y="1487"/>
                    </a:cubicBezTo>
                    <a:cubicBezTo>
                      <a:pt x="3740" y="1468"/>
                      <a:pt x="3753" y="1447"/>
                      <a:pt x="3766" y="1420"/>
                    </a:cubicBezTo>
                    <a:cubicBezTo>
                      <a:pt x="3866" y="1247"/>
                      <a:pt x="3674" y="930"/>
                      <a:pt x="3605" y="813"/>
                    </a:cubicBezTo>
                    <a:cubicBezTo>
                      <a:pt x="3476" y="590"/>
                      <a:pt x="3142" y="108"/>
                      <a:pt x="2277" y="11"/>
                    </a:cubicBezTo>
                    <a:cubicBezTo>
                      <a:pt x="2210" y="4"/>
                      <a:pt x="2143" y="0"/>
                      <a:pt x="2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a:extLst>
                  <a:ext uri="{FF2B5EF4-FFF2-40B4-BE49-F238E27FC236}">
                    <a16:creationId xmlns:a16="http://schemas.microsoft.com/office/drawing/2014/main" id="{8E9D3F50-DA63-DEDB-9A87-428484EFBFED}"/>
                  </a:ext>
                </a:extLst>
              </p:cNvPr>
              <p:cNvSpPr/>
              <p:nvPr/>
            </p:nvSpPr>
            <p:spPr>
              <a:xfrm>
                <a:off x="4631540" y="500489"/>
                <a:ext cx="142626" cy="246861"/>
              </a:xfrm>
              <a:custGeom>
                <a:avLst/>
                <a:gdLst/>
                <a:ahLst/>
                <a:cxnLst/>
                <a:rect l="l" t="t" r="r" b="b"/>
                <a:pathLst>
                  <a:path w="743" h="1286" extrusionOk="0">
                    <a:moveTo>
                      <a:pt x="98" y="582"/>
                    </a:moveTo>
                    <a:cubicBezTo>
                      <a:pt x="98" y="582"/>
                      <a:pt x="1" y="233"/>
                      <a:pt x="195" y="116"/>
                    </a:cubicBezTo>
                    <a:cubicBezTo>
                      <a:pt x="387" y="1"/>
                      <a:pt x="570" y="130"/>
                      <a:pt x="656" y="333"/>
                    </a:cubicBezTo>
                    <a:cubicBezTo>
                      <a:pt x="742" y="538"/>
                      <a:pt x="727" y="1098"/>
                      <a:pt x="638" y="1191"/>
                    </a:cubicBezTo>
                    <a:cubicBezTo>
                      <a:pt x="547" y="1285"/>
                      <a:pt x="381" y="1222"/>
                      <a:pt x="322" y="1151"/>
                    </a:cubicBezTo>
                    <a:cubicBezTo>
                      <a:pt x="265" y="1081"/>
                      <a:pt x="119" y="704"/>
                      <a:pt x="99" y="582"/>
                    </a:cubicBezTo>
                    <a:close/>
                  </a:path>
                </a:pathLst>
              </a:custGeom>
              <a:solidFill>
                <a:srgbClr val="FEC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a:extLst>
                  <a:ext uri="{FF2B5EF4-FFF2-40B4-BE49-F238E27FC236}">
                    <a16:creationId xmlns:a16="http://schemas.microsoft.com/office/drawing/2014/main" id="{C8712F1D-3B2E-D141-3280-55016B727779}"/>
                  </a:ext>
                </a:extLst>
              </p:cNvPr>
              <p:cNvSpPr/>
              <p:nvPr/>
            </p:nvSpPr>
            <p:spPr>
              <a:xfrm>
                <a:off x="4656687" y="531779"/>
                <a:ext cx="95596" cy="162590"/>
              </a:xfrm>
              <a:custGeom>
                <a:avLst/>
                <a:gdLst/>
                <a:ahLst/>
                <a:cxnLst/>
                <a:rect l="l" t="t" r="r" b="b"/>
                <a:pathLst>
                  <a:path w="498" h="847" extrusionOk="0">
                    <a:moveTo>
                      <a:pt x="1" y="279"/>
                    </a:moveTo>
                    <a:cubicBezTo>
                      <a:pt x="1" y="279"/>
                      <a:pt x="8" y="69"/>
                      <a:pt x="99" y="42"/>
                    </a:cubicBezTo>
                    <a:cubicBezTo>
                      <a:pt x="190" y="16"/>
                      <a:pt x="327" y="1"/>
                      <a:pt x="393" y="133"/>
                    </a:cubicBezTo>
                    <a:cubicBezTo>
                      <a:pt x="459" y="266"/>
                      <a:pt x="494" y="385"/>
                      <a:pt x="496" y="544"/>
                    </a:cubicBezTo>
                    <a:cubicBezTo>
                      <a:pt x="497" y="702"/>
                      <a:pt x="467" y="835"/>
                      <a:pt x="380" y="841"/>
                    </a:cubicBezTo>
                    <a:cubicBezTo>
                      <a:pt x="294" y="847"/>
                      <a:pt x="128" y="707"/>
                      <a:pt x="1" y="281"/>
                    </a:cubicBezTo>
                    <a:close/>
                  </a:path>
                </a:pathLst>
              </a:custGeom>
              <a:solidFill>
                <a:srgbClr val="F7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a:extLst>
                  <a:ext uri="{FF2B5EF4-FFF2-40B4-BE49-F238E27FC236}">
                    <a16:creationId xmlns:a16="http://schemas.microsoft.com/office/drawing/2014/main" id="{B6C78895-0CD7-D5F0-64C0-AD2579584BAC}"/>
                  </a:ext>
                </a:extLst>
              </p:cNvPr>
              <p:cNvSpPr/>
              <p:nvPr/>
            </p:nvSpPr>
            <p:spPr>
              <a:xfrm>
                <a:off x="4527690" y="347882"/>
                <a:ext cx="172572" cy="367603"/>
              </a:xfrm>
              <a:custGeom>
                <a:avLst/>
                <a:gdLst/>
                <a:ahLst/>
                <a:cxnLst/>
                <a:rect l="l" t="t" r="r" b="b"/>
                <a:pathLst>
                  <a:path w="899" h="1915" extrusionOk="0">
                    <a:moveTo>
                      <a:pt x="133" y="1"/>
                    </a:moveTo>
                    <a:lnTo>
                      <a:pt x="0" y="247"/>
                    </a:lnTo>
                    <a:lnTo>
                      <a:pt x="0" y="274"/>
                    </a:lnTo>
                    <a:lnTo>
                      <a:pt x="40" y="900"/>
                    </a:lnTo>
                    <a:lnTo>
                      <a:pt x="223" y="1733"/>
                    </a:lnTo>
                    <a:cubicBezTo>
                      <a:pt x="223" y="1733"/>
                      <a:pt x="466" y="1848"/>
                      <a:pt x="705" y="1914"/>
                    </a:cubicBezTo>
                    <a:cubicBezTo>
                      <a:pt x="706" y="1914"/>
                      <a:pt x="707" y="1915"/>
                      <a:pt x="708" y="1915"/>
                    </a:cubicBezTo>
                    <a:cubicBezTo>
                      <a:pt x="777" y="1915"/>
                      <a:pt x="531" y="1080"/>
                      <a:pt x="638" y="1080"/>
                    </a:cubicBezTo>
                    <a:cubicBezTo>
                      <a:pt x="640" y="1080"/>
                      <a:pt x="641" y="1080"/>
                      <a:pt x="643" y="1080"/>
                    </a:cubicBezTo>
                    <a:cubicBezTo>
                      <a:pt x="719" y="1097"/>
                      <a:pt x="805" y="1116"/>
                      <a:pt x="899" y="1136"/>
                    </a:cubicBezTo>
                    <a:cubicBezTo>
                      <a:pt x="891" y="931"/>
                      <a:pt x="880" y="727"/>
                      <a:pt x="866" y="522"/>
                    </a:cubicBezTo>
                    <a:cubicBezTo>
                      <a:pt x="453" y="390"/>
                      <a:pt x="131" y="254"/>
                      <a:pt x="131" y="254"/>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a:extLst>
                  <a:ext uri="{FF2B5EF4-FFF2-40B4-BE49-F238E27FC236}">
                    <a16:creationId xmlns:a16="http://schemas.microsoft.com/office/drawing/2014/main" id="{8FEB4978-DD3D-8C08-FA41-B82FF9060DCD}"/>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solidFill>
                <a:srgbClr val="7ED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a:extLst>
                  <a:ext uri="{FF2B5EF4-FFF2-40B4-BE49-F238E27FC236}">
                    <a16:creationId xmlns:a16="http://schemas.microsoft.com/office/drawing/2014/main" id="{7C4CD8B9-FF1C-0BA5-AF25-F31E85E8DC9A}"/>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a:extLst>
                  <a:ext uri="{FF2B5EF4-FFF2-40B4-BE49-F238E27FC236}">
                    <a16:creationId xmlns:a16="http://schemas.microsoft.com/office/drawing/2014/main" id="{DFA42B06-08EE-7307-9433-B6526CD3F1AF}"/>
                  </a:ext>
                </a:extLst>
              </p:cNvPr>
              <p:cNvSpPr/>
              <p:nvPr/>
            </p:nvSpPr>
            <p:spPr>
              <a:xfrm>
                <a:off x="5804219" y="2212766"/>
                <a:ext cx="329979" cy="186777"/>
              </a:xfrm>
              <a:custGeom>
                <a:avLst/>
                <a:gdLst/>
                <a:ahLst/>
                <a:cxnLst/>
                <a:rect l="l" t="t" r="r" b="b"/>
                <a:pathLst>
                  <a:path w="1719" h="973" extrusionOk="0">
                    <a:moveTo>
                      <a:pt x="335" y="0"/>
                    </a:moveTo>
                    <a:cubicBezTo>
                      <a:pt x="326" y="0"/>
                      <a:pt x="318" y="1"/>
                      <a:pt x="311" y="2"/>
                    </a:cubicBezTo>
                    <a:cubicBezTo>
                      <a:pt x="177" y="29"/>
                      <a:pt x="17" y="159"/>
                      <a:pt x="18" y="212"/>
                    </a:cubicBezTo>
                    <a:cubicBezTo>
                      <a:pt x="18" y="262"/>
                      <a:pt x="0" y="532"/>
                      <a:pt x="52" y="593"/>
                    </a:cubicBezTo>
                    <a:cubicBezTo>
                      <a:pt x="105" y="655"/>
                      <a:pt x="326" y="767"/>
                      <a:pt x="383" y="767"/>
                    </a:cubicBezTo>
                    <a:cubicBezTo>
                      <a:pt x="440" y="767"/>
                      <a:pt x="706" y="738"/>
                      <a:pt x="706" y="738"/>
                    </a:cubicBezTo>
                    <a:lnTo>
                      <a:pt x="951" y="712"/>
                    </a:lnTo>
                    <a:cubicBezTo>
                      <a:pt x="951" y="712"/>
                      <a:pt x="1197" y="930"/>
                      <a:pt x="1277" y="950"/>
                    </a:cubicBezTo>
                    <a:cubicBezTo>
                      <a:pt x="1322" y="961"/>
                      <a:pt x="1399" y="973"/>
                      <a:pt x="1469" y="973"/>
                    </a:cubicBezTo>
                    <a:cubicBezTo>
                      <a:pt x="1522" y="973"/>
                      <a:pt x="1571" y="966"/>
                      <a:pt x="1595" y="947"/>
                    </a:cubicBezTo>
                    <a:cubicBezTo>
                      <a:pt x="1652" y="905"/>
                      <a:pt x="1718" y="848"/>
                      <a:pt x="1718" y="802"/>
                    </a:cubicBezTo>
                    <a:cubicBezTo>
                      <a:pt x="1718" y="755"/>
                      <a:pt x="1687" y="679"/>
                      <a:pt x="1631" y="679"/>
                    </a:cubicBezTo>
                    <a:cubicBezTo>
                      <a:pt x="1630" y="679"/>
                      <a:pt x="1630" y="679"/>
                      <a:pt x="1629" y="679"/>
                    </a:cubicBezTo>
                    <a:cubicBezTo>
                      <a:pt x="1572" y="679"/>
                      <a:pt x="1460" y="681"/>
                      <a:pt x="1460" y="681"/>
                    </a:cubicBezTo>
                    <a:cubicBezTo>
                      <a:pt x="1460" y="681"/>
                      <a:pt x="1207" y="315"/>
                      <a:pt x="1166" y="295"/>
                    </a:cubicBezTo>
                    <a:cubicBezTo>
                      <a:pt x="1124" y="275"/>
                      <a:pt x="948" y="224"/>
                      <a:pt x="948" y="224"/>
                    </a:cubicBezTo>
                    <a:cubicBezTo>
                      <a:pt x="948" y="224"/>
                      <a:pt x="496" y="0"/>
                      <a:pt x="33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a:extLst>
                  <a:ext uri="{FF2B5EF4-FFF2-40B4-BE49-F238E27FC236}">
                    <a16:creationId xmlns:a16="http://schemas.microsoft.com/office/drawing/2014/main" id="{B4579E61-C0D3-E159-4661-D8D2EE18EE32}"/>
                  </a:ext>
                </a:extLst>
              </p:cNvPr>
              <p:cNvSpPr/>
              <p:nvPr/>
            </p:nvSpPr>
            <p:spPr>
              <a:xfrm>
                <a:off x="4525962" y="18288"/>
                <a:ext cx="785884" cy="506774"/>
              </a:xfrm>
              <a:custGeom>
                <a:avLst/>
                <a:gdLst/>
                <a:ahLst/>
                <a:cxnLst/>
                <a:rect l="l" t="t" r="r" b="b"/>
                <a:pathLst>
                  <a:path w="4094" h="2640" extrusionOk="0">
                    <a:moveTo>
                      <a:pt x="1892" y="1"/>
                    </a:moveTo>
                    <a:cubicBezTo>
                      <a:pt x="496" y="1"/>
                      <a:pt x="102" y="1057"/>
                      <a:pt x="20" y="1590"/>
                    </a:cubicBezTo>
                    <a:cubicBezTo>
                      <a:pt x="6" y="1676"/>
                      <a:pt x="0" y="1747"/>
                      <a:pt x="0" y="1798"/>
                    </a:cubicBezTo>
                    <a:cubicBezTo>
                      <a:pt x="0" y="1902"/>
                      <a:pt x="3" y="2005"/>
                      <a:pt x="9" y="2101"/>
                    </a:cubicBezTo>
                    <a:cubicBezTo>
                      <a:pt x="22" y="2387"/>
                      <a:pt x="49" y="2617"/>
                      <a:pt x="49" y="2617"/>
                    </a:cubicBezTo>
                    <a:lnTo>
                      <a:pt x="1137" y="2639"/>
                    </a:lnTo>
                    <a:lnTo>
                      <a:pt x="937" y="2402"/>
                    </a:lnTo>
                    <a:lnTo>
                      <a:pt x="806" y="2247"/>
                    </a:lnTo>
                    <a:lnTo>
                      <a:pt x="806" y="2247"/>
                    </a:lnTo>
                    <a:cubicBezTo>
                      <a:pt x="846" y="2262"/>
                      <a:pt x="1502" y="2511"/>
                      <a:pt x="2518" y="2511"/>
                    </a:cubicBezTo>
                    <a:cubicBezTo>
                      <a:pt x="2770" y="2511"/>
                      <a:pt x="3043" y="2495"/>
                      <a:pt x="3335" y="2458"/>
                    </a:cubicBezTo>
                    <a:cubicBezTo>
                      <a:pt x="3983" y="2373"/>
                      <a:pt x="4073" y="2279"/>
                      <a:pt x="4087" y="2253"/>
                    </a:cubicBezTo>
                    <a:lnTo>
                      <a:pt x="4087" y="2251"/>
                    </a:lnTo>
                    <a:cubicBezTo>
                      <a:pt x="4092" y="2188"/>
                      <a:pt x="4093" y="2068"/>
                      <a:pt x="4081" y="1921"/>
                    </a:cubicBezTo>
                    <a:cubicBezTo>
                      <a:pt x="4035" y="1324"/>
                      <a:pt x="3752" y="224"/>
                      <a:pt x="2312" y="30"/>
                    </a:cubicBezTo>
                    <a:cubicBezTo>
                      <a:pt x="2163" y="10"/>
                      <a:pt x="202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a:extLst>
                  <a:ext uri="{FF2B5EF4-FFF2-40B4-BE49-F238E27FC236}">
                    <a16:creationId xmlns:a16="http://schemas.microsoft.com/office/drawing/2014/main" id="{98654BCD-3E2C-7138-1369-D2E6E7CCB10A}"/>
                  </a:ext>
                </a:extLst>
              </p:cNvPr>
              <p:cNvSpPr/>
              <p:nvPr/>
            </p:nvSpPr>
            <p:spPr>
              <a:xfrm>
                <a:off x="4808526" y="18479"/>
                <a:ext cx="503511" cy="470110"/>
              </a:xfrm>
              <a:custGeom>
                <a:avLst/>
                <a:gdLst/>
                <a:ahLst/>
                <a:cxnLst/>
                <a:rect l="l" t="t" r="r" b="b"/>
                <a:pathLst>
                  <a:path w="2623" h="2449" extrusionOk="0">
                    <a:moveTo>
                      <a:pt x="427" y="1"/>
                    </a:moveTo>
                    <a:cubicBezTo>
                      <a:pt x="273" y="1"/>
                      <a:pt x="131" y="13"/>
                      <a:pt x="0" y="37"/>
                    </a:cubicBezTo>
                    <a:cubicBezTo>
                      <a:pt x="37" y="34"/>
                      <a:pt x="122" y="25"/>
                      <a:pt x="240" y="25"/>
                    </a:cubicBezTo>
                    <a:cubicBezTo>
                      <a:pt x="629" y="25"/>
                      <a:pt x="1374" y="126"/>
                      <a:pt x="1921" y="906"/>
                    </a:cubicBezTo>
                    <a:lnTo>
                      <a:pt x="1921" y="904"/>
                    </a:lnTo>
                    <a:lnTo>
                      <a:pt x="1921" y="904"/>
                    </a:lnTo>
                    <a:cubicBezTo>
                      <a:pt x="2240" y="1358"/>
                      <a:pt x="2411" y="2305"/>
                      <a:pt x="2018" y="2434"/>
                    </a:cubicBezTo>
                    <a:lnTo>
                      <a:pt x="2018" y="2434"/>
                    </a:lnTo>
                    <a:cubicBezTo>
                      <a:pt x="2526" y="2357"/>
                      <a:pt x="2602" y="2275"/>
                      <a:pt x="2615" y="2252"/>
                    </a:cubicBezTo>
                    <a:lnTo>
                      <a:pt x="2615" y="2250"/>
                    </a:lnTo>
                    <a:cubicBezTo>
                      <a:pt x="2620" y="2187"/>
                      <a:pt x="2623" y="2069"/>
                      <a:pt x="2611" y="1920"/>
                    </a:cubicBezTo>
                    <a:cubicBezTo>
                      <a:pt x="2564" y="1323"/>
                      <a:pt x="2281" y="223"/>
                      <a:pt x="840" y="29"/>
                    </a:cubicBezTo>
                    <a:cubicBezTo>
                      <a:pt x="694" y="10"/>
                      <a:pt x="556" y="1"/>
                      <a:pt x="427" y="1"/>
                    </a:cubicBezTo>
                    <a:close/>
                    <a:moveTo>
                      <a:pt x="2018" y="2434"/>
                    </a:moveTo>
                    <a:cubicBezTo>
                      <a:pt x="1986" y="2439"/>
                      <a:pt x="1952" y="2444"/>
                      <a:pt x="1917" y="2449"/>
                    </a:cubicBezTo>
                    <a:cubicBezTo>
                      <a:pt x="1918" y="2449"/>
                      <a:pt x="1920" y="2449"/>
                      <a:pt x="1921" y="2449"/>
                    </a:cubicBezTo>
                    <a:cubicBezTo>
                      <a:pt x="1957" y="2449"/>
                      <a:pt x="1989" y="2444"/>
                      <a:pt x="2018" y="2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a:extLst>
                  <a:ext uri="{FF2B5EF4-FFF2-40B4-BE49-F238E27FC236}">
                    <a16:creationId xmlns:a16="http://schemas.microsoft.com/office/drawing/2014/main" id="{42B62510-26F5-EA28-7243-60EB86FF8209}"/>
                  </a:ext>
                </a:extLst>
              </p:cNvPr>
              <p:cNvSpPr/>
              <p:nvPr/>
            </p:nvSpPr>
            <p:spPr>
              <a:xfrm>
                <a:off x="4556868" y="449428"/>
                <a:ext cx="251852" cy="273543"/>
              </a:xfrm>
              <a:custGeom>
                <a:avLst/>
                <a:gdLst/>
                <a:ahLst/>
                <a:cxnLst/>
                <a:rect l="l" t="t" r="r" b="b"/>
                <a:pathLst>
                  <a:path w="1312" h="1425" extrusionOk="0">
                    <a:moveTo>
                      <a:pt x="566" y="0"/>
                    </a:moveTo>
                    <a:cubicBezTo>
                      <a:pt x="354" y="0"/>
                      <a:pt x="169" y="144"/>
                      <a:pt x="99" y="393"/>
                    </a:cubicBezTo>
                    <a:cubicBezTo>
                      <a:pt x="1" y="745"/>
                      <a:pt x="170" y="1173"/>
                      <a:pt x="477" y="1350"/>
                    </a:cubicBezTo>
                    <a:cubicBezTo>
                      <a:pt x="567" y="1401"/>
                      <a:pt x="658" y="1425"/>
                      <a:pt x="745" y="1425"/>
                    </a:cubicBezTo>
                    <a:cubicBezTo>
                      <a:pt x="957" y="1425"/>
                      <a:pt x="1143" y="1281"/>
                      <a:pt x="1213" y="1031"/>
                    </a:cubicBezTo>
                    <a:cubicBezTo>
                      <a:pt x="1311" y="681"/>
                      <a:pt x="1142" y="252"/>
                      <a:pt x="834" y="76"/>
                    </a:cubicBezTo>
                    <a:cubicBezTo>
                      <a:pt x="745" y="25"/>
                      <a:pt x="653"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a:extLst>
                  <a:ext uri="{FF2B5EF4-FFF2-40B4-BE49-F238E27FC236}">
                    <a16:creationId xmlns:a16="http://schemas.microsoft.com/office/drawing/2014/main" id="{EDE40CC8-6A75-042F-1477-7CFAE526B5FF}"/>
                  </a:ext>
                </a:extLst>
              </p:cNvPr>
              <p:cNvSpPr/>
              <p:nvPr/>
            </p:nvSpPr>
            <p:spPr>
              <a:xfrm>
                <a:off x="4589309" y="484941"/>
                <a:ext cx="186585" cy="202518"/>
              </a:xfrm>
              <a:custGeom>
                <a:avLst/>
                <a:gdLst/>
                <a:ahLst/>
                <a:cxnLst/>
                <a:rect l="l" t="t" r="r" b="b"/>
                <a:pathLst>
                  <a:path w="972" h="1055" extrusionOk="0">
                    <a:moveTo>
                      <a:pt x="421" y="0"/>
                    </a:moveTo>
                    <a:cubicBezTo>
                      <a:pt x="264" y="0"/>
                      <a:pt x="126" y="107"/>
                      <a:pt x="75" y="291"/>
                    </a:cubicBezTo>
                    <a:cubicBezTo>
                      <a:pt x="1" y="551"/>
                      <a:pt x="127" y="868"/>
                      <a:pt x="355" y="999"/>
                    </a:cubicBezTo>
                    <a:cubicBezTo>
                      <a:pt x="421" y="1037"/>
                      <a:pt x="489" y="1055"/>
                      <a:pt x="554" y="1055"/>
                    </a:cubicBezTo>
                    <a:cubicBezTo>
                      <a:pt x="710" y="1055"/>
                      <a:pt x="848" y="948"/>
                      <a:pt x="899" y="763"/>
                    </a:cubicBezTo>
                    <a:cubicBezTo>
                      <a:pt x="971" y="503"/>
                      <a:pt x="847" y="186"/>
                      <a:pt x="619" y="56"/>
                    </a:cubicBezTo>
                    <a:cubicBezTo>
                      <a:pt x="553" y="18"/>
                      <a:pt x="485"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a:extLst>
                  <a:ext uri="{FF2B5EF4-FFF2-40B4-BE49-F238E27FC236}">
                    <a16:creationId xmlns:a16="http://schemas.microsoft.com/office/drawing/2014/main" id="{0794A661-3F13-766F-00C3-FFCA898D542E}"/>
                  </a:ext>
                </a:extLst>
              </p:cNvPr>
              <p:cNvSpPr/>
              <p:nvPr/>
            </p:nvSpPr>
            <p:spPr>
              <a:xfrm>
                <a:off x="4607929" y="504904"/>
                <a:ext cx="149729" cy="162782"/>
              </a:xfrm>
              <a:custGeom>
                <a:avLst/>
                <a:gdLst/>
                <a:ahLst/>
                <a:cxnLst/>
                <a:rect l="l" t="t" r="r" b="b"/>
                <a:pathLst>
                  <a:path w="780" h="848" extrusionOk="0">
                    <a:moveTo>
                      <a:pt x="336" y="0"/>
                    </a:moveTo>
                    <a:cubicBezTo>
                      <a:pt x="210" y="0"/>
                      <a:pt x="101" y="85"/>
                      <a:pt x="59" y="233"/>
                    </a:cubicBezTo>
                    <a:cubicBezTo>
                      <a:pt x="1" y="442"/>
                      <a:pt x="101" y="698"/>
                      <a:pt x="284" y="802"/>
                    </a:cubicBezTo>
                    <a:cubicBezTo>
                      <a:pt x="337" y="833"/>
                      <a:pt x="391" y="847"/>
                      <a:pt x="443" y="847"/>
                    </a:cubicBezTo>
                    <a:cubicBezTo>
                      <a:pt x="569" y="847"/>
                      <a:pt x="679" y="762"/>
                      <a:pt x="721" y="613"/>
                    </a:cubicBezTo>
                    <a:cubicBezTo>
                      <a:pt x="779" y="404"/>
                      <a:pt x="679" y="150"/>
                      <a:pt x="496" y="46"/>
                    </a:cubicBezTo>
                    <a:cubicBezTo>
                      <a:pt x="442" y="15"/>
                      <a:pt x="388"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a:extLst>
                  <a:ext uri="{FF2B5EF4-FFF2-40B4-BE49-F238E27FC236}">
                    <a16:creationId xmlns:a16="http://schemas.microsoft.com/office/drawing/2014/main" id="{02DBA224-9332-C5A0-C8B2-D1813553CB7F}"/>
                  </a:ext>
                </a:extLst>
              </p:cNvPr>
              <p:cNvSpPr/>
              <p:nvPr/>
            </p:nvSpPr>
            <p:spPr>
              <a:xfrm>
                <a:off x="4699302" y="38635"/>
                <a:ext cx="285253" cy="135332"/>
              </a:xfrm>
              <a:custGeom>
                <a:avLst/>
                <a:gdLst/>
                <a:ahLst/>
                <a:cxnLst/>
                <a:rect l="l" t="t" r="r" b="b"/>
                <a:pathLst>
                  <a:path w="1486" h="705" extrusionOk="0">
                    <a:moveTo>
                      <a:pt x="863" y="1"/>
                    </a:moveTo>
                    <a:cubicBezTo>
                      <a:pt x="812" y="1"/>
                      <a:pt x="761" y="3"/>
                      <a:pt x="708" y="9"/>
                    </a:cubicBezTo>
                    <a:cubicBezTo>
                      <a:pt x="308" y="49"/>
                      <a:pt x="0" y="235"/>
                      <a:pt x="18" y="426"/>
                    </a:cubicBezTo>
                    <a:cubicBezTo>
                      <a:pt x="36" y="592"/>
                      <a:pt x="294" y="704"/>
                      <a:pt x="625" y="704"/>
                    </a:cubicBezTo>
                    <a:cubicBezTo>
                      <a:pt x="674" y="704"/>
                      <a:pt x="725" y="702"/>
                      <a:pt x="777" y="696"/>
                    </a:cubicBezTo>
                    <a:cubicBezTo>
                      <a:pt x="1177" y="656"/>
                      <a:pt x="1486" y="469"/>
                      <a:pt x="1466" y="280"/>
                    </a:cubicBezTo>
                    <a:cubicBezTo>
                      <a:pt x="1450" y="114"/>
                      <a:pt x="1192"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a:extLst>
                  <a:ext uri="{FF2B5EF4-FFF2-40B4-BE49-F238E27FC236}">
                    <a16:creationId xmlns:a16="http://schemas.microsoft.com/office/drawing/2014/main" id="{B9E090F2-C8F0-BE58-038F-239C0E8334FF}"/>
                  </a:ext>
                </a:extLst>
              </p:cNvPr>
              <p:cNvSpPr/>
              <p:nvPr/>
            </p:nvSpPr>
            <p:spPr>
              <a:xfrm>
                <a:off x="4508686" y="327150"/>
                <a:ext cx="819669" cy="188313"/>
              </a:xfrm>
              <a:custGeom>
                <a:avLst/>
                <a:gdLst/>
                <a:ahLst/>
                <a:cxnLst/>
                <a:rect l="l" t="t" r="r" b="b"/>
                <a:pathLst>
                  <a:path w="4270" h="981" extrusionOk="0">
                    <a:moveTo>
                      <a:pt x="107" y="1"/>
                    </a:moveTo>
                    <a:lnTo>
                      <a:pt x="32" y="84"/>
                    </a:lnTo>
                    <a:lnTo>
                      <a:pt x="1" y="447"/>
                    </a:lnTo>
                    <a:cubicBezTo>
                      <a:pt x="1" y="447"/>
                      <a:pt x="1277" y="980"/>
                      <a:pt x="2537" y="980"/>
                    </a:cubicBezTo>
                    <a:cubicBezTo>
                      <a:pt x="2598" y="980"/>
                      <a:pt x="2659" y="979"/>
                      <a:pt x="2720" y="976"/>
                    </a:cubicBezTo>
                    <a:cubicBezTo>
                      <a:pt x="4037" y="918"/>
                      <a:pt x="4269" y="698"/>
                      <a:pt x="4269" y="698"/>
                    </a:cubicBezTo>
                    <a:lnTo>
                      <a:pt x="4269" y="327"/>
                    </a:lnTo>
                    <a:lnTo>
                      <a:pt x="4163" y="219"/>
                    </a:lnTo>
                    <a:cubicBezTo>
                      <a:pt x="3684" y="396"/>
                      <a:pt x="3165" y="460"/>
                      <a:pt x="2663" y="460"/>
                    </a:cubicBezTo>
                    <a:cubicBezTo>
                      <a:pt x="1322" y="460"/>
                      <a:pt x="107"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a:extLst>
                  <a:ext uri="{FF2B5EF4-FFF2-40B4-BE49-F238E27FC236}">
                    <a16:creationId xmlns:a16="http://schemas.microsoft.com/office/drawing/2014/main" id="{51EDFFB3-4847-4B59-521E-0FD33D19D4DB}"/>
                  </a:ext>
                </a:extLst>
              </p:cNvPr>
              <p:cNvSpPr/>
              <p:nvPr/>
            </p:nvSpPr>
            <p:spPr>
              <a:xfrm>
                <a:off x="4744412" y="369189"/>
                <a:ext cx="583558" cy="146274"/>
              </a:xfrm>
              <a:custGeom>
                <a:avLst/>
                <a:gdLst/>
                <a:ahLst/>
                <a:cxnLst/>
                <a:rect l="l" t="t" r="r" b="b"/>
                <a:pathLst>
                  <a:path w="3040" h="762" extrusionOk="0">
                    <a:moveTo>
                      <a:pt x="2935" y="0"/>
                    </a:moveTo>
                    <a:cubicBezTo>
                      <a:pt x="2456" y="176"/>
                      <a:pt x="1938" y="241"/>
                      <a:pt x="1436" y="241"/>
                    </a:cubicBezTo>
                    <a:cubicBezTo>
                      <a:pt x="991" y="241"/>
                      <a:pt x="560" y="190"/>
                      <a:pt x="182" y="122"/>
                    </a:cubicBezTo>
                    <a:lnTo>
                      <a:pt x="27" y="139"/>
                    </a:lnTo>
                    <a:lnTo>
                      <a:pt x="0" y="603"/>
                    </a:lnTo>
                    <a:cubicBezTo>
                      <a:pt x="397" y="692"/>
                      <a:pt x="851" y="761"/>
                      <a:pt x="1303" y="761"/>
                    </a:cubicBezTo>
                    <a:cubicBezTo>
                      <a:pt x="1366" y="761"/>
                      <a:pt x="1429" y="760"/>
                      <a:pt x="1492" y="757"/>
                    </a:cubicBezTo>
                    <a:cubicBezTo>
                      <a:pt x="2809" y="699"/>
                      <a:pt x="3040" y="480"/>
                      <a:pt x="3040" y="480"/>
                    </a:cubicBezTo>
                    <a:lnTo>
                      <a:pt x="3040" y="108"/>
                    </a:lnTo>
                    <a:lnTo>
                      <a:pt x="2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a:extLst>
                  <a:ext uri="{FF2B5EF4-FFF2-40B4-BE49-F238E27FC236}">
                    <a16:creationId xmlns:a16="http://schemas.microsoft.com/office/drawing/2014/main" id="{713D353D-AEDD-9D7B-8400-874A7CF64614}"/>
                  </a:ext>
                </a:extLst>
              </p:cNvPr>
              <p:cNvSpPr/>
              <p:nvPr/>
            </p:nvSpPr>
            <p:spPr>
              <a:xfrm>
                <a:off x="4514637" y="327150"/>
                <a:ext cx="812759" cy="115944"/>
              </a:xfrm>
              <a:custGeom>
                <a:avLst/>
                <a:gdLst/>
                <a:ahLst/>
                <a:cxnLst/>
                <a:rect l="l" t="t" r="r" b="b"/>
                <a:pathLst>
                  <a:path w="4234" h="604" extrusionOk="0">
                    <a:moveTo>
                      <a:pt x="76" y="1"/>
                    </a:moveTo>
                    <a:lnTo>
                      <a:pt x="1" y="82"/>
                    </a:lnTo>
                    <a:cubicBezTo>
                      <a:pt x="204" y="164"/>
                      <a:pt x="1361" y="603"/>
                      <a:pt x="2505" y="603"/>
                    </a:cubicBezTo>
                    <a:cubicBezTo>
                      <a:pt x="2566" y="603"/>
                      <a:pt x="2628" y="602"/>
                      <a:pt x="2689" y="599"/>
                    </a:cubicBezTo>
                    <a:cubicBezTo>
                      <a:pt x="3918" y="544"/>
                      <a:pt x="4201" y="350"/>
                      <a:pt x="4234" y="324"/>
                    </a:cubicBezTo>
                    <a:lnTo>
                      <a:pt x="4132" y="219"/>
                    </a:lnTo>
                    <a:lnTo>
                      <a:pt x="4132" y="218"/>
                    </a:lnTo>
                    <a:cubicBezTo>
                      <a:pt x="3652" y="395"/>
                      <a:pt x="3132" y="459"/>
                      <a:pt x="2630" y="459"/>
                    </a:cubicBezTo>
                    <a:cubicBezTo>
                      <a:pt x="1290" y="459"/>
                      <a:pt x="76" y="1"/>
                      <a:pt x="76" y="1"/>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44">
              <a:extLst>
                <a:ext uri="{FF2B5EF4-FFF2-40B4-BE49-F238E27FC236}">
                  <a16:creationId xmlns:a16="http://schemas.microsoft.com/office/drawing/2014/main" id="{435B86DD-C6D9-1F18-62A7-945D5A1FEE96}"/>
                </a:ext>
              </a:extLst>
            </p:cNvPr>
            <p:cNvSpPr/>
            <p:nvPr/>
          </p:nvSpPr>
          <p:spPr>
            <a:xfrm>
              <a:off x="6027083" y="2250582"/>
              <a:ext cx="160862" cy="350135"/>
            </a:xfrm>
            <a:custGeom>
              <a:avLst/>
              <a:gdLst/>
              <a:ahLst/>
              <a:cxnLst/>
              <a:rect l="l" t="t" r="r" b="b"/>
              <a:pathLst>
                <a:path w="838" h="1824" extrusionOk="0">
                  <a:moveTo>
                    <a:pt x="805" y="0"/>
                  </a:moveTo>
                  <a:cubicBezTo>
                    <a:pt x="790" y="0"/>
                    <a:pt x="776" y="10"/>
                    <a:pt x="773" y="27"/>
                  </a:cubicBezTo>
                  <a:lnTo>
                    <a:pt x="674" y="555"/>
                  </a:lnTo>
                  <a:lnTo>
                    <a:pt x="656" y="591"/>
                  </a:lnTo>
                  <a:lnTo>
                    <a:pt x="503" y="1457"/>
                  </a:lnTo>
                  <a:lnTo>
                    <a:pt x="410" y="1427"/>
                  </a:lnTo>
                  <a:cubicBezTo>
                    <a:pt x="406" y="1425"/>
                    <a:pt x="403" y="1425"/>
                    <a:pt x="400" y="1425"/>
                  </a:cubicBezTo>
                  <a:cubicBezTo>
                    <a:pt x="394" y="1427"/>
                    <a:pt x="386" y="1430"/>
                    <a:pt x="380" y="1436"/>
                  </a:cubicBezTo>
                  <a:cubicBezTo>
                    <a:pt x="379" y="1436"/>
                    <a:pt x="377" y="1438"/>
                    <a:pt x="377" y="1439"/>
                  </a:cubicBezTo>
                  <a:cubicBezTo>
                    <a:pt x="368" y="1448"/>
                    <a:pt x="362" y="1459"/>
                    <a:pt x="357" y="1471"/>
                  </a:cubicBezTo>
                  <a:cubicBezTo>
                    <a:pt x="354" y="1477"/>
                    <a:pt x="353" y="1484"/>
                    <a:pt x="351" y="1491"/>
                  </a:cubicBezTo>
                  <a:cubicBezTo>
                    <a:pt x="350" y="1501"/>
                    <a:pt x="350" y="1510"/>
                    <a:pt x="351" y="1519"/>
                  </a:cubicBezTo>
                  <a:cubicBezTo>
                    <a:pt x="354" y="1533"/>
                    <a:pt x="362" y="1542"/>
                    <a:pt x="371" y="1545"/>
                  </a:cubicBezTo>
                  <a:lnTo>
                    <a:pt x="491" y="1585"/>
                  </a:lnTo>
                  <a:cubicBezTo>
                    <a:pt x="496" y="1604"/>
                    <a:pt x="503" y="1621"/>
                    <a:pt x="520" y="1631"/>
                  </a:cubicBezTo>
                  <a:cubicBezTo>
                    <a:pt x="533" y="1640"/>
                    <a:pt x="547" y="1644"/>
                    <a:pt x="561" y="1644"/>
                  </a:cubicBezTo>
                  <a:cubicBezTo>
                    <a:pt x="598" y="1644"/>
                    <a:pt x="633" y="1617"/>
                    <a:pt x="637" y="1577"/>
                  </a:cubicBezTo>
                  <a:lnTo>
                    <a:pt x="774" y="608"/>
                  </a:lnTo>
                  <a:lnTo>
                    <a:pt x="768" y="561"/>
                  </a:lnTo>
                  <a:lnTo>
                    <a:pt x="836" y="36"/>
                  </a:lnTo>
                  <a:cubicBezTo>
                    <a:pt x="837" y="25"/>
                    <a:pt x="831" y="13"/>
                    <a:pt x="822" y="5"/>
                  </a:cubicBezTo>
                  <a:cubicBezTo>
                    <a:pt x="816" y="2"/>
                    <a:pt x="811" y="0"/>
                    <a:pt x="805" y="0"/>
                  </a:cubicBezTo>
                  <a:close/>
                  <a:moveTo>
                    <a:pt x="454" y="180"/>
                  </a:moveTo>
                  <a:cubicBezTo>
                    <a:pt x="440" y="180"/>
                    <a:pt x="427" y="190"/>
                    <a:pt x="423" y="205"/>
                  </a:cubicBezTo>
                  <a:lnTo>
                    <a:pt x="325" y="735"/>
                  </a:lnTo>
                  <a:lnTo>
                    <a:pt x="305" y="771"/>
                  </a:lnTo>
                  <a:lnTo>
                    <a:pt x="154" y="1637"/>
                  </a:lnTo>
                  <a:lnTo>
                    <a:pt x="60" y="1605"/>
                  </a:lnTo>
                  <a:lnTo>
                    <a:pt x="50" y="1605"/>
                  </a:lnTo>
                  <a:cubicBezTo>
                    <a:pt x="43" y="1605"/>
                    <a:pt x="37" y="1608"/>
                    <a:pt x="31" y="1614"/>
                  </a:cubicBezTo>
                  <a:cubicBezTo>
                    <a:pt x="30" y="1616"/>
                    <a:pt x="28" y="1617"/>
                    <a:pt x="26" y="1619"/>
                  </a:cubicBezTo>
                  <a:cubicBezTo>
                    <a:pt x="19" y="1627"/>
                    <a:pt x="11" y="1637"/>
                    <a:pt x="7" y="1650"/>
                  </a:cubicBezTo>
                  <a:cubicBezTo>
                    <a:pt x="5" y="1656"/>
                    <a:pt x="3" y="1664"/>
                    <a:pt x="2" y="1670"/>
                  </a:cubicBezTo>
                  <a:cubicBezTo>
                    <a:pt x="0" y="1679"/>
                    <a:pt x="0" y="1690"/>
                    <a:pt x="2" y="1697"/>
                  </a:cubicBezTo>
                  <a:cubicBezTo>
                    <a:pt x="5" y="1713"/>
                    <a:pt x="11" y="1722"/>
                    <a:pt x="20" y="1725"/>
                  </a:cubicBezTo>
                  <a:lnTo>
                    <a:pt x="140" y="1765"/>
                  </a:lnTo>
                  <a:cubicBezTo>
                    <a:pt x="145" y="1784"/>
                    <a:pt x="154" y="1799"/>
                    <a:pt x="170" y="1810"/>
                  </a:cubicBezTo>
                  <a:cubicBezTo>
                    <a:pt x="183" y="1819"/>
                    <a:pt x="198" y="1823"/>
                    <a:pt x="212" y="1823"/>
                  </a:cubicBezTo>
                  <a:cubicBezTo>
                    <a:pt x="249" y="1823"/>
                    <a:pt x="282" y="1797"/>
                    <a:pt x="288" y="1756"/>
                  </a:cubicBezTo>
                  <a:lnTo>
                    <a:pt x="423" y="787"/>
                  </a:lnTo>
                  <a:lnTo>
                    <a:pt x="419" y="741"/>
                  </a:lnTo>
                  <a:lnTo>
                    <a:pt x="485" y="216"/>
                  </a:lnTo>
                  <a:cubicBezTo>
                    <a:pt x="486" y="204"/>
                    <a:pt x="482" y="192"/>
                    <a:pt x="471" y="185"/>
                  </a:cubicBezTo>
                  <a:cubicBezTo>
                    <a:pt x="466" y="182"/>
                    <a:pt x="460" y="180"/>
                    <a:pt x="454"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44">
            <a:extLst>
              <a:ext uri="{FF2B5EF4-FFF2-40B4-BE49-F238E27FC236}">
                <a16:creationId xmlns:a16="http://schemas.microsoft.com/office/drawing/2014/main" id="{6C8256C4-0393-A525-44C4-693E7991DF33}"/>
              </a:ext>
            </a:extLst>
          </p:cNvPr>
          <p:cNvGrpSpPr/>
          <p:nvPr/>
        </p:nvGrpSpPr>
        <p:grpSpPr>
          <a:xfrm>
            <a:off x="4821689" y="601918"/>
            <a:ext cx="3042635" cy="1812471"/>
            <a:chOff x="3024078" y="1987423"/>
            <a:chExt cx="3101881" cy="1847763"/>
          </a:xfrm>
        </p:grpSpPr>
        <p:grpSp>
          <p:nvGrpSpPr>
            <p:cNvPr id="1076" name="Google Shape;1076;p44">
              <a:extLst>
                <a:ext uri="{FF2B5EF4-FFF2-40B4-BE49-F238E27FC236}">
                  <a16:creationId xmlns:a16="http://schemas.microsoft.com/office/drawing/2014/main" id="{787D0E47-B303-63AF-6DF8-AF28091DFF57}"/>
                </a:ext>
              </a:extLst>
            </p:cNvPr>
            <p:cNvGrpSpPr/>
            <p:nvPr/>
          </p:nvGrpSpPr>
          <p:grpSpPr>
            <a:xfrm>
              <a:off x="3339466" y="2138929"/>
              <a:ext cx="2455292" cy="1617889"/>
              <a:chOff x="-3209756" y="1803812"/>
              <a:chExt cx="2235335" cy="1472951"/>
            </a:xfrm>
          </p:grpSpPr>
          <p:grpSp>
            <p:nvGrpSpPr>
              <p:cNvPr id="1077" name="Google Shape;1077;p44">
                <a:extLst>
                  <a:ext uri="{FF2B5EF4-FFF2-40B4-BE49-F238E27FC236}">
                    <a16:creationId xmlns:a16="http://schemas.microsoft.com/office/drawing/2014/main" id="{E54CDB0D-E014-065B-7BD8-38C5D33E2ADF}"/>
                  </a:ext>
                </a:extLst>
              </p:cNvPr>
              <p:cNvGrpSpPr/>
              <p:nvPr/>
            </p:nvGrpSpPr>
            <p:grpSpPr>
              <a:xfrm>
                <a:off x="-1885420" y="1803812"/>
                <a:ext cx="163333" cy="251385"/>
                <a:chOff x="-3916750" y="2838725"/>
                <a:chExt cx="106150" cy="163375"/>
              </a:xfrm>
            </p:grpSpPr>
            <p:sp>
              <p:nvSpPr>
                <p:cNvPr id="1078" name="Google Shape;1078;p44">
                  <a:extLst>
                    <a:ext uri="{FF2B5EF4-FFF2-40B4-BE49-F238E27FC236}">
                      <a16:creationId xmlns:a16="http://schemas.microsoft.com/office/drawing/2014/main" id="{2EB9C860-086F-8EB1-1B6D-C1BB4EF437A0}"/>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a:extLst>
                    <a:ext uri="{FF2B5EF4-FFF2-40B4-BE49-F238E27FC236}">
                      <a16:creationId xmlns:a16="http://schemas.microsoft.com/office/drawing/2014/main" id="{698E4E5C-1890-93D0-B044-CEE8B334022B}"/>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a:extLst>
                    <a:ext uri="{FF2B5EF4-FFF2-40B4-BE49-F238E27FC236}">
                      <a16:creationId xmlns:a16="http://schemas.microsoft.com/office/drawing/2014/main" id="{E7774DAA-DC6C-AD58-1679-5A441E911C39}"/>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a:extLst>
                    <a:ext uri="{FF2B5EF4-FFF2-40B4-BE49-F238E27FC236}">
                      <a16:creationId xmlns:a16="http://schemas.microsoft.com/office/drawing/2014/main" id="{16C6639B-69CE-3375-CF35-8508674F698D}"/>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a:extLst>
                    <a:ext uri="{FF2B5EF4-FFF2-40B4-BE49-F238E27FC236}">
                      <a16:creationId xmlns:a16="http://schemas.microsoft.com/office/drawing/2014/main" id="{60FE5EEC-EC63-5667-4F7A-BBB44BB64FCD}"/>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a:extLst>
                    <a:ext uri="{FF2B5EF4-FFF2-40B4-BE49-F238E27FC236}">
                      <a16:creationId xmlns:a16="http://schemas.microsoft.com/office/drawing/2014/main" id="{6AC74148-8420-726D-C0E4-A52A78E70148}"/>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4">
                <a:extLst>
                  <a:ext uri="{FF2B5EF4-FFF2-40B4-BE49-F238E27FC236}">
                    <a16:creationId xmlns:a16="http://schemas.microsoft.com/office/drawing/2014/main" id="{9881D8DB-0F6D-0395-E507-10D60F4D62FD}"/>
                  </a:ext>
                </a:extLst>
              </p:cNvPr>
              <p:cNvGrpSpPr/>
              <p:nvPr/>
            </p:nvGrpSpPr>
            <p:grpSpPr>
              <a:xfrm>
                <a:off x="-1137754" y="2214606"/>
                <a:ext cx="163333" cy="251385"/>
                <a:chOff x="-3916750" y="2838725"/>
                <a:chExt cx="106150" cy="163375"/>
              </a:xfrm>
            </p:grpSpPr>
            <p:sp>
              <p:nvSpPr>
                <p:cNvPr id="1085" name="Google Shape;1085;p44">
                  <a:extLst>
                    <a:ext uri="{FF2B5EF4-FFF2-40B4-BE49-F238E27FC236}">
                      <a16:creationId xmlns:a16="http://schemas.microsoft.com/office/drawing/2014/main" id="{30512AA2-95FB-728E-0104-04A57DCD7901}"/>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a:extLst>
                    <a:ext uri="{FF2B5EF4-FFF2-40B4-BE49-F238E27FC236}">
                      <a16:creationId xmlns:a16="http://schemas.microsoft.com/office/drawing/2014/main" id="{948BD037-5C1B-3D97-8CE5-072D4B44B649}"/>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a:extLst>
                    <a:ext uri="{FF2B5EF4-FFF2-40B4-BE49-F238E27FC236}">
                      <a16:creationId xmlns:a16="http://schemas.microsoft.com/office/drawing/2014/main" id="{9692F955-6D7F-C60A-7BE9-7A030727B49F}"/>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a:extLst>
                    <a:ext uri="{FF2B5EF4-FFF2-40B4-BE49-F238E27FC236}">
                      <a16:creationId xmlns:a16="http://schemas.microsoft.com/office/drawing/2014/main" id="{1454274B-C1B9-B804-DED2-70DDA0A4C6F6}"/>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a:extLst>
                    <a:ext uri="{FF2B5EF4-FFF2-40B4-BE49-F238E27FC236}">
                      <a16:creationId xmlns:a16="http://schemas.microsoft.com/office/drawing/2014/main" id="{5B1146B7-BFB6-D652-7EF5-BC217793A9A2}"/>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a:extLst>
                    <a:ext uri="{FF2B5EF4-FFF2-40B4-BE49-F238E27FC236}">
                      <a16:creationId xmlns:a16="http://schemas.microsoft.com/office/drawing/2014/main" id="{95B21D71-AF34-2BA9-CE78-C7C0E4227A82}"/>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44">
                <a:extLst>
                  <a:ext uri="{FF2B5EF4-FFF2-40B4-BE49-F238E27FC236}">
                    <a16:creationId xmlns:a16="http://schemas.microsoft.com/office/drawing/2014/main" id="{9CB03D57-09A2-F0BD-5C57-CED6969A97AF}"/>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a:extLst>
                  <a:ext uri="{FF2B5EF4-FFF2-40B4-BE49-F238E27FC236}">
                    <a16:creationId xmlns:a16="http://schemas.microsoft.com/office/drawing/2014/main" id="{513B7BF1-D3FB-2A3E-C62C-12DC08195C79}"/>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a:extLst>
                  <a:ext uri="{FF2B5EF4-FFF2-40B4-BE49-F238E27FC236}">
                    <a16:creationId xmlns:a16="http://schemas.microsoft.com/office/drawing/2014/main" id="{0409C0A1-F915-E3B0-8016-E6D7B16B5A54}"/>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a:extLst>
                  <a:ext uri="{FF2B5EF4-FFF2-40B4-BE49-F238E27FC236}">
                    <a16:creationId xmlns:a16="http://schemas.microsoft.com/office/drawing/2014/main" id="{63099D64-E892-227F-AFF1-016F1F2136FC}"/>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a:extLst>
                  <a:ext uri="{FF2B5EF4-FFF2-40B4-BE49-F238E27FC236}">
                    <a16:creationId xmlns:a16="http://schemas.microsoft.com/office/drawing/2014/main" id="{C03E758E-D496-19EE-6DD2-073EB885D596}"/>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a:extLst>
                  <a:ext uri="{FF2B5EF4-FFF2-40B4-BE49-F238E27FC236}">
                    <a16:creationId xmlns:a16="http://schemas.microsoft.com/office/drawing/2014/main" id="{3CC479B5-325A-BC61-DE8B-C04B60BD9528}"/>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a:extLst>
                  <a:ext uri="{FF2B5EF4-FFF2-40B4-BE49-F238E27FC236}">
                    <a16:creationId xmlns:a16="http://schemas.microsoft.com/office/drawing/2014/main" id="{E723B604-9E2B-C6B5-85DC-6840D35CD565}"/>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a:extLst>
                  <a:ext uri="{FF2B5EF4-FFF2-40B4-BE49-F238E27FC236}">
                    <a16:creationId xmlns:a16="http://schemas.microsoft.com/office/drawing/2014/main" id="{0AAAA01E-74B2-6B4A-EE75-EC109EFB1F4E}"/>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a:extLst>
                  <a:ext uri="{FF2B5EF4-FFF2-40B4-BE49-F238E27FC236}">
                    <a16:creationId xmlns:a16="http://schemas.microsoft.com/office/drawing/2014/main" id="{088058F4-20DB-F5F0-74D3-37695F009B69}"/>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a:extLst>
                  <a:ext uri="{FF2B5EF4-FFF2-40B4-BE49-F238E27FC236}">
                    <a16:creationId xmlns:a16="http://schemas.microsoft.com/office/drawing/2014/main" id="{948183B9-03A3-71AE-C21F-448DFFD540A7}"/>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a:extLst>
                  <a:ext uri="{FF2B5EF4-FFF2-40B4-BE49-F238E27FC236}">
                    <a16:creationId xmlns:a16="http://schemas.microsoft.com/office/drawing/2014/main" id="{D4984D92-DE21-897D-2DC2-589C0EC6D1DF}"/>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a:extLst>
                  <a:ext uri="{FF2B5EF4-FFF2-40B4-BE49-F238E27FC236}">
                    <a16:creationId xmlns:a16="http://schemas.microsoft.com/office/drawing/2014/main" id="{54875F22-D257-6585-4FD5-73E13DF49582}"/>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a:extLst>
                  <a:ext uri="{FF2B5EF4-FFF2-40B4-BE49-F238E27FC236}">
                    <a16:creationId xmlns:a16="http://schemas.microsoft.com/office/drawing/2014/main" id="{88BF4FF5-0BC7-EBC7-9E7D-294541E9C3A5}"/>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a:extLst>
                  <a:ext uri="{FF2B5EF4-FFF2-40B4-BE49-F238E27FC236}">
                    <a16:creationId xmlns:a16="http://schemas.microsoft.com/office/drawing/2014/main" id="{E0257528-4706-2774-2EB8-4ACEAA15E5E3}"/>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a:extLst>
                  <a:ext uri="{FF2B5EF4-FFF2-40B4-BE49-F238E27FC236}">
                    <a16:creationId xmlns:a16="http://schemas.microsoft.com/office/drawing/2014/main" id="{6F40F15D-1D2A-85F6-A36F-40EB0386A752}"/>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a:extLst>
                  <a:ext uri="{FF2B5EF4-FFF2-40B4-BE49-F238E27FC236}">
                    <a16:creationId xmlns:a16="http://schemas.microsoft.com/office/drawing/2014/main" id="{4454414B-1DAD-82AD-4ED2-8692EB94997E}"/>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a:extLst>
                  <a:ext uri="{FF2B5EF4-FFF2-40B4-BE49-F238E27FC236}">
                    <a16:creationId xmlns:a16="http://schemas.microsoft.com/office/drawing/2014/main" id="{C8D6E345-2A67-EE2E-ADDA-D24DE2F81552}"/>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a:extLst>
                  <a:ext uri="{FF2B5EF4-FFF2-40B4-BE49-F238E27FC236}">
                    <a16:creationId xmlns:a16="http://schemas.microsoft.com/office/drawing/2014/main" id="{7FB9647E-8455-A005-DC73-406E90942CE1}"/>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a:extLst>
                  <a:ext uri="{FF2B5EF4-FFF2-40B4-BE49-F238E27FC236}">
                    <a16:creationId xmlns:a16="http://schemas.microsoft.com/office/drawing/2014/main" id="{A3CAEF3E-28BB-F937-3FE3-D5D1524EEB5D}"/>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a:extLst>
                  <a:ext uri="{FF2B5EF4-FFF2-40B4-BE49-F238E27FC236}">
                    <a16:creationId xmlns:a16="http://schemas.microsoft.com/office/drawing/2014/main" id="{FA4D0A0A-E172-6862-DEDB-00357A015F16}"/>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a:extLst>
                  <a:ext uri="{FF2B5EF4-FFF2-40B4-BE49-F238E27FC236}">
                    <a16:creationId xmlns:a16="http://schemas.microsoft.com/office/drawing/2014/main" id="{F965B578-5386-4290-8AC0-E42D6DBEA3F4}"/>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a:extLst>
                  <a:ext uri="{FF2B5EF4-FFF2-40B4-BE49-F238E27FC236}">
                    <a16:creationId xmlns:a16="http://schemas.microsoft.com/office/drawing/2014/main" id="{196DE09D-3624-3E42-2ECA-2ACEA2FF791F}"/>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a:extLst>
                  <a:ext uri="{FF2B5EF4-FFF2-40B4-BE49-F238E27FC236}">
                    <a16:creationId xmlns:a16="http://schemas.microsoft.com/office/drawing/2014/main" id="{4B0110A2-217C-6A39-CCD9-79BE8C113F88}"/>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a:extLst>
                  <a:ext uri="{FF2B5EF4-FFF2-40B4-BE49-F238E27FC236}">
                    <a16:creationId xmlns:a16="http://schemas.microsoft.com/office/drawing/2014/main" id="{71B20AF1-973D-47D9-369E-F8A1AA03A7C0}"/>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a:extLst>
                  <a:ext uri="{FF2B5EF4-FFF2-40B4-BE49-F238E27FC236}">
                    <a16:creationId xmlns:a16="http://schemas.microsoft.com/office/drawing/2014/main" id="{D1654C55-59C7-7535-6CE7-C5BB118F2C2F}"/>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a:extLst>
                  <a:ext uri="{FF2B5EF4-FFF2-40B4-BE49-F238E27FC236}">
                    <a16:creationId xmlns:a16="http://schemas.microsoft.com/office/drawing/2014/main" id="{AA80842F-B98C-118F-44CB-770FF51474CD}"/>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a:extLst>
                  <a:ext uri="{FF2B5EF4-FFF2-40B4-BE49-F238E27FC236}">
                    <a16:creationId xmlns:a16="http://schemas.microsoft.com/office/drawing/2014/main" id="{4DF30F7B-7D52-3946-87B5-623D7373B627}"/>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a:extLst>
                  <a:ext uri="{FF2B5EF4-FFF2-40B4-BE49-F238E27FC236}">
                    <a16:creationId xmlns:a16="http://schemas.microsoft.com/office/drawing/2014/main" id="{20772349-4EDB-7013-24CA-C2AC6E725872}"/>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a:extLst>
                  <a:ext uri="{FF2B5EF4-FFF2-40B4-BE49-F238E27FC236}">
                    <a16:creationId xmlns:a16="http://schemas.microsoft.com/office/drawing/2014/main" id="{2426E048-144C-7FFF-9D84-2B2ACEBC8EAD}"/>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a:extLst>
                  <a:ext uri="{FF2B5EF4-FFF2-40B4-BE49-F238E27FC236}">
                    <a16:creationId xmlns:a16="http://schemas.microsoft.com/office/drawing/2014/main" id="{7DF73071-6762-21B0-A6AB-5EFC4594E5AA}"/>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a:extLst>
                  <a:ext uri="{FF2B5EF4-FFF2-40B4-BE49-F238E27FC236}">
                    <a16:creationId xmlns:a16="http://schemas.microsoft.com/office/drawing/2014/main" id="{168C6ECA-3914-8B8F-48B6-EB66FB1EDCB3}"/>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a:extLst>
                  <a:ext uri="{FF2B5EF4-FFF2-40B4-BE49-F238E27FC236}">
                    <a16:creationId xmlns:a16="http://schemas.microsoft.com/office/drawing/2014/main" id="{48F9B08E-722C-60E6-5075-2C70AF839CB3}"/>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a:extLst>
                  <a:ext uri="{FF2B5EF4-FFF2-40B4-BE49-F238E27FC236}">
                    <a16:creationId xmlns:a16="http://schemas.microsoft.com/office/drawing/2014/main" id="{5A7861E5-E2B3-CD6D-FAD9-DDF9A4BC48F6}"/>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a:extLst>
                  <a:ext uri="{FF2B5EF4-FFF2-40B4-BE49-F238E27FC236}">
                    <a16:creationId xmlns:a16="http://schemas.microsoft.com/office/drawing/2014/main" id="{7FD73111-AD65-EDF7-9E49-67EF9DC29DCB}"/>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a:extLst>
                  <a:ext uri="{FF2B5EF4-FFF2-40B4-BE49-F238E27FC236}">
                    <a16:creationId xmlns:a16="http://schemas.microsoft.com/office/drawing/2014/main" id="{3DD569A9-BB96-827D-6B20-4CA571E80736}"/>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a:extLst>
                  <a:ext uri="{FF2B5EF4-FFF2-40B4-BE49-F238E27FC236}">
                    <a16:creationId xmlns:a16="http://schemas.microsoft.com/office/drawing/2014/main" id="{C191E2DA-B9F8-5B39-3B82-31FA493979A3}"/>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a:extLst>
                  <a:ext uri="{FF2B5EF4-FFF2-40B4-BE49-F238E27FC236}">
                    <a16:creationId xmlns:a16="http://schemas.microsoft.com/office/drawing/2014/main" id="{C9179EAF-F186-BD47-B259-8B37261B7F06}"/>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a:extLst>
                  <a:ext uri="{FF2B5EF4-FFF2-40B4-BE49-F238E27FC236}">
                    <a16:creationId xmlns:a16="http://schemas.microsoft.com/office/drawing/2014/main" id="{71E1A1AE-9812-4360-DE25-EF5323388056}"/>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a:extLst>
                  <a:ext uri="{FF2B5EF4-FFF2-40B4-BE49-F238E27FC236}">
                    <a16:creationId xmlns:a16="http://schemas.microsoft.com/office/drawing/2014/main" id="{9E4B76F1-CEB1-6D0D-8372-FEFEBB72E9D7}"/>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a:extLst>
                  <a:ext uri="{FF2B5EF4-FFF2-40B4-BE49-F238E27FC236}">
                    <a16:creationId xmlns:a16="http://schemas.microsoft.com/office/drawing/2014/main" id="{F1491715-58E1-4602-5553-B67EB045565A}"/>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a:extLst>
                  <a:ext uri="{FF2B5EF4-FFF2-40B4-BE49-F238E27FC236}">
                    <a16:creationId xmlns:a16="http://schemas.microsoft.com/office/drawing/2014/main" id="{24E4F211-82AE-3F87-6936-2E9073AF5BF0}"/>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a:extLst>
                  <a:ext uri="{FF2B5EF4-FFF2-40B4-BE49-F238E27FC236}">
                    <a16:creationId xmlns:a16="http://schemas.microsoft.com/office/drawing/2014/main" id="{DF4CD4B9-CA93-325E-46C2-6D61E61E17B4}"/>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a:extLst>
                  <a:ext uri="{FF2B5EF4-FFF2-40B4-BE49-F238E27FC236}">
                    <a16:creationId xmlns:a16="http://schemas.microsoft.com/office/drawing/2014/main" id="{9940700F-A712-12F5-3813-6AE79B906615}"/>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a:extLst>
                  <a:ext uri="{FF2B5EF4-FFF2-40B4-BE49-F238E27FC236}">
                    <a16:creationId xmlns:a16="http://schemas.microsoft.com/office/drawing/2014/main" id="{A422FEAB-023F-C7C6-F0BD-8AF4EDCC2DA5}"/>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a:extLst>
                  <a:ext uri="{FF2B5EF4-FFF2-40B4-BE49-F238E27FC236}">
                    <a16:creationId xmlns:a16="http://schemas.microsoft.com/office/drawing/2014/main" id="{7F50B3FB-2C45-A336-6AF2-24EE70B1FA94}"/>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a:extLst>
                  <a:ext uri="{FF2B5EF4-FFF2-40B4-BE49-F238E27FC236}">
                    <a16:creationId xmlns:a16="http://schemas.microsoft.com/office/drawing/2014/main" id="{FF97A408-00F6-E5AC-7776-FDB70928AE65}"/>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a:extLst>
                  <a:ext uri="{FF2B5EF4-FFF2-40B4-BE49-F238E27FC236}">
                    <a16:creationId xmlns:a16="http://schemas.microsoft.com/office/drawing/2014/main" id="{3151028A-3FDF-1C80-2AB8-22A621DCD1FB}"/>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a:extLst>
                  <a:ext uri="{FF2B5EF4-FFF2-40B4-BE49-F238E27FC236}">
                    <a16:creationId xmlns:a16="http://schemas.microsoft.com/office/drawing/2014/main" id="{DB2EEBD5-C64A-48A8-9DA0-65F1BC5207B8}"/>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a:extLst>
                  <a:ext uri="{FF2B5EF4-FFF2-40B4-BE49-F238E27FC236}">
                    <a16:creationId xmlns:a16="http://schemas.microsoft.com/office/drawing/2014/main" id="{4322A1FE-206F-218C-4756-87E7A0FD874B}"/>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a:extLst>
                  <a:ext uri="{FF2B5EF4-FFF2-40B4-BE49-F238E27FC236}">
                    <a16:creationId xmlns:a16="http://schemas.microsoft.com/office/drawing/2014/main" id="{4780DB25-4D3D-967F-4E8A-CB8DBA5D8302}"/>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a:extLst>
                  <a:ext uri="{FF2B5EF4-FFF2-40B4-BE49-F238E27FC236}">
                    <a16:creationId xmlns:a16="http://schemas.microsoft.com/office/drawing/2014/main" id="{C4E57C68-BD7D-AC37-F638-10AE455560E6}"/>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a:extLst>
                  <a:ext uri="{FF2B5EF4-FFF2-40B4-BE49-F238E27FC236}">
                    <a16:creationId xmlns:a16="http://schemas.microsoft.com/office/drawing/2014/main" id="{049AD248-E789-5725-78BE-52E13E37B847}"/>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a:extLst>
                  <a:ext uri="{FF2B5EF4-FFF2-40B4-BE49-F238E27FC236}">
                    <a16:creationId xmlns:a16="http://schemas.microsoft.com/office/drawing/2014/main" id="{8622A661-6957-16D7-39EF-D3A420E34588}"/>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a:extLst>
                  <a:ext uri="{FF2B5EF4-FFF2-40B4-BE49-F238E27FC236}">
                    <a16:creationId xmlns:a16="http://schemas.microsoft.com/office/drawing/2014/main" id="{F2825A6C-18E2-326B-50CC-35E2314F4252}"/>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a:extLst>
                  <a:ext uri="{FF2B5EF4-FFF2-40B4-BE49-F238E27FC236}">
                    <a16:creationId xmlns:a16="http://schemas.microsoft.com/office/drawing/2014/main" id="{438BB1D3-06E5-1490-E189-B303C1AE46AA}"/>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a:extLst>
                  <a:ext uri="{FF2B5EF4-FFF2-40B4-BE49-F238E27FC236}">
                    <a16:creationId xmlns:a16="http://schemas.microsoft.com/office/drawing/2014/main" id="{E56C4539-8525-F129-182F-F6053E1BDDC5}"/>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a:extLst>
                  <a:ext uri="{FF2B5EF4-FFF2-40B4-BE49-F238E27FC236}">
                    <a16:creationId xmlns:a16="http://schemas.microsoft.com/office/drawing/2014/main" id="{674BF2DE-88E4-2578-3F87-CD2FAC0869D9}"/>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a:extLst>
                  <a:ext uri="{FF2B5EF4-FFF2-40B4-BE49-F238E27FC236}">
                    <a16:creationId xmlns:a16="http://schemas.microsoft.com/office/drawing/2014/main" id="{ED3210BE-A3AC-6B0A-894F-9707FC14535E}"/>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a:extLst>
                  <a:ext uri="{FF2B5EF4-FFF2-40B4-BE49-F238E27FC236}">
                    <a16:creationId xmlns:a16="http://schemas.microsoft.com/office/drawing/2014/main" id="{7EFF6ACF-771F-F44F-D925-A6A3D7DD0B7D}"/>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a:extLst>
                  <a:ext uri="{FF2B5EF4-FFF2-40B4-BE49-F238E27FC236}">
                    <a16:creationId xmlns:a16="http://schemas.microsoft.com/office/drawing/2014/main" id="{8B1E094F-0D28-DEB3-8C4A-FA8A87F4C7A6}"/>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a:extLst>
                  <a:ext uri="{FF2B5EF4-FFF2-40B4-BE49-F238E27FC236}">
                    <a16:creationId xmlns:a16="http://schemas.microsoft.com/office/drawing/2014/main" id="{7D42EE50-06FB-F679-23A6-526897E9018E}"/>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a:extLst>
                  <a:ext uri="{FF2B5EF4-FFF2-40B4-BE49-F238E27FC236}">
                    <a16:creationId xmlns:a16="http://schemas.microsoft.com/office/drawing/2014/main" id="{C746FF51-DA94-DDEC-5C76-F7CFCF16A992}"/>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a:extLst>
                  <a:ext uri="{FF2B5EF4-FFF2-40B4-BE49-F238E27FC236}">
                    <a16:creationId xmlns:a16="http://schemas.microsoft.com/office/drawing/2014/main" id="{08FF8A1B-45E8-73F3-8F21-2E319DA951D2}"/>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a:extLst>
                  <a:ext uri="{FF2B5EF4-FFF2-40B4-BE49-F238E27FC236}">
                    <a16:creationId xmlns:a16="http://schemas.microsoft.com/office/drawing/2014/main" id="{A4668240-8E7E-EE72-7268-EC93597D2C9B}"/>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a:extLst>
                  <a:ext uri="{FF2B5EF4-FFF2-40B4-BE49-F238E27FC236}">
                    <a16:creationId xmlns:a16="http://schemas.microsoft.com/office/drawing/2014/main" id="{3AF392C5-3467-6719-DDF6-E4A28FF94A67}"/>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4">
                <a:extLst>
                  <a:ext uri="{FF2B5EF4-FFF2-40B4-BE49-F238E27FC236}">
                    <a16:creationId xmlns:a16="http://schemas.microsoft.com/office/drawing/2014/main" id="{408A4060-9A61-2074-D393-68FC4ED4BDD6}"/>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4">
                <a:extLst>
                  <a:ext uri="{FF2B5EF4-FFF2-40B4-BE49-F238E27FC236}">
                    <a16:creationId xmlns:a16="http://schemas.microsoft.com/office/drawing/2014/main" id="{11807BE8-664B-F158-143F-0BE11C7914A7}"/>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a:extLst>
                  <a:ext uri="{FF2B5EF4-FFF2-40B4-BE49-F238E27FC236}">
                    <a16:creationId xmlns:a16="http://schemas.microsoft.com/office/drawing/2014/main" id="{B6ABF633-3409-47A5-8D88-8659D218E259}"/>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a:extLst>
                  <a:ext uri="{FF2B5EF4-FFF2-40B4-BE49-F238E27FC236}">
                    <a16:creationId xmlns:a16="http://schemas.microsoft.com/office/drawing/2014/main" id="{11B58128-4DF7-525B-DB17-DE07BBD1C7FC}"/>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a:extLst>
                  <a:ext uri="{FF2B5EF4-FFF2-40B4-BE49-F238E27FC236}">
                    <a16:creationId xmlns:a16="http://schemas.microsoft.com/office/drawing/2014/main" id="{36D47D2C-C695-C3E4-2BEB-02B3B8B44885}"/>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44">
                <a:extLst>
                  <a:ext uri="{FF2B5EF4-FFF2-40B4-BE49-F238E27FC236}">
                    <a16:creationId xmlns:a16="http://schemas.microsoft.com/office/drawing/2014/main" id="{9E479CDF-DB49-7FFE-98BD-D1E25AE96CE8}"/>
                  </a:ext>
                </a:extLst>
              </p:cNvPr>
              <p:cNvGrpSpPr/>
              <p:nvPr/>
            </p:nvGrpSpPr>
            <p:grpSpPr>
              <a:xfrm>
                <a:off x="-3209756" y="2554613"/>
                <a:ext cx="163333" cy="251385"/>
                <a:chOff x="-3916750" y="2838725"/>
                <a:chExt cx="106150" cy="163375"/>
              </a:xfrm>
            </p:grpSpPr>
            <p:sp>
              <p:nvSpPr>
                <p:cNvPr id="1162" name="Google Shape;1162;p44">
                  <a:extLst>
                    <a:ext uri="{FF2B5EF4-FFF2-40B4-BE49-F238E27FC236}">
                      <a16:creationId xmlns:a16="http://schemas.microsoft.com/office/drawing/2014/main" id="{B45B6E34-64EB-2107-8928-515C8646B59A}"/>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a:extLst>
                    <a:ext uri="{FF2B5EF4-FFF2-40B4-BE49-F238E27FC236}">
                      <a16:creationId xmlns:a16="http://schemas.microsoft.com/office/drawing/2014/main" id="{8E5B3ED0-C51D-794E-C2D2-E6837B47E7E7}"/>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a:extLst>
                    <a:ext uri="{FF2B5EF4-FFF2-40B4-BE49-F238E27FC236}">
                      <a16:creationId xmlns:a16="http://schemas.microsoft.com/office/drawing/2014/main" id="{458D7001-E1BD-EEE1-930E-30724662C797}"/>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a:extLst>
                    <a:ext uri="{FF2B5EF4-FFF2-40B4-BE49-F238E27FC236}">
                      <a16:creationId xmlns:a16="http://schemas.microsoft.com/office/drawing/2014/main" id="{981E98E2-3822-37DF-EE2A-555DC8582D78}"/>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a:extLst>
                    <a:ext uri="{FF2B5EF4-FFF2-40B4-BE49-F238E27FC236}">
                      <a16:creationId xmlns:a16="http://schemas.microsoft.com/office/drawing/2014/main" id="{DCF96801-3B2E-1036-A94E-5D90400F313F}"/>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a:extLst>
                    <a:ext uri="{FF2B5EF4-FFF2-40B4-BE49-F238E27FC236}">
                      <a16:creationId xmlns:a16="http://schemas.microsoft.com/office/drawing/2014/main" id="{3514F1C1-0C3E-D424-2432-A37EE1AA8BEB}"/>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4">
                <a:extLst>
                  <a:ext uri="{FF2B5EF4-FFF2-40B4-BE49-F238E27FC236}">
                    <a16:creationId xmlns:a16="http://schemas.microsoft.com/office/drawing/2014/main" id="{D18123AD-D0DB-2729-6A97-C99E18365C33}"/>
                  </a:ext>
                </a:extLst>
              </p:cNvPr>
              <p:cNvGrpSpPr/>
              <p:nvPr/>
            </p:nvGrpSpPr>
            <p:grpSpPr>
              <a:xfrm>
                <a:off x="-2491885" y="3025377"/>
                <a:ext cx="163333" cy="251385"/>
                <a:chOff x="-3916750" y="2838725"/>
                <a:chExt cx="106150" cy="163375"/>
              </a:xfrm>
            </p:grpSpPr>
            <p:sp>
              <p:nvSpPr>
                <p:cNvPr id="1169" name="Google Shape;1169;p44">
                  <a:extLst>
                    <a:ext uri="{FF2B5EF4-FFF2-40B4-BE49-F238E27FC236}">
                      <a16:creationId xmlns:a16="http://schemas.microsoft.com/office/drawing/2014/main" id="{CC7313CC-DAE3-4318-2191-68DDFC2846AC}"/>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a:extLst>
                    <a:ext uri="{FF2B5EF4-FFF2-40B4-BE49-F238E27FC236}">
                      <a16:creationId xmlns:a16="http://schemas.microsoft.com/office/drawing/2014/main" id="{1EECB07F-116D-09B1-1928-0C3F76D8192E}"/>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a:extLst>
                    <a:ext uri="{FF2B5EF4-FFF2-40B4-BE49-F238E27FC236}">
                      <a16:creationId xmlns:a16="http://schemas.microsoft.com/office/drawing/2014/main" id="{0EA3834B-EAB4-99D7-39A8-34D18722CB85}"/>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a:extLst>
                    <a:ext uri="{FF2B5EF4-FFF2-40B4-BE49-F238E27FC236}">
                      <a16:creationId xmlns:a16="http://schemas.microsoft.com/office/drawing/2014/main" id="{4DFD8C8D-211B-9FEE-2671-880094CFD641}"/>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a:extLst>
                    <a:ext uri="{FF2B5EF4-FFF2-40B4-BE49-F238E27FC236}">
                      <a16:creationId xmlns:a16="http://schemas.microsoft.com/office/drawing/2014/main" id="{6B40974B-616A-8632-9BD4-E0053FB90D81}"/>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a:extLst>
                    <a:ext uri="{FF2B5EF4-FFF2-40B4-BE49-F238E27FC236}">
                      <a16:creationId xmlns:a16="http://schemas.microsoft.com/office/drawing/2014/main" id="{D2EF0553-EDD2-72D6-F691-3CADEF121C23}"/>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5" name="Google Shape;1175;p44">
              <a:extLst>
                <a:ext uri="{FF2B5EF4-FFF2-40B4-BE49-F238E27FC236}">
                  <a16:creationId xmlns:a16="http://schemas.microsoft.com/office/drawing/2014/main" id="{DE6A4040-4876-4E20-D470-4FBAA225C4F4}"/>
                </a:ext>
              </a:extLst>
            </p:cNvPr>
            <p:cNvGrpSpPr/>
            <p:nvPr/>
          </p:nvGrpSpPr>
          <p:grpSpPr>
            <a:xfrm>
              <a:off x="3792143" y="3346195"/>
              <a:ext cx="814292" cy="488991"/>
              <a:chOff x="3357500" y="1620888"/>
              <a:chExt cx="867375" cy="457300"/>
            </a:xfrm>
          </p:grpSpPr>
          <p:sp>
            <p:nvSpPr>
              <p:cNvPr id="1176" name="Google Shape;1176;p44">
                <a:extLst>
                  <a:ext uri="{FF2B5EF4-FFF2-40B4-BE49-F238E27FC236}">
                    <a16:creationId xmlns:a16="http://schemas.microsoft.com/office/drawing/2014/main" id="{12B21026-7031-D261-7019-E936E8B171E0}"/>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a:extLst>
                  <a:ext uri="{FF2B5EF4-FFF2-40B4-BE49-F238E27FC236}">
                    <a16:creationId xmlns:a16="http://schemas.microsoft.com/office/drawing/2014/main" id="{7C10EA3F-37B2-35FE-6457-1088376D1908}"/>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a:extLst>
                  <a:ext uri="{FF2B5EF4-FFF2-40B4-BE49-F238E27FC236}">
                    <a16:creationId xmlns:a16="http://schemas.microsoft.com/office/drawing/2014/main" id="{681D3CF8-C8F8-6CFC-6D93-0299D40FB31B}"/>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a:extLst>
                  <a:ext uri="{FF2B5EF4-FFF2-40B4-BE49-F238E27FC236}">
                    <a16:creationId xmlns:a16="http://schemas.microsoft.com/office/drawing/2014/main" id="{DB9C362A-1289-92B4-88C7-4CBA477B268E}"/>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4">
              <a:extLst>
                <a:ext uri="{FF2B5EF4-FFF2-40B4-BE49-F238E27FC236}">
                  <a16:creationId xmlns:a16="http://schemas.microsoft.com/office/drawing/2014/main" id="{252DCD61-9834-02CC-12BF-FC18753F5BCD}"/>
                </a:ext>
              </a:extLst>
            </p:cNvPr>
            <p:cNvGrpSpPr/>
            <p:nvPr/>
          </p:nvGrpSpPr>
          <p:grpSpPr>
            <a:xfrm>
              <a:off x="3024078" y="2806336"/>
              <a:ext cx="814292" cy="488991"/>
              <a:chOff x="3357500" y="1620888"/>
              <a:chExt cx="867375" cy="457300"/>
            </a:xfrm>
          </p:grpSpPr>
          <p:sp>
            <p:nvSpPr>
              <p:cNvPr id="1181" name="Google Shape;1181;p44">
                <a:extLst>
                  <a:ext uri="{FF2B5EF4-FFF2-40B4-BE49-F238E27FC236}">
                    <a16:creationId xmlns:a16="http://schemas.microsoft.com/office/drawing/2014/main" id="{C9CE0316-2C2D-CEA0-30FE-53FE43AB8256}"/>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a:extLst>
                  <a:ext uri="{FF2B5EF4-FFF2-40B4-BE49-F238E27FC236}">
                    <a16:creationId xmlns:a16="http://schemas.microsoft.com/office/drawing/2014/main" id="{707EA7E4-01AD-7CE3-CB5F-8C2FF8EC0079}"/>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a:extLst>
                  <a:ext uri="{FF2B5EF4-FFF2-40B4-BE49-F238E27FC236}">
                    <a16:creationId xmlns:a16="http://schemas.microsoft.com/office/drawing/2014/main" id="{B73D98F5-22E8-D019-B1DC-CEEFB15C81F8}"/>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a:extLst>
                  <a:ext uri="{FF2B5EF4-FFF2-40B4-BE49-F238E27FC236}">
                    <a16:creationId xmlns:a16="http://schemas.microsoft.com/office/drawing/2014/main" id="{5F6A11DD-7DEC-836E-12FA-99B256647173}"/>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4">
              <a:extLst>
                <a:ext uri="{FF2B5EF4-FFF2-40B4-BE49-F238E27FC236}">
                  <a16:creationId xmlns:a16="http://schemas.microsoft.com/office/drawing/2014/main" id="{DB501EB1-DB4E-44E2-5F98-986ADB10754D}"/>
                </a:ext>
              </a:extLst>
            </p:cNvPr>
            <p:cNvGrpSpPr/>
            <p:nvPr/>
          </p:nvGrpSpPr>
          <p:grpSpPr>
            <a:xfrm>
              <a:off x="4482582" y="1987423"/>
              <a:ext cx="814292" cy="488991"/>
              <a:chOff x="3357500" y="1620888"/>
              <a:chExt cx="867375" cy="457300"/>
            </a:xfrm>
          </p:grpSpPr>
          <p:sp>
            <p:nvSpPr>
              <p:cNvPr id="1186" name="Google Shape;1186;p44">
                <a:extLst>
                  <a:ext uri="{FF2B5EF4-FFF2-40B4-BE49-F238E27FC236}">
                    <a16:creationId xmlns:a16="http://schemas.microsoft.com/office/drawing/2014/main" id="{9EE37C54-5933-16A9-30D4-98F45BEBE140}"/>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4">
                <a:extLst>
                  <a:ext uri="{FF2B5EF4-FFF2-40B4-BE49-F238E27FC236}">
                    <a16:creationId xmlns:a16="http://schemas.microsoft.com/office/drawing/2014/main" id="{16E98716-DD8D-B810-D194-B54C189D2A54}"/>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a:extLst>
                  <a:ext uri="{FF2B5EF4-FFF2-40B4-BE49-F238E27FC236}">
                    <a16:creationId xmlns:a16="http://schemas.microsoft.com/office/drawing/2014/main" id="{F48EBA43-B6CD-7FC3-1927-F9761BCD5DFF}"/>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a:extLst>
                  <a:ext uri="{FF2B5EF4-FFF2-40B4-BE49-F238E27FC236}">
                    <a16:creationId xmlns:a16="http://schemas.microsoft.com/office/drawing/2014/main" id="{51F3B07D-710F-3E10-F27D-DCFF566DB8D6}"/>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4">
              <a:extLst>
                <a:ext uri="{FF2B5EF4-FFF2-40B4-BE49-F238E27FC236}">
                  <a16:creationId xmlns:a16="http://schemas.microsoft.com/office/drawing/2014/main" id="{9CD0CFC8-0132-9730-BC50-7742EBFC8DEF}"/>
                </a:ext>
              </a:extLst>
            </p:cNvPr>
            <p:cNvGrpSpPr/>
            <p:nvPr/>
          </p:nvGrpSpPr>
          <p:grpSpPr>
            <a:xfrm>
              <a:off x="5311667" y="2439653"/>
              <a:ext cx="814292" cy="488991"/>
              <a:chOff x="3357500" y="1620888"/>
              <a:chExt cx="867375" cy="457300"/>
            </a:xfrm>
          </p:grpSpPr>
          <p:sp>
            <p:nvSpPr>
              <p:cNvPr id="1191" name="Google Shape;1191;p44">
                <a:extLst>
                  <a:ext uri="{FF2B5EF4-FFF2-40B4-BE49-F238E27FC236}">
                    <a16:creationId xmlns:a16="http://schemas.microsoft.com/office/drawing/2014/main" id="{CA3B56C5-FF0D-E042-1A2D-55AA75E4E694}"/>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a:extLst>
                  <a:ext uri="{FF2B5EF4-FFF2-40B4-BE49-F238E27FC236}">
                    <a16:creationId xmlns:a16="http://schemas.microsoft.com/office/drawing/2014/main" id="{D483EFE6-1812-148F-9AAD-762C87608C8A}"/>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a:extLst>
                  <a:ext uri="{FF2B5EF4-FFF2-40B4-BE49-F238E27FC236}">
                    <a16:creationId xmlns:a16="http://schemas.microsoft.com/office/drawing/2014/main" id="{3C04665D-6BEC-33FF-2703-4B87B60AE161}"/>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a:extLst>
                  <a:ext uri="{FF2B5EF4-FFF2-40B4-BE49-F238E27FC236}">
                    <a16:creationId xmlns:a16="http://schemas.microsoft.com/office/drawing/2014/main" id="{D32A8A91-C634-A6ED-72FC-7C04F130FFC2}"/>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5" name="Google Shape;1195;p44">
            <a:extLst>
              <a:ext uri="{FF2B5EF4-FFF2-40B4-BE49-F238E27FC236}">
                <a16:creationId xmlns:a16="http://schemas.microsoft.com/office/drawing/2014/main" id="{2973C24D-959E-EB4F-4A31-09991A72828E}"/>
              </a:ext>
            </a:extLst>
          </p:cNvPr>
          <p:cNvGrpSpPr/>
          <p:nvPr/>
        </p:nvGrpSpPr>
        <p:grpSpPr>
          <a:xfrm>
            <a:off x="6268263" y="2960175"/>
            <a:ext cx="757976" cy="672190"/>
            <a:chOff x="7464925" y="-1654250"/>
            <a:chExt cx="757976" cy="672190"/>
          </a:xfrm>
        </p:grpSpPr>
        <p:sp>
          <p:nvSpPr>
            <p:cNvPr id="1196" name="Google Shape;1196;p44">
              <a:extLst>
                <a:ext uri="{FF2B5EF4-FFF2-40B4-BE49-F238E27FC236}">
                  <a16:creationId xmlns:a16="http://schemas.microsoft.com/office/drawing/2014/main" id="{5A54C33F-B54B-92B9-F777-9063F67E7E3E}"/>
                </a:ext>
              </a:extLst>
            </p:cNvPr>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a:extLst>
                <a:ext uri="{FF2B5EF4-FFF2-40B4-BE49-F238E27FC236}">
                  <a16:creationId xmlns:a16="http://schemas.microsoft.com/office/drawing/2014/main" id="{846FDFCC-6180-76E7-38DF-8FB46E45E907}"/>
                </a:ext>
              </a:extLst>
            </p:cNvPr>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826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CONCLUSION and FUTURE WORKS</a:t>
            </a:r>
            <a:endParaRPr sz="3200" dirty="0"/>
          </a:p>
        </p:txBody>
      </p:sp>
      <p:sp>
        <p:nvSpPr>
          <p:cNvPr id="1587" name="Google Shape;1587;p47"/>
          <p:cNvSpPr txBox="1">
            <a:spLocks noGrp="1"/>
          </p:cNvSpPr>
          <p:nvPr>
            <p:ph type="subTitle" idx="1"/>
          </p:nvPr>
        </p:nvSpPr>
        <p:spPr>
          <a:xfrm>
            <a:off x="1141484" y="2136436"/>
            <a:ext cx="2861700" cy="1605000"/>
          </a:xfrm>
          <a:prstGeom prst="rect">
            <a:avLst/>
          </a:prstGeom>
        </p:spPr>
        <p:txBody>
          <a:bodyPr spcFirstLastPara="1" wrap="square" lIns="91425" tIns="91425" rIns="91425" bIns="91425" anchor="t" anchorCtr="0">
            <a:noAutofit/>
          </a:bodyPr>
          <a:lstStyle/>
          <a:p>
            <a:pPr marL="0" lvl="0" indent="0"/>
            <a:r>
              <a:rPr lang="en-US" dirty="0"/>
              <a:t>This project proposes several examples, in order to thoroughly study various Control Approaches, focusing also on the APF Algorithm and its performances, uncover all its issues, and attempt to solve them through an improved version of the algorithm itself.</a:t>
            </a:r>
            <a:endParaRPr dirty="0"/>
          </a:p>
        </p:txBody>
      </p:sp>
      <p:sp>
        <p:nvSpPr>
          <p:cNvPr id="1589" name="Google Shape;1589;p47"/>
          <p:cNvSpPr txBox="1">
            <a:spLocks noGrp="1"/>
          </p:cNvSpPr>
          <p:nvPr>
            <p:ph type="subTitle" idx="3"/>
          </p:nvPr>
        </p:nvSpPr>
        <p:spPr>
          <a:xfrm>
            <a:off x="5090911" y="2210400"/>
            <a:ext cx="2974495" cy="16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Different improvement for a Real Implementation can be done.</a:t>
            </a:r>
          </a:p>
          <a:p>
            <a:pPr marL="0" lvl="0" indent="0"/>
            <a:r>
              <a:rPr lang="en-US" dirty="0"/>
              <a:t>Possible future developments could include, for example, the implementation of a Decentralized Control with a Robotic Arm</a:t>
            </a:r>
            <a:endParaRPr dirty="0"/>
          </a:p>
        </p:txBody>
      </p:sp>
      <p:sp>
        <p:nvSpPr>
          <p:cNvPr id="1644" name="Google Shape;1644;p47"/>
          <p:cNvSpPr/>
          <p:nvPr/>
        </p:nvSpPr>
        <p:spPr>
          <a:xfrm>
            <a:off x="8237125" y="865500"/>
            <a:ext cx="475800" cy="475800"/>
          </a:xfrm>
          <a:prstGeom prst="ellipse">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561;p75">
            <a:extLst>
              <a:ext uri="{FF2B5EF4-FFF2-40B4-BE49-F238E27FC236}">
                <a16:creationId xmlns:a16="http://schemas.microsoft.com/office/drawing/2014/main" id="{7B93E3AD-1EE4-C4F6-62E2-AB83DE6039F1}"/>
              </a:ext>
            </a:extLst>
          </p:cNvPr>
          <p:cNvGrpSpPr/>
          <p:nvPr/>
        </p:nvGrpSpPr>
        <p:grpSpPr>
          <a:xfrm>
            <a:off x="6346433" y="1685812"/>
            <a:ext cx="450374" cy="354854"/>
            <a:chOff x="6406988" y="3354367"/>
            <a:chExt cx="493128" cy="388541"/>
          </a:xfrm>
        </p:grpSpPr>
        <p:sp>
          <p:nvSpPr>
            <p:cNvPr id="3" name="Google Shape;4562;p75">
              <a:extLst>
                <a:ext uri="{FF2B5EF4-FFF2-40B4-BE49-F238E27FC236}">
                  <a16:creationId xmlns:a16="http://schemas.microsoft.com/office/drawing/2014/main" id="{3B19D2C6-0D33-CDA1-8A6E-CCFE9AC124FC}"/>
                </a:ext>
              </a:extLst>
            </p:cNvPr>
            <p:cNvSpPr/>
            <p:nvPr/>
          </p:nvSpPr>
          <p:spPr>
            <a:xfrm>
              <a:off x="6416578" y="3363989"/>
              <a:ext cx="473882" cy="369263"/>
            </a:xfrm>
            <a:custGeom>
              <a:avLst/>
              <a:gdLst/>
              <a:ahLst/>
              <a:cxnLst/>
              <a:rect l="l" t="t" r="r" b="b"/>
              <a:pathLst>
                <a:path w="14626" h="11397" extrusionOk="0">
                  <a:moveTo>
                    <a:pt x="1" y="1"/>
                  </a:moveTo>
                  <a:lnTo>
                    <a:pt x="1" y="11396"/>
                  </a:lnTo>
                  <a:lnTo>
                    <a:pt x="14626" y="11396"/>
                  </a:lnTo>
                  <a:lnTo>
                    <a:pt x="14626" y="1"/>
                  </a:ln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563;p75">
              <a:extLst>
                <a:ext uri="{FF2B5EF4-FFF2-40B4-BE49-F238E27FC236}">
                  <a16:creationId xmlns:a16="http://schemas.microsoft.com/office/drawing/2014/main" id="{0145D4ED-08C3-EFD1-6291-3747D674EB65}"/>
                </a:ext>
              </a:extLst>
            </p:cNvPr>
            <p:cNvSpPr/>
            <p:nvPr/>
          </p:nvSpPr>
          <p:spPr>
            <a:xfrm>
              <a:off x="6455102" y="3402481"/>
              <a:ext cx="396932" cy="292248"/>
            </a:xfrm>
            <a:custGeom>
              <a:avLst/>
              <a:gdLst/>
              <a:ahLst/>
              <a:cxnLst/>
              <a:rect l="l" t="t" r="r" b="b"/>
              <a:pathLst>
                <a:path w="12251" h="9020" extrusionOk="0">
                  <a:moveTo>
                    <a:pt x="1" y="0"/>
                  </a:moveTo>
                  <a:lnTo>
                    <a:pt x="1" y="9020"/>
                  </a:lnTo>
                  <a:lnTo>
                    <a:pt x="12250" y="9020"/>
                  </a:lnTo>
                  <a:lnTo>
                    <a:pt x="12250"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564;p75">
              <a:extLst>
                <a:ext uri="{FF2B5EF4-FFF2-40B4-BE49-F238E27FC236}">
                  <a16:creationId xmlns:a16="http://schemas.microsoft.com/office/drawing/2014/main" id="{2BAEA673-1D9F-3A65-010D-D6639E4AD613}"/>
                </a:ext>
              </a:extLst>
            </p:cNvPr>
            <p:cNvSpPr/>
            <p:nvPr/>
          </p:nvSpPr>
          <p:spPr>
            <a:xfrm>
              <a:off x="6597014" y="3549836"/>
              <a:ext cx="273164" cy="183416"/>
            </a:xfrm>
            <a:custGeom>
              <a:avLst/>
              <a:gdLst/>
              <a:ahLst/>
              <a:cxnLst/>
              <a:rect l="l" t="t" r="r" b="b"/>
              <a:pathLst>
                <a:path w="8431" h="5661" extrusionOk="0">
                  <a:moveTo>
                    <a:pt x="2770" y="1"/>
                  </a:moveTo>
                  <a:lnTo>
                    <a:pt x="129" y="2642"/>
                  </a:lnTo>
                  <a:lnTo>
                    <a:pt x="0" y="4656"/>
                  </a:lnTo>
                  <a:lnTo>
                    <a:pt x="0" y="5659"/>
                  </a:lnTo>
                  <a:lnTo>
                    <a:pt x="8429" y="5659"/>
                  </a:lnTo>
                  <a:lnTo>
                    <a:pt x="3833" y="1063"/>
                  </a:lnTo>
                  <a:lnTo>
                    <a:pt x="2770" y="1"/>
                  </a:lnTo>
                  <a:close/>
                  <a:moveTo>
                    <a:pt x="8429" y="5659"/>
                  </a:moveTo>
                  <a:lnTo>
                    <a:pt x="8430" y="5660"/>
                  </a:lnTo>
                  <a:lnTo>
                    <a:pt x="8430" y="5659"/>
                  </a:lnTo>
                  <a:close/>
                </a:path>
              </a:pathLst>
            </a:custGeom>
            <a:solidFill>
              <a:srgbClr val="79C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565;p75">
              <a:extLst>
                <a:ext uri="{FF2B5EF4-FFF2-40B4-BE49-F238E27FC236}">
                  <a16:creationId xmlns:a16="http://schemas.microsoft.com/office/drawing/2014/main" id="{2245B472-CF97-E859-5645-5D1FE75F19B2}"/>
                </a:ext>
              </a:extLst>
            </p:cNvPr>
            <p:cNvSpPr/>
            <p:nvPr/>
          </p:nvSpPr>
          <p:spPr>
            <a:xfrm>
              <a:off x="6416578" y="3501106"/>
              <a:ext cx="321991" cy="232178"/>
            </a:xfrm>
            <a:custGeom>
              <a:avLst/>
              <a:gdLst/>
              <a:ahLst/>
              <a:cxnLst/>
              <a:rect l="l" t="t" r="r" b="b"/>
              <a:pathLst>
                <a:path w="9938" h="7166" extrusionOk="0">
                  <a:moveTo>
                    <a:pt x="2771" y="0"/>
                  </a:moveTo>
                  <a:lnTo>
                    <a:pt x="1" y="2770"/>
                  </a:lnTo>
                  <a:lnTo>
                    <a:pt x="1" y="7166"/>
                  </a:lnTo>
                  <a:lnTo>
                    <a:pt x="9937" y="7166"/>
                  </a:lnTo>
                  <a:lnTo>
                    <a:pt x="5400" y="2628"/>
                  </a:lnTo>
                  <a:lnTo>
                    <a:pt x="3833" y="1062"/>
                  </a:lnTo>
                  <a:lnTo>
                    <a:pt x="2771" y="0"/>
                  </a:lnTo>
                  <a:close/>
                </a:path>
              </a:pathLst>
            </a:custGeom>
            <a:solidFill>
              <a:srgbClr val="07A8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66;p75">
              <a:extLst>
                <a:ext uri="{FF2B5EF4-FFF2-40B4-BE49-F238E27FC236}">
                  <a16:creationId xmlns:a16="http://schemas.microsoft.com/office/drawing/2014/main" id="{82844BB5-86E7-93CC-092F-3DAA235E4330}"/>
                </a:ext>
              </a:extLst>
            </p:cNvPr>
            <p:cNvSpPr/>
            <p:nvPr/>
          </p:nvSpPr>
          <p:spPr>
            <a:xfrm>
              <a:off x="6660712" y="3444601"/>
              <a:ext cx="50609" cy="50544"/>
            </a:xfrm>
            <a:custGeom>
              <a:avLst/>
              <a:gdLst/>
              <a:ahLst/>
              <a:cxnLst/>
              <a:rect l="l" t="t" r="r" b="b"/>
              <a:pathLst>
                <a:path w="1562" h="1560" extrusionOk="0">
                  <a:moveTo>
                    <a:pt x="1" y="1"/>
                  </a:moveTo>
                  <a:lnTo>
                    <a:pt x="1" y="1560"/>
                  </a:lnTo>
                  <a:lnTo>
                    <a:pt x="1561" y="1560"/>
                  </a:lnTo>
                  <a:lnTo>
                    <a:pt x="1561" y="1"/>
                  </a:lnTo>
                  <a:close/>
                </a:path>
              </a:pathLst>
            </a:custGeom>
            <a:solidFill>
              <a:srgbClr val="8C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67;p75">
              <a:extLst>
                <a:ext uri="{FF2B5EF4-FFF2-40B4-BE49-F238E27FC236}">
                  <a16:creationId xmlns:a16="http://schemas.microsoft.com/office/drawing/2014/main" id="{69BC9AB3-4159-2C2C-4CF5-CC86873DD0A1}"/>
                </a:ext>
              </a:extLst>
            </p:cNvPr>
            <p:cNvSpPr/>
            <p:nvPr/>
          </p:nvSpPr>
          <p:spPr>
            <a:xfrm>
              <a:off x="6406988" y="3354367"/>
              <a:ext cx="493128" cy="388541"/>
            </a:xfrm>
            <a:custGeom>
              <a:avLst/>
              <a:gdLst/>
              <a:ahLst/>
              <a:cxnLst/>
              <a:rect l="l" t="t" r="r" b="b"/>
              <a:pathLst>
                <a:path w="15220" h="11992" extrusionOk="0">
                  <a:moveTo>
                    <a:pt x="14626" y="596"/>
                  </a:moveTo>
                  <a:lnTo>
                    <a:pt x="14626" y="11398"/>
                  </a:lnTo>
                  <a:lnTo>
                    <a:pt x="595" y="11398"/>
                  </a:lnTo>
                  <a:lnTo>
                    <a:pt x="595" y="7418"/>
                  </a:lnTo>
                  <a:cubicBezTo>
                    <a:pt x="609" y="7407"/>
                    <a:pt x="623" y="7397"/>
                    <a:pt x="637" y="7383"/>
                  </a:cubicBezTo>
                  <a:lnTo>
                    <a:pt x="3071" y="4953"/>
                  </a:lnTo>
                  <a:lnTo>
                    <a:pt x="3924" y="5804"/>
                  </a:lnTo>
                  <a:cubicBezTo>
                    <a:pt x="3982" y="5862"/>
                    <a:pt x="4058" y="5891"/>
                    <a:pt x="4134" y="5891"/>
                  </a:cubicBezTo>
                  <a:cubicBezTo>
                    <a:pt x="4210" y="5891"/>
                    <a:pt x="4286" y="5862"/>
                    <a:pt x="4344" y="5804"/>
                  </a:cubicBezTo>
                  <a:cubicBezTo>
                    <a:pt x="4460" y="5688"/>
                    <a:pt x="4460" y="5501"/>
                    <a:pt x="4344" y="5385"/>
                  </a:cubicBezTo>
                  <a:lnTo>
                    <a:pt x="3281" y="4324"/>
                  </a:lnTo>
                  <a:cubicBezTo>
                    <a:pt x="3223" y="4266"/>
                    <a:pt x="3147" y="4237"/>
                    <a:pt x="3070" y="4237"/>
                  </a:cubicBezTo>
                  <a:cubicBezTo>
                    <a:pt x="2994" y="4237"/>
                    <a:pt x="2918" y="4266"/>
                    <a:pt x="2859" y="4324"/>
                  </a:cubicBezTo>
                  <a:lnTo>
                    <a:pt x="593" y="6586"/>
                  </a:lnTo>
                  <a:lnTo>
                    <a:pt x="593" y="596"/>
                  </a:lnTo>
                  <a:close/>
                  <a:moveTo>
                    <a:pt x="297" y="1"/>
                  </a:moveTo>
                  <a:cubicBezTo>
                    <a:pt x="133" y="1"/>
                    <a:pt x="0" y="134"/>
                    <a:pt x="0" y="298"/>
                  </a:cubicBezTo>
                  <a:lnTo>
                    <a:pt x="0" y="11693"/>
                  </a:lnTo>
                  <a:cubicBezTo>
                    <a:pt x="0" y="11858"/>
                    <a:pt x="133" y="11991"/>
                    <a:pt x="297" y="11991"/>
                  </a:cubicBezTo>
                  <a:lnTo>
                    <a:pt x="14922" y="11991"/>
                  </a:lnTo>
                  <a:cubicBezTo>
                    <a:pt x="15087" y="11991"/>
                    <a:pt x="15220" y="11858"/>
                    <a:pt x="15220" y="11693"/>
                  </a:cubicBezTo>
                  <a:lnTo>
                    <a:pt x="15220" y="297"/>
                  </a:lnTo>
                  <a:cubicBezTo>
                    <a:pt x="15220" y="134"/>
                    <a:pt x="15087" y="1"/>
                    <a:pt x="149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8;p75">
              <a:extLst>
                <a:ext uri="{FF2B5EF4-FFF2-40B4-BE49-F238E27FC236}">
                  <a16:creationId xmlns:a16="http://schemas.microsoft.com/office/drawing/2014/main" id="{A6C30578-5EA6-26DF-A22C-93F89B2E6178}"/>
                </a:ext>
              </a:extLst>
            </p:cNvPr>
            <p:cNvSpPr/>
            <p:nvPr/>
          </p:nvSpPr>
          <p:spPr>
            <a:xfrm>
              <a:off x="6771876" y="3392825"/>
              <a:ext cx="89716" cy="89068"/>
            </a:xfrm>
            <a:custGeom>
              <a:avLst/>
              <a:gdLst/>
              <a:ahLst/>
              <a:cxnLst/>
              <a:rect l="l" t="t" r="r" b="b"/>
              <a:pathLst>
                <a:path w="2769" h="2749" extrusionOk="0">
                  <a:moveTo>
                    <a:pt x="327" y="0"/>
                  </a:moveTo>
                  <a:cubicBezTo>
                    <a:pt x="179" y="0"/>
                    <a:pt x="46" y="106"/>
                    <a:pt x="25" y="253"/>
                  </a:cubicBezTo>
                  <a:cubicBezTo>
                    <a:pt x="0" y="437"/>
                    <a:pt x="141" y="595"/>
                    <a:pt x="320" y="595"/>
                  </a:cubicBezTo>
                  <a:lnTo>
                    <a:pt x="2175" y="595"/>
                  </a:lnTo>
                  <a:lnTo>
                    <a:pt x="2175" y="2442"/>
                  </a:lnTo>
                  <a:cubicBezTo>
                    <a:pt x="2175" y="2590"/>
                    <a:pt x="2280" y="2723"/>
                    <a:pt x="2428" y="2745"/>
                  </a:cubicBezTo>
                  <a:cubicBezTo>
                    <a:pt x="2443" y="2747"/>
                    <a:pt x="2457" y="2748"/>
                    <a:pt x="2472" y="2748"/>
                  </a:cubicBezTo>
                  <a:cubicBezTo>
                    <a:pt x="2635" y="2748"/>
                    <a:pt x="2769" y="2615"/>
                    <a:pt x="2769" y="2451"/>
                  </a:cubicBezTo>
                  <a:lnTo>
                    <a:pt x="2769" y="298"/>
                  </a:lnTo>
                  <a:cubicBezTo>
                    <a:pt x="2769" y="134"/>
                    <a:pt x="2636" y="0"/>
                    <a:pt x="24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69;p75">
              <a:extLst>
                <a:ext uri="{FF2B5EF4-FFF2-40B4-BE49-F238E27FC236}">
                  <a16:creationId xmlns:a16="http://schemas.microsoft.com/office/drawing/2014/main" id="{E9081B50-0FA6-A3C1-5C36-92FAC75706AC}"/>
                </a:ext>
              </a:extLst>
            </p:cNvPr>
            <p:cNvSpPr/>
            <p:nvPr/>
          </p:nvSpPr>
          <p:spPr>
            <a:xfrm>
              <a:off x="6445446" y="3392825"/>
              <a:ext cx="88614" cy="88614"/>
            </a:xfrm>
            <a:custGeom>
              <a:avLst/>
              <a:gdLst/>
              <a:ahLst/>
              <a:cxnLst/>
              <a:rect l="l" t="t" r="r" b="b"/>
              <a:pathLst>
                <a:path w="2735" h="2735" extrusionOk="0">
                  <a:moveTo>
                    <a:pt x="299" y="0"/>
                  </a:moveTo>
                  <a:cubicBezTo>
                    <a:pt x="134" y="0"/>
                    <a:pt x="1" y="134"/>
                    <a:pt x="1" y="298"/>
                  </a:cubicBezTo>
                  <a:lnTo>
                    <a:pt x="1" y="2437"/>
                  </a:lnTo>
                  <a:cubicBezTo>
                    <a:pt x="1" y="2601"/>
                    <a:pt x="134" y="2735"/>
                    <a:pt x="299" y="2735"/>
                  </a:cubicBezTo>
                  <a:cubicBezTo>
                    <a:pt x="463" y="2735"/>
                    <a:pt x="595" y="2601"/>
                    <a:pt x="595" y="2437"/>
                  </a:cubicBezTo>
                  <a:lnTo>
                    <a:pt x="595" y="595"/>
                  </a:lnTo>
                  <a:lnTo>
                    <a:pt x="2437" y="595"/>
                  </a:lnTo>
                  <a:cubicBezTo>
                    <a:pt x="2601" y="595"/>
                    <a:pt x="2735" y="463"/>
                    <a:pt x="2735" y="298"/>
                  </a:cubicBezTo>
                  <a:cubicBezTo>
                    <a:pt x="2735" y="134"/>
                    <a:pt x="2601" y="0"/>
                    <a:pt x="2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70;p75">
              <a:extLst>
                <a:ext uri="{FF2B5EF4-FFF2-40B4-BE49-F238E27FC236}">
                  <a16:creationId xmlns:a16="http://schemas.microsoft.com/office/drawing/2014/main" id="{D5A6C5D5-D7D3-D7A2-1665-5744D534B54F}"/>
                </a:ext>
              </a:extLst>
            </p:cNvPr>
            <p:cNvSpPr/>
            <p:nvPr/>
          </p:nvSpPr>
          <p:spPr>
            <a:xfrm>
              <a:off x="6445446" y="3615835"/>
              <a:ext cx="89327" cy="88582"/>
            </a:xfrm>
            <a:custGeom>
              <a:avLst/>
              <a:gdLst/>
              <a:ahLst/>
              <a:cxnLst/>
              <a:rect l="l" t="t" r="r" b="b"/>
              <a:pathLst>
                <a:path w="2757" h="2734" extrusionOk="0">
                  <a:moveTo>
                    <a:pt x="298" y="1"/>
                  </a:moveTo>
                  <a:cubicBezTo>
                    <a:pt x="134" y="1"/>
                    <a:pt x="1" y="134"/>
                    <a:pt x="1" y="298"/>
                  </a:cubicBezTo>
                  <a:lnTo>
                    <a:pt x="1" y="2436"/>
                  </a:lnTo>
                  <a:cubicBezTo>
                    <a:pt x="1" y="2601"/>
                    <a:pt x="134" y="2734"/>
                    <a:pt x="299" y="2734"/>
                  </a:cubicBezTo>
                  <a:lnTo>
                    <a:pt x="2427" y="2734"/>
                  </a:lnTo>
                  <a:cubicBezTo>
                    <a:pt x="2576" y="2734"/>
                    <a:pt x="2710" y="2629"/>
                    <a:pt x="2731" y="2481"/>
                  </a:cubicBezTo>
                  <a:cubicBezTo>
                    <a:pt x="2757" y="2297"/>
                    <a:pt x="2615" y="2139"/>
                    <a:pt x="2436" y="2139"/>
                  </a:cubicBezTo>
                  <a:lnTo>
                    <a:pt x="594" y="2139"/>
                  </a:lnTo>
                  <a:lnTo>
                    <a:pt x="594" y="307"/>
                  </a:lnTo>
                  <a:cubicBezTo>
                    <a:pt x="594" y="159"/>
                    <a:pt x="489" y="25"/>
                    <a:pt x="342" y="4"/>
                  </a:cubicBezTo>
                  <a:cubicBezTo>
                    <a:pt x="327" y="2"/>
                    <a:pt x="312" y="1"/>
                    <a:pt x="2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71;p75">
              <a:extLst>
                <a:ext uri="{FF2B5EF4-FFF2-40B4-BE49-F238E27FC236}">
                  <a16:creationId xmlns:a16="http://schemas.microsoft.com/office/drawing/2014/main" id="{DA96D112-68EE-BC67-18E6-E175D216A3E1}"/>
                </a:ext>
              </a:extLst>
            </p:cNvPr>
            <p:cNvSpPr/>
            <p:nvPr/>
          </p:nvSpPr>
          <p:spPr>
            <a:xfrm>
              <a:off x="6581397" y="3540893"/>
              <a:ext cx="280228" cy="163426"/>
            </a:xfrm>
            <a:custGeom>
              <a:avLst/>
              <a:gdLst/>
              <a:ahLst/>
              <a:cxnLst/>
              <a:rect l="l" t="t" r="r" b="b"/>
              <a:pathLst>
                <a:path w="8649" h="5044" extrusionOk="0">
                  <a:moveTo>
                    <a:pt x="3215" y="0"/>
                  </a:moveTo>
                  <a:cubicBezTo>
                    <a:pt x="3139" y="0"/>
                    <a:pt x="3063" y="29"/>
                    <a:pt x="3005" y="87"/>
                  </a:cubicBezTo>
                  <a:lnTo>
                    <a:pt x="1219" y="1873"/>
                  </a:lnTo>
                  <a:lnTo>
                    <a:pt x="536" y="1189"/>
                  </a:lnTo>
                  <a:cubicBezTo>
                    <a:pt x="478" y="1131"/>
                    <a:pt x="402" y="1102"/>
                    <a:pt x="326" y="1102"/>
                  </a:cubicBezTo>
                  <a:cubicBezTo>
                    <a:pt x="250" y="1102"/>
                    <a:pt x="174" y="1131"/>
                    <a:pt x="116" y="1189"/>
                  </a:cubicBezTo>
                  <a:cubicBezTo>
                    <a:pt x="0" y="1305"/>
                    <a:pt x="0" y="1494"/>
                    <a:pt x="116" y="1609"/>
                  </a:cubicBezTo>
                  <a:lnTo>
                    <a:pt x="1009" y="2501"/>
                  </a:lnTo>
                  <a:lnTo>
                    <a:pt x="2246" y="3738"/>
                  </a:lnTo>
                  <a:cubicBezTo>
                    <a:pt x="2304" y="3796"/>
                    <a:pt x="2379" y="3826"/>
                    <a:pt x="2456" y="3826"/>
                  </a:cubicBezTo>
                  <a:cubicBezTo>
                    <a:pt x="2532" y="3826"/>
                    <a:pt x="2607" y="3796"/>
                    <a:pt x="2667" y="3738"/>
                  </a:cubicBezTo>
                  <a:cubicBezTo>
                    <a:pt x="2783" y="3623"/>
                    <a:pt x="2783" y="3435"/>
                    <a:pt x="2667" y="3319"/>
                  </a:cubicBezTo>
                  <a:lnTo>
                    <a:pt x="1638" y="2291"/>
                  </a:lnTo>
                  <a:lnTo>
                    <a:pt x="3214" y="716"/>
                  </a:lnTo>
                  <a:lnTo>
                    <a:pt x="6949" y="4451"/>
                  </a:lnTo>
                  <a:lnTo>
                    <a:pt x="6216" y="4451"/>
                  </a:lnTo>
                  <a:cubicBezTo>
                    <a:pt x="6086" y="4451"/>
                    <a:pt x="5967" y="4531"/>
                    <a:pt x="5928" y="4653"/>
                  </a:cubicBezTo>
                  <a:cubicBezTo>
                    <a:pt x="5865" y="4857"/>
                    <a:pt x="6017" y="5044"/>
                    <a:pt x="6212" y="5044"/>
                  </a:cubicBezTo>
                  <a:lnTo>
                    <a:pt x="8354" y="5044"/>
                  </a:lnTo>
                  <a:cubicBezTo>
                    <a:pt x="8516" y="5044"/>
                    <a:pt x="8647" y="4914"/>
                    <a:pt x="8647" y="4752"/>
                  </a:cubicBezTo>
                  <a:lnTo>
                    <a:pt x="8647" y="2610"/>
                  </a:lnTo>
                  <a:cubicBezTo>
                    <a:pt x="8649" y="2446"/>
                    <a:pt x="8516" y="2314"/>
                    <a:pt x="8352" y="2314"/>
                  </a:cubicBezTo>
                  <a:cubicBezTo>
                    <a:pt x="8188" y="2314"/>
                    <a:pt x="8054" y="2446"/>
                    <a:pt x="8054" y="2611"/>
                  </a:cubicBezTo>
                  <a:lnTo>
                    <a:pt x="8054" y="4452"/>
                  </a:lnTo>
                  <a:lnTo>
                    <a:pt x="7790" y="4452"/>
                  </a:lnTo>
                  <a:lnTo>
                    <a:pt x="3425" y="87"/>
                  </a:lnTo>
                  <a:cubicBezTo>
                    <a:pt x="3367" y="29"/>
                    <a:pt x="3291" y="0"/>
                    <a:pt x="32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72;p75">
              <a:extLst>
                <a:ext uri="{FF2B5EF4-FFF2-40B4-BE49-F238E27FC236}">
                  <a16:creationId xmlns:a16="http://schemas.microsoft.com/office/drawing/2014/main" id="{3DA68BD7-58C9-D7C3-4B80-C5A368F346FE}"/>
                </a:ext>
              </a:extLst>
            </p:cNvPr>
            <p:cNvSpPr/>
            <p:nvPr/>
          </p:nvSpPr>
          <p:spPr>
            <a:xfrm>
              <a:off x="6559462" y="3554372"/>
              <a:ext cx="19278" cy="19278"/>
            </a:xfrm>
            <a:custGeom>
              <a:avLst/>
              <a:gdLst/>
              <a:ahLst/>
              <a:cxnLst/>
              <a:rect l="l" t="t" r="r" b="b"/>
              <a:pathLst>
                <a:path w="595" h="595" extrusionOk="0">
                  <a:moveTo>
                    <a:pt x="297" y="1"/>
                  </a:moveTo>
                  <a:cubicBezTo>
                    <a:pt x="218" y="1"/>
                    <a:pt x="142" y="32"/>
                    <a:pt x="86" y="88"/>
                  </a:cubicBezTo>
                  <a:cubicBezTo>
                    <a:pt x="31" y="144"/>
                    <a:pt x="0" y="220"/>
                    <a:pt x="0" y="298"/>
                  </a:cubicBezTo>
                  <a:cubicBezTo>
                    <a:pt x="0" y="376"/>
                    <a:pt x="31" y="452"/>
                    <a:pt x="86" y="508"/>
                  </a:cubicBezTo>
                  <a:cubicBezTo>
                    <a:pt x="142" y="563"/>
                    <a:pt x="218" y="594"/>
                    <a:pt x="297" y="594"/>
                  </a:cubicBezTo>
                  <a:cubicBezTo>
                    <a:pt x="375" y="594"/>
                    <a:pt x="452" y="563"/>
                    <a:pt x="508" y="508"/>
                  </a:cubicBezTo>
                  <a:cubicBezTo>
                    <a:pt x="563" y="452"/>
                    <a:pt x="595" y="376"/>
                    <a:pt x="595" y="298"/>
                  </a:cubicBezTo>
                  <a:cubicBezTo>
                    <a:pt x="595" y="220"/>
                    <a:pt x="563" y="144"/>
                    <a:pt x="508" y="88"/>
                  </a:cubicBezTo>
                  <a:cubicBezTo>
                    <a:pt x="452" y="32"/>
                    <a:pt x="376" y="1"/>
                    <a:pt x="2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73;p75">
              <a:extLst>
                <a:ext uri="{FF2B5EF4-FFF2-40B4-BE49-F238E27FC236}">
                  <a16:creationId xmlns:a16="http://schemas.microsoft.com/office/drawing/2014/main" id="{062D79B8-2194-CAF6-B629-A17470C3B8C2}"/>
                </a:ext>
              </a:extLst>
            </p:cNvPr>
            <p:cNvSpPr/>
            <p:nvPr/>
          </p:nvSpPr>
          <p:spPr>
            <a:xfrm>
              <a:off x="6576699" y="3427720"/>
              <a:ext cx="219186" cy="115895"/>
            </a:xfrm>
            <a:custGeom>
              <a:avLst/>
              <a:gdLst/>
              <a:ahLst/>
              <a:cxnLst/>
              <a:rect l="l" t="t" r="r" b="b"/>
              <a:pathLst>
                <a:path w="6765" h="3577" extrusionOk="0">
                  <a:moveTo>
                    <a:pt x="3856" y="817"/>
                  </a:moveTo>
                  <a:lnTo>
                    <a:pt x="3856" y="1782"/>
                  </a:lnTo>
                  <a:lnTo>
                    <a:pt x="2892" y="1782"/>
                  </a:lnTo>
                  <a:lnTo>
                    <a:pt x="2892" y="817"/>
                  </a:lnTo>
                  <a:close/>
                  <a:moveTo>
                    <a:pt x="331" y="0"/>
                  </a:moveTo>
                  <a:cubicBezTo>
                    <a:pt x="182" y="0"/>
                    <a:pt x="49" y="106"/>
                    <a:pt x="28" y="253"/>
                  </a:cubicBezTo>
                  <a:cubicBezTo>
                    <a:pt x="1" y="437"/>
                    <a:pt x="143" y="595"/>
                    <a:pt x="322" y="595"/>
                  </a:cubicBezTo>
                  <a:lnTo>
                    <a:pt x="590" y="595"/>
                  </a:lnTo>
                  <a:lnTo>
                    <a:pt x="590" y="1401"/>
                  </a:lnTo>
                  <a:cubicBezTo>
                    <a:pt x="590" y="1510"/>
                    <a:pt x="679" y="1598"/>
                    <a:pt x="787" y="1598"/>
                  </a:cubicBezTo>
                  <a:lnTo>
                    <a:pt x="1528" y="1598"/>
                  </a:lnTo>
                  <a:lnTo>
                    <a:pt x="1226" y="1782"/>
                  </a:lnTo>
                  <a:cubicBezTo>
                    <a:pt x="1154" y="1827"/>
                    <a:pt x="1103" y="1900"/>
                    <a:pt x="1087" y="1984"/>
                  </a:cubicBezTo>
                  <a:lnTo>
                    <a:pt x="854" y="3221"/>
                  </a:lnTo>
                  <a:cubicBezTo>
                    <a:pt x="823" y="3383"/>
                    <a:pt x="928" y="3540"/>
                    <a:pt x="1089" y="3572"/>
                  </a:cubicBezTo>
                  <a:cubicBezTo>
                    <a:pt x="1107" y="3576"/>
                    <a:pt x="1127" y="3577"/>
                    <a:pt x="1145" y="3577"/>
                  </a:cubicBezTo>
                  <a:cubicBezTo>
                    <a:pt x="1285" y="3577"/>
                    <a:pt x="1411" y="3477"/>
                    <a:pt x="1437" y="3334"/>
                  </a:cubicBezTo>
                  <a:lnTo>
                    <a:pt x="1645" y="2227"/>
                  </a:lnTo>
                  <a:lnTo>
                    <a:pt x="2298" y="1828"/>
                  </a:lnTo>
                  <a:lnTo>
                    <a:pt x="2298" y="2180"/>
                  </a:lnTo>
                  <a:cubicBezTo>
                    <a:pt x="2298" y="2289"/>
                    <a:pt x="2387" y="2377"/>
                    <a:pt x="2496" y="2377"/>
                  </a:cubicBezTo>
                  <a:lnTo>
                    <a:pt x="4314" y="2377"/>
                  </a:lnTo>
                  <a:cubicBezTo>
                    <a:pt x="4370" y="2377"/>
                    <a:pt x="4414" y="2332"/>
                    <a:pt x="4414" y="2277"/>
                  </a:cubicBezTo>
                  <a:lnTo>
                    <a:pt x="4414" y="1828"/>
                  </a:lnTo>
                  <a:lnTo>
                    <a:pt x="5067" y="2227"/>
                  </a:lnTo>
                  <a:lnTo>
                    <a:pt x="5277" y="3334"/>
                  </a:lnTo>
                  <a:cubicBezTo>
                    <a:pt x="5304" y="3477"/>
                    <a:pt x="5428" y="3577"/>
                    <a:pt x="5567" y="3577"/>
                  </a:cubicBezTo>
                  <a:cubicBezTo>
                    <a:pt x="5586" y="3577"/>
                    <a:pt x="5604" y="3576"/>
                    <a:pt x="5624" y="3572"/>
                  </a:cubicBezTo>
                  <a:cubicBezTo>
                    <a:pt x="5785" y="3540"/>
                    <a:pt x="5890" y="3384"/>
                    <a:pt x="5860" y="3221"/>
                  </a:cubicBezTo>
                  <a:lnTo>
                    <a:pt x="5625" y="1984"/>
                  </a:lnTo>
                  <a:cubicBezTo>
                    <a:pt x="5609" y="1900"/>
                    <a:pt x="5560" y="1827"/>
                    <a:pt x="5487" y="1782"/>
                  </a:cubicBezTo>
                  <a:lnTo>
                    <a:pt x="5185" y="1598"/>
                  </a:lnTo>
                  <a:lnTo>
                    <a:pt x="6023" y="1598"/>
                  </a:lnTo>
                  <a:cubicBezTo>
                    <a:pt x="6078" y="1598"/>
                    <a:pt x="6123" y="1553"/>
                    <a:pt x="6123" y="1498"/>
                  </a:cubicBezTo>
                  <a:lnTo>
                    <a:pt x="6123" y="595"/>
                  </a:lnTo>
                  <a:lnTo>
                    <a:pt x="6404" y="595"/>
                  </a:lnTo>
                  <a:cubicBezTo>
                    <a:pt x="6508" y="595"/>
                    <a:pt x="6607" y="538"/>
                    <a:pt x="6654" y="445"/>
                  </a:cubicBezTo>
                  <a:cubicBezTo>
                    <a:pt x="6764" y="222"/>
                    <a:pt x="6603" y="0"/>
                    <a:pt x="6391" y="0"/>
                  </a:cubicBezTo>
                  <a:lnTo>
                    <a:pt x="5248" y="0"/>
                  </a:lnTo>
                  <a:cubicBezTo>
                    <a:pt x="5144" y="0"/>
                    <a:pt x="5045" y="55"/>
                    <a:pt x="4999" y="149"/>
                  </a:cubicBezTo>
                  <a:cubicBezTo>
                    <a:pt x="4888" y="373"/>
                    <a:pt x="5048" y="593"/>
                    <a:pt x="5260" y="593"/>
                  </a:cubicBezTo>
                  <a:lnTo>
                    <a:pt x="5528" y="593"/>
                  </a:lnTo>
                  <a:lnTo>
                    <a:pt x="5528" y="1002"/>
                  </a:lnTo>
                  <a:lnTo>
                    <a:pt x="4414" y="1002"/>
                  </a:lnTo>
                  <a:lnTo>
                    <a:pt x="4414" y="518"/>
                  </a:lnTo>
                  <a:cubicBezTo>
                    <a:pt x="4414" y="354"/>
                    <a:pt x="4282" y="222"/>
                    <a:pt x="4117" y="222"/>
                  </a:cubicBezTo>
                  <a:lnTo>
                    <a:pt x="2596" y="222"/>
                  </a:lnTo>
                  <a:cubicBezTo>
                    <a:pt x="2432" y="222"/>
                    <a:pt x="2298" y="354"/>
                    <a:pt x="2298" y="518"/>
                  </a:cubicBezTo>
                  <a:lnTo>
                    <a:pt x="2298" y="1002"/>
                  </a:lnTo>
                  <a:lnTo>
                    <a:pt x="1185" y="1002"/>
                  </a:lnTo>
                  <a:lnTo>
                    <a:pt x="1185" y="593"/>
                  </a:lnTo>
                  <a:lnTo>
                    <a:pt x="1444" y="593"/>
                  </a:lnTo>
                  <a:cubicBezTo>
                    <a:pt x="1593" y="593"/>
                    <a:pt x="1726" y="488"/>
                    <a:pt x="1747" y="340"/>
                  </a:cubicBezTo>
                  <a:cubicBezTo>
                    <a:pt x="1774" y="158"/>
                    <a:pt x="1632" y="0"/>
                    <a:pt x="1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4657;p75">
            <a:extLst>
              <a:ext uri="{FF2B5EF4-FFF2-40B4-BE49-F238E27FC236}">
                <a16:creationId xmlns:a16="http://schemas.microsoft.com/office/drawing/2014/main" id="{8606EF58-1DFA-7DDE-5638-38ECD4836C9B}"/>
              </a:ext>
            </a:extLst>
          </p:cNvPr>
          <p:cNvGrpSpPr/>
          <p:nvPr/>
        </p:nvGrpSpPr>
        <p:grpSpPr>
          <a:xfrm>
            <a:off x="2347106" y="1597189"/>
            <a:ext cx="450463" cy="450433"/>
            <a:chOff x="5569091" y="2545663"/>
            <a:chExt cx="493225" cy="493193"/>
          </a:xfrm>
        </p:grpSpPr>
        <p:sp>
          <p:nvSpPr>
            <p:cNvPr id="16" name="Google Shape;4658;p75">
              <a:extLst>
                <a:ext uri="{FF2B5EF4-FFF2-40B4-BE49-F238E27FC236}">
                  <a16:creationId xmlns:a16="http://schemas.microsoft.com/office/drawing/2014/main" id="{DD6878FF-BA8D-2E49-F23B-2AC1528F8F7B}"/>
                </a:ext>
              </a:extLst>
            </p:cNvPr>
            <p:cNvSpPr/>
            <p:nvPr/>
          </p:nvSpPr>
          <p:spPr>
            <a:xfrm>
              <a:off x="5578779" y="2555285"/>
              <a:ext cx="473882" cy="473882"/>
            </a:xfrm>
            <a:custGeom>
              <a:avLst/>
              <a:gdLst/>
              <a:ahLst/>
              <a:cxnLst/>
              <a:rect l="l" t="t" r="r" b="b"/>
              <a:pathLst>
                <a:path w="14626" h="14626" extrusionOk="0">
                  <a:moveTo>
                    <a:pt x="1" y="1"/>
                  </a:moveTo>
                  <a:lnTo>
                    <a:pt x="1" y="14625"/>
                  </a:lnTo>
                  <a:lnTo>
                    <a:pt x="14625" y="14625"/>
                  </a:lnTo>
                  <a:lnTo>
                    <a:pt x="14625" y="1"/>
                  </a:lnTo>
                  <a:close/>
                </a:path>
              </a:pathLst>
            </a:custGeom>
            <a:solidFill>
              <a:srgbClr val="07A8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59;p75">
              <a:extLst>
                <a:ext uri="{FF2B5EF4-FFF2-40B4-BE49-F238E27FC236}">
                  <a16:creationId xmlns:a16="http://schemas.microsoft.com/office/drawing/2014/main" id="{51F71178-6FC4-671B-6B6B-FC95F0DD8B2B}"/>
                </a:ext>
              </a:extLst>
            </p:cNvPr>
            <p:cNvSpPr/>
            <p:nvPr/>
          </p:nvSpPr>
          <p:spPr>
            <a:xfrm>
              <a:off x="5967287" y="2914893"/>
              <a:ext cx="84175" cy="113076"/>
            </a:xfrm>
            <a:custGeom>
              <a:avLst/>
              <a:gdLst/>
              <a:ahLst/>
              <a:cxnLst/>
              <a:rect l="l" t="t" r="r" b="b"/>
              <a:pathLst>
                <a:path w="2598" h="3490" extrusionOk="0">
                  <a:moveTo>
                    <a:pt x="0" y="0"/>
                  </a:moveTo>
                  <a:lnTo>
                    <a:pt x="0" y="3489"/>
                  </a:lnTo>
                  <a:lnTo>
                    <a:pt x="2598" y="3489"/>
                  </a:lnTo>
                  <a:lnTo>
                    <a:pt x="2598" y="0"/>
                  </a:lnTo>
                  <a:close/>
                </a:path>
              </a:pathLst>
            </a:custGeom>
            <a:solidFill>
              <a:srgbClr val="B8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0;p75">
              <a:extLst>
                <a:ext uri="{FF2B5EF4-FFF2-40B4-BE49-F238E27FC236}">
                  <a16:creationId xmlns:a16="http://schemas.microsoft.com/office/drawing/2014/main" id="{C881DE0E-B9F9-3D16-D381-5ADDAA477C3C}"/>
                </a:ext>
              </a:extLst>
            </p:cNvPr>
            <p:cNvSpPr/>
            <p:nvPr/>
          </p:nvSpPr>
          <p:spPr>
            <a:xfrm>
              <a:off x="5578779" y="2914893"/>
              <a:ext cx="84175" cy="113076"/>
            </a:xfrm>
            <a:custGeom>
              <a:avLst/>
              <a:gdLst/>
              <a:ahLst/>
              <a:cxnLst/>
              <a:rect l="l" t="t" r="r" b="b"/>
              <a:pathLst>
                <a:path w="2598" h="3490" extrusionOk="0">
                  <a:moveTo>
                    <a:pt x="1" y="0"/>
                  </a:moveTo>
                  <a:lnTo>
                    <a:pt x="1" y="3489"/>
                  </a:lnTo>
                  <a:lnTo>
                    <a:pt x="2598" y="3489"/>
                  </a:lnTo>
                  <a:lnTo>
                    <a:pt x="2598" y="0"/>
                  </a:lnTo>
                  <a:close/>
                </a:path>
              </a:pathLst>
            </a:custGeom>
            <a:solidFill>
              <a:srgbClr val="B8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1;p75">
              <a:extLst>
                <a:ext uri="{FF2B5EF4-FFF2-40B4-BE49-F238E27FC236}">
                  <a16:creationId xmlns:a16="http://schemas.microsoft.com/office/drawing/2014/main" id="{E9C1C288-D043-CCB7-A3D5-06A6F092807C}"/>
                </a:ext>
              </a:extLst>
            </p:cNvPr>
            <p:cNvSpPr/>
            <p:nvPr/>
          </p:nvSpPr>
          <p:spPr>
            <a:xfrm>
              <a:off x="5967287" y="2679183"/>
              <a:ext cx="84175" cy="113076"/>
            </a:xfrm>
            <a:custGeom>
              <a:avLst/>
              <a:gdLst/>
              <a:ahLst/>
              <a:cxnLst/>
              <a:rect l="l" t="t" r="r" b="b"/>
              <a:pathLst>
                <a:path w="2598" h="3490" extrusionOk="0">
                  <a:moveTo>
                    <a:pt x="0" y="0"/>
                  </a:moveTo>
                  <a:lnTo>
                    <a:pt x="0" y="3489"/>
                  </a:lnTo>
                  <a:lnTo>
                    <a:pt x="2598" y="3489"/>
                  </a:lnTo>
                  <a:lnTo>
                    <a:pt x="2598" y="0"/>
                  </a:lnTo>
                  <a:close/>
                </a:path>
              </a:pathLst>
            </a:custGeom>
            <a:solidFill>
              <a:srgbClr val="B8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62;p75">
              <a:extLst>
                <a:ext uri="{FF2B5EF4-FFF2-40B4-BE49-F238E27FC236}">
                  <a16:creationId xmlns:a16="http://schemas.microsoft.com/office/drawing/2014/main" id="{2C2E069A-7CA8-D1E8-9753-C3D93702905F}"/>
                </a:ext>
              </a:extLst>
            </p:cNvPr>
            <p:cNvSpPr/>
            <p:nvPr/>
          </p:nvSpPr>
          <p:spPr>
            <a:xfrm>
              <a:off x="5578779" y="2679183"/>
              <a:ext cx="84175" cy="113076"/>
            </a:xfrm>
            <a:custGeom>
              <a:avLst/>
              <a:gdLst/>
              <a:ahLst/>
              <a:cxnLst/>
              <a:rect l="l" t="t" r="r" b="b"/>
              <a:pathLst>
                <a:path w="2598" h="3490" extrusionOk="0">
                  <a:moveTo>
                    <a:pt x="1" y="0"/>
                  </a:moveTo>
                  <a:lnTo>
                    <a:pt x="1" y="3489"/>
                  </a:lnTo>
                  <a:lnTo>
                    <a:pt x="2598" y="3489"/>
                  </a:lnTo>
                  <a:lnTo>
                    <a:pt x="2598" y="0"/>
                  </a:lnTo>
                  <a:close/>
                </a:path>
              </a:pathLst>
            </a:custGeom>
            <a:solidFill>
              <a:srgbClr val="B8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63;p75">
              <a:extLst>
                <a:ext uri="{FF2B5EF4-FFF2-40B4-BE49-F238E27FC236}">
                  <a16:creationId xmlns:a16="http://schemas.microsoft.com/office/drawing/2014/main" id="{3F6D6520-50E2-8FD4-3476-443A48782963}"/>
                </a:ext>
              </a:extLst>
            </p:cNvPr>
            <p:cNvSpPr/>
            <p:nvPr/>
          </p:nvSpPr>
          <p:spPr>
            <a:xfrm>
              <a:off x="5846273" y="2555285"/>
              <a:ext cx="153997" cy="197251"/>
            </a:xfrm>
            <a:custGeom>
              <a:avLst/>
              <a:gdLst/>
              <a:ahLst/>
              <a:cxnLst/>
              <a:rect l="l" t="t" r="r" b="b"/>
              <a:pathLst>
                <a:path w="4753" h="6088" extrusionOk="0">
                  <a:moveTo>
                    <a:pt x="2377" y="1"/>
                  </a:moveTo>
                  <a:cubicBezTo>
                    <a:pt x="1064" y="1"/>
                    <a:pt x="1" y="1062"/>
                    <a:pt x="1" y="2373"/>
                  </a:cubicBezTo>
                  <a:cubicBezTo>
                    <a:pt x="1" y="3683"/>
                    <a:pt x="2377" y="6088"/>
                    <a:pt x="2377" y="6088"/>
                  </a:cubicBezTo>
                  <a:cubicBezTo>
                    <a:pt x="2377" y="6088"/>
                    <a:pt x="4752" y="3683"/>
                    <a:pt x="4752" y="2373"/>
                  </a:cubicBezTo>
                  <a:cubicBezTo>
                    <a:pt x="4752" y="1062"/>
                    <a:pt x="3689" y="1"/>
                    <a:pt x="2377"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64;p75">
              <a:extLst>
                <a:ext uri="{FF2B5EF4-FFF2-40B4-BE49-F238E27FC236}">
                  <a16:creationId xmlns:a16="http://schemas.microsoft.com/office/drawing/2014/main" id="{5B7D7984-B329-4E6F-A93A-BCC3FFE7517B}"/>
                </a:ext>
              </a:extLst>
            </p:cNvPr>
            <p:cNvSpPr/>
            <p:nvPr/>
          </p:nvSpPr>
          <p:spPr>
            <a:xfrm>
              <a:off x="5889786" y="2598669"/>
              <a:ext cx="66971" cy="66841"/>
            </a:xfrm>
            <a:custGeom>
              <a:avLst/>
              <a:gdLst/>
              <a:ahLst/>
              <a:cxnLst/>
              <a:rect l="l" t="t" r="r" b="b"/>
              <a:pathLst>
                <a:path w="2067" h="2063" extrusionOk="0">
                  <a:moveTo>
                    <a:pt x="1034" y="1"/>
                  </a:moveTo>
                  <a:cubicBezTo>
                    <a:pt x="462" y="1"/>
                    <a:pt x="0" y="463"/>
                    <a:pt x="0" y="1031"/>
                  </a:cubicBezTo>
                  <a:cubicBezTo>
                    <a:pt x="0" y="1600"/>
                    <a:pt x="463" y="2062"/>
                    <a:pt x="1034" y="2062"/>
                  </a:cubicBezTo>
                  <a:cubicBezTo>
                    <a:pt x="1605" y="2062"/>
                    <a:pt x="2067" y="1601"/>
                    <a:pt x="2067" y="1031"/>
                  </a:cubicBezTo>
                  <a:cubicBezTo>
                    <a:pt x="2067" y="463"/>
                    <a:pt x="1605" y="1"/>
                    <a:pt x="10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65;p75">
              <a:extLst>
                <a:ext uri="{FF2B5EF4-FFF2-40B4-BE49-F238E27FC236}">
                  <a16:creationId xmlns:a16="http://schemas.microsoft.com/office/drawing/2014/main" id="{18AB3E76-CB63-44C2-2444-CD18E5C4851C}"/>
                </a:ext>
              </a:extLst>
            </p:cNvPr>
            <p:cNvSpPr/>
            <p:nvPr/>
          </p:nvSpPr>
          <p:spPr>
            <a:xfrm>
              <a:off x="5630781" y="2831463"/>
              <a:ext cx="153932" cy="197251"/>
            </a:xfrm>
            <a:custGeom>
              <a:avLst/>
              <a:gdLst/>
              <a:ahLst/>
              <a:cxnLst/>
              <a:rect l="l" t="t" r="r" b="b"/>
              <a:pathLst>
                <a:path w="4751" h="6088" extrusionOk="0">
                  <a:moveTo>
                    <a:pt x="2375" y="0"/>
                  </a:moveTo>
                  <a:cubicBezTo>
                    <a:pt x="1064" y="0"/>
                    <a:pt x="0" y="1062"/>
                    <a:pt x="0" y="2373"/>
                  </a:cubicBezTo>
                  <a:cubicBezTo>
                    <a:pt x="0" y="3684"/>
                    <a:pt x="2375" y="6088"/>
                    <a:pt x="2375" y="6088"/>
                  </a:cubicBezTo>
                  <a:cubicBezTo>
                    <a:pt x="2375" y="6088"/>
                    <a:pt x="4750" y="3683"/>
                    <a:pt x="4750" y="2373"/>
                  </a:cubicBezTo>
                  <a:cubicBezTo>
                    <a:pt x="4750" y="1062"/>
                    <a:pt x="3687" y="0"/>
                    <a:pt x="2375" y="0"/>
                  </a:cubicBez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66;p75">
              <a:extLst>
                <a:ext uri="{FF2B5EF4-FFF2-40B4-BE49-F238E27FC236}">
                  <a16:creationId xmlns:a16="http://schemas.microsoft.com/office/drawing/2014/main" id="{BDBD4D60-2098-8678-EF5E-078F10219640}"/>
                </a:ext>
              </a:extLst>
            </p:cNvPr>
            <p:cNvSpPr/>
            <p:nvPr/>
          </p:nvSpPr>
          <p:spPr>
            <a:xfrm>
              <a:off x="5674262" y="2874847"/>
              <a:ext cx="66971" cy="66809"/>
            </a:xfrm>
            <a:custGeom>
              <a:avLst/>
              <a:gdLst/>
              <a:ahLst/>
              <a:cxnLst/>
              <a:rect l="l" t="t" r="r" b="b"/>
              <a:pathLst>
                <a:path w="2067" h="2062" extrusionOk="0">
                  <a:moveTo>
                    <a:pt x="1033" y="0"/>
                  </a:moveTo>
                  <a:cubicBezTo>
                    <a:pt x="462" y="0"/>
                    <a:pt x="1" y="463"/>
                    <a:pt x="1" y="1031"/>
                  </a:cubicBezTo>
                  <a:cubicBezTo>
                    <a:pt x="1" y="1600"/>
                    <a:pt x="464" y="2062"/>
                    <a:pt x="1033" y="2062"/>
                  </a:cubicBezTo>
                  <a:cubicBezTo>
                    <a:pt x="1604" y="2062"/>
                    <a:pt x="2066" y="1601"/>
                    <a:pt x="2066" y="1031"/>
                  </a:cubicBezTo>
                  <a:cubicBezTo>
                    <a:pt x="2066" y="463"/>
                    <a:pt x="1604" y="0"/>
                    <a:pt x="1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67;p75">
              <a:extLst>
                <a:ext uri="{FF2B5EF4-FFF2-40B4-BE49-F238E27FC236}">
                  <a16:creationId xmlns:a16="http://schemas.microsoft.com/office/drawing/2014/main" id="{DC1A771C-FCFB-AE47-9C30-D1539FD98303}"/>
                </a:ext>
              </a:extLst>
            </p:cNvPr>
            <p:cNvSpPr/>
            <p:nvPr/>
          </p:nvSpPr>
          <p:spPr>
            <a:xfrm>
              <a:off x="5569091" y="2545663"/>
              <a:ext cx="493225" cy="493193"/>
            </a:xfrm>
            <a:custGeom>
              <a:avLst/>
              <a:gdLst/>
              <a:ahLst/>
              <a:cxnLst/>
              <a:rect l="l" t="t" r="r" b="b"/>
              <a:pathLst>
                <a:path w="15223" h="15222" extrusionOk="0">
                  <a:moveTo>
                    <a:pt x="14629" y="594"/>
                  </a:moveTo>
                  <a:lnTo>
                    <a:pt x="14629" y="3490"/>
                  </a:lnTo>
                  <a:lnTo>
                    <a:pt x="13429" y="3490"/>
                  </a:lnTo>
                  <a:cubicBezTo>
                    <a:pt x="13560" y="3177"/>
                    <a:pt x="13625" y="2899"/>
                    <a:pt x="13625" y="2659"/>
                  </a:cubicBezTo>
                  <a:cubicBezTo>
                    <a:pt x="13625" y="1826"/>
                    <a:pt x="13240" y="1082"/>
                    <a:pt x="12638" y="594"/>
                  </a:cubicBezTo>
                  <a:close/>
                  <a:moveTo>
                    <a:pt x="10938" y="594"/>
                  </a:moveTo>
                  <a:cubicBezTo>
                    <a:pt x="12082" y="598"/>
                    <a:pt x="13011" y="1527"/>
                    <a:pt x="13011" y="2670"/>
                  </a:cubicBezTo>
                  <a:cubicBezTo>
                    <a:pt x="13011" y="3549"/>
                    <a:pt x="11664" y="5174"/>
                    <a:pt x="10933" y="5954"/>
                  </a:cubicBezTo>
                  <a:cubicBezTo>
                    <a:pt x="10202" y="5173"/>
                    <a:pt x="8854" y="3549"/>
                    <a:pt x="8854" y="2670"/>
                  </a:cubicBezTo>
                  <a:cubicBezTo>
                    <a:pt x="8853" y="1527"/>
                    <a:pt x="9782" y="598"/>
                    <a:pt x="10927" y="594"/>
                  </a:cubicBezTo>
                  <a:close/>
                  <a:moveTo>
                    <a:pt x="2601" y="4121"/>
                  </a:moveTo>
                  <a:lnTo>
                    <a:pt x="2601" y="7315"/>
                  </a:lnTo>
                  <a:lnTo>
                    <a:pt x="597" y="7315"/>
                  </a:lnTo>
                  <a:lnTo>
                    <a:pt x="597" y="4121"/>
                  </a:lnTo>
                  <a:close/>
                  <a:moveTo>
                    <a:pt x="4279" y="9117"/>
                  </a:moveTo>
                  <a:cubicBezTo>
                    <a:pt x="5426" y="9117"/>
                    <a:pt x="6359" y="10048"/>
                    <a:pt x="6359" y="11192"/>
                  </a:cubicBezTo>
                  <a:cubicBezTo>
                    <a:pt x="6359" y="12073"/>
                    <a:pt x="5010" y="13697"/>
                    <a:pt x="4279" y="14479"/>
                  </a:cubicBezTo>
                  <a:cubicBezTo>
                    <a:pt x="3549" y="13697"/>
                    <a:pt x="2201" y="12073"/>
                    <a:pt x="2201" y="11192"/>
                  </a:cubicBezTo>
                  <a:cubicBezTo>
                    <a:pt x="2201" y="10049"/>
                    <a:pt x="3134" y="9117"/>
                    <a:pt x="4279" y="9117"/>
                  </a:cubicBezTo>
                  <a:close/>
                  <a:moveTo>
                    <a:pt x="9308" y="591"/>
                  </a:moveTo>
                  <a:lnTo>
                    <a:pt x="9308" y="594"/>
                  </a:lnTo>
                  <a:cubicBezTo>
                    <a:pt x="8698" y="1088"/>
                    <a:pt x="8307" y="1841"/>
                    <a:pt x="8307" y="2683"/>
                  </a:cubicBezTo>
                  <a:cubicBezTo>
                    <a:pt x="8307" y="3298"/>
                    <a:pt x="8732" y="4154"/>
                    <a:pt x="9566" y="5230"/>
                  </a:cubicBezTo>
                  <a:cubicBezTo>
                    <a:pt x="10167" y="6005"/>
                    <a:pt x="10759" y="6606"/>
                    <a:pt x="10785" y="6631"/>
                  </a:cubicBezTo>
                  <a:cubicBezTo>
                    <a:pt x="10840" y="6688"/>
                    <a:pt x="10917" y="6721"/>
                    <a:pt x="10997" y="6721"/>
                  </a:cubicBezTo>
                  <a:cubicBezTo>
                    <a:pt x="11077" y="6721"/>
                    <a:pt x="11154" y="6689"/>
                    <a:pt x="11211" y="6631"/>
                  </a:cubicBezTo>
                  <a:cubicBezTo>
                    <a:pt x="11235" y="6606"/>
                    <a:pt x="11828" y="6005"/>
                    <a:pt x="12429" y="5230"/>
                  </a:cubicBezTo>
                  <a:cubicBezTo>
                    <a:pt x="12743" y="4827"/>
                    <a:pt x="12997" y="4454"/>
                    <a:pt x="13194" y="4115"/>
                  </a:cubicBezTo>
                  <a:cubicBezTo>
                    <a:pt x="13214" y="4119"/>
                    <a:pt x="13235" y="4121"/>
                    <a:pt x="13256" y="4121"/>
                  </a:cubicBezTo>
                  <a:lnTo>
                    <a:pt x="14630" y="4121"/>
                  </a:lnTo>
                  <a:lnTo>
                    <a:pt x="14630" y="7315"/>
                  </a:lnTo>
                  <a:lnTo>
                    <a:pt x="12587" y="7315"/>
                  </a:lnTo>
                  <a:lnTo>
                    <a:pt x="12587" y="6817"/>
                  </a:lnTo>
                  <a:cubicBezTo>
                    <a:pt x="12587" y="6668"/>
                    <a:pt x="12482" y="6535"/>
                    <a:pt x="12334" y="6514"/>
                  </a:cubicBezTo>
                  <a:cubicBezTo>
                    <a:pt x="12320" y="6512"/>
                    <a:pt x="12305" y="6511"/>
                    <a:pt x="12291" y="6511"/>
                  </a:cubicBezTo>
                  <a:cubicBezTo>
                    <a:pt x="12127" y="6511"/>
                    <a:pt x="11993" y="6645"/>
                    <a:pt x="11993" y="6807"/>
                  </a:cubicBezTo>
                  <a:lnTo>
                    <a:pt x="11993" y="7312"/>
                  </a:lnTo>
                  <a:lnTo>
                    <a:pt x="10934" y="7312"/>
                  </a:lnTo>
                  <a:cubicBezTo>
                    <a:pt x="10786" y="7312"/>
                    <a:pt x="10653" y="7418"/>
                    <a:pt x="10632" y="7565"/>
                  </a:cubicBezTo>
                  <a:cubicBezTo>
                    <a:pt x="10606" y="7748"/>
                    <a:pt x="10748" y="7906"/>
                    <a:pt x="10925" y="7906"/>
                  </a:cubicBezTo>
                  <a:lnTo>
                    <a:pt x="11993" y="7906"/>
                  </a:lnTo>
                  <a:lnTo>
                    <a:pt x="11993" y="8460"/>
                  </a:lnTo>
                  <a:cubicBezTo>
                    <a:pt x="11993" y="8610"/>
                    <a:pt x="12099" y="8742"/>
                    <a:pt x="12246" y="8763"/>
                  </a:cubicBezTo>
                  <a:cubicBezTo>
                    <a:pt x="12261" y="8765"/>
                    <a:pt x="12275" y="8766"/>
                    <a:pt x="12290" y="8766"/>
                  </a:cubicBezTo>
                  <a:cubicBezTo>
                    <a:pt x="12454" y="8766"/>
                    <a:pt x="12587" y="8633"/>
                    <a:pt x="12587" y="8470"/>
                  </a:cubicBezTo>
                  <a:lnTo>
                    <a:pt x="12587" y="7905"/>
                  </a:lnTo>
                  <a:lnTo>
                    <a:pt x="14592" y="7905"/>
                  </a:lnTo>
                  <a:lnTo>
                    <a:pt x="14592" y="11097"/>
                  </a:lnTo>
                  <a:lnTo>
                    <a:pt x="12587" y="11097"/>
                  </a:lnTo>
                  <a:lnTo>
                    <a:pt x="12587" y="10601"/>
                  </a:lnTo>
                  <a:cubicBezTo>
                    <a:pt x="12587" y="10453"/>
                    <a:pt x="12482" y="10319"/>
                    <a:pt x="12334" y="10298"/>
                  </a:cubicBezTo>
                  <a:cubicBezTo>
                    <a:pt x="12320" y="10296"/>
                    <a:pt x="12305" y="10295"/>
                    <a:pt x="12291" y="10295"/>
                  </a:cubicBezTo>
                  <a:cubicBezTo>
                    <a:pt x="12127" y="10295"/>
                    <a:pt x="11993" y="10428"/>
                    <a:pt x="11993" y="10592"/>
                  </a:cubicBezTo>
                  <a:lnTo>
                    <a:pt x="11993" y="11097"/>
                  </a:lnTo>
                  <a:lnTo>
                    <a:pt x="11878" y="11097"/>
                  </a:lnTo>
                  <a:cubicBezTo>
                    <a:pt x="11729" y="11097"/>
                    <a:pt x="11596" y="11203"/>
                    <a:pt x="11575" y="11350"/>
                  </a:cubicBezTo>
                  <a:cubicBezTo>
                    <a:pt x="11549" y="11533"/>
                    <a:pt x="11691" y="11691"/>
                    <a:pt x="11869" y="11691"/>
                  </a:cubicBezTo>
                  <a:lnTo>
                    <a:pt x="11993" y="11691"/>
                  </a:lnTo>
                  <a:lnTo>
                    <a:pt x="11993" y="14586"/>
                  </a:lnTo>
                  <a:lnTo>
                    <a:pt x="4985" y="14586"/>
                  </a:lnTo>
                  <a:cubicBezTo>
                    <a:pt x="5196" y="14348"/>
                    <a:pt x="5458" y="14043"/>
                    <a:pt x="5723" y="13703"/>
                  </a:cubicBezTo>
                  <a:cubicBezTo>
                    <a:pt x="6549" y="12640"/>
                    <a:pt x="6968" y="11791"/>
                    <a:pt x="6968" y="11183"/>
                  </a:cubicBezTo>
                  <a:cubicBezTo>
                    <a:pt x="6968" y="9717"/>
                    <a:pt x="5774" y="8524"/>
                    <a:pt x="4307" y="8524"/>
                  </a:cubicBezTo>
                  <a:cubicBezTo>
                    <a:pt x="2869" y="8524"/>
                    <a:pt x="1693" y="9671"/>
                    <a:pt x="1647" y="11096"/>
                  </a:cubicBezTo>
                  <a:lnTo>
                    <a:pt x="600" y="11096"/>
                  </a:lnTo>
                  <a:lnTo>
                    <a:pt x="600" y="7903"/>
                  </a:lnTo>
                  <a:lnTo>
                    <a:pt x="2603" y="7903"/>
                  </a:lnTo>
                  <a:lnTo>
                    <a:pt x="2603" y="8072"/>
                  </a:lnTo>
                  <a:cubicBezTo>
                    <a:pt x="2603" y="8221"/>
                    <a:pt x="2709" y="8354"/>
                    <a:pt x="2856" y="8375"/>
                  </a:cubicBezTo>
                  <a:cubicBezTo>
                    <a:pt x="2871" y="8377"/>
                    <a:pt x="2885" y="8378"/>
                    <a:pt x="2900" y="8378"/>
                  </a:cubicBezTo>
                  <a:cubicBezTo>
                    <a:pt x="3064" y="8378"/>
                    <a:pt x="3197" y="8245"/>
                    <a:pt x="3197" y="8081"/>
                  </a:cubicBezTo>
                  <a:lnTo>
                    <a:pt x="3197" y="7903"/>
                  </a:lnTo>
                  <a:lnTo>
                    <a:pt x="4465" y="7903"/>
                  </a:lnTo>
                  <a:cubicBezTo>
                    <a:pt x="4613" y="7903"/>
                    <a:pt x="4746" y="7798"/>
                    <a:pt x="4767" y="7650"/>
                  </a:cubicBezTo>
                  <a:cubicBezTo>
                    <a:pt x="4793" y="7468"/>
                    <a:pt x="4653" y="7310"/>
                    <a:pt x="4474" y="7310"/>
                  </a:cubicBezTo>
                  <a:lnTo>
                    <a:pt x="3197" y="7310"/>
                  </a:lnTo>
                  <a:lnTo>
                    <a:pt x="3197" y="4080"/>
                  </a:lnTo>
                  <a:lnTo>
                    <a:pt x="3691" y="4080"/>
                  </a:lnTo>
                  <a:cubicBezTo>
                    <a:pt x="3839" y="4080"/>
                    <a:pt x="3972" y="3975"/>
                    <a:pt x="3993" y="3828"/>
                  </a:cubicBezTo>
                  <a:cubicBezTo>
                    <a:pt x="4019" y="3644"/>
                    <a:pt x="3879" y="3487"/>
                    <a:pt x="3700" y="3487"/>
                  </a:cubicBezTo>
                  <a:lnTo>
                    <a:pt x="3197" y="3487"/>
                  </a:lnTo>
                  <a:lnTo>
                    <a:pt x="3197" y="2338"/>
                  </a:lnTo>
                  <a:cubicBezTo>
                    <a:pt x="3197" y="2189"/>
                    <a:pt x="3092" y="2057"/>
                    <a:pt x="2944" y="2036"/>
                  </a:cubicBezTo>
                  <a:cubicBezTo>
                    <a:pt x="2929" y="2034"/>
                    <a:pt x="2915" y="2033"/>
                    <a:pt x="2900" y="2033"/>
                  </a:cubicBezTo>
                  <a:cubicBezTo>
                    <a:pt x="2736" y="2033"/>
                    <a:pt x="2603" y="2166"/>
                    <a:pt x="2603" y="2328"/>
                  </a:cubicBezTo>
                  <a:lnTo>
                    <a:pt x="2603" y="3487"/>
                  </a:lnTo>
                  <a:lnTo>
                    <a:pt x="600" y="3487"/>
                  </a:lnTo>
                  <a:lnTo>
                    <a:pt x="600" y="591"/>
                  </a:lnTo>
                  <a:close/>
                  <a:moveTo>
                    <a:pt x="14592" y="11694"/>
                  </a:moveTo>
                  <a:lnTo>
                    <a:pt x="14592" y="14590"/>
                  </a:lnTo>
                  <a:lnTo>
                    <a:pt x="12587" y="14590"/>
                  </a:lnTo>
                  <a:lnTo>
                    <a:pt x="12587" y="11694"/>
                  </a:lnTo>
                  <a:close/>
                  <a:moveTo>
                    <a:pt x="1681" y="11694"/>
                  </a:moveTo>
                  <a:cubicBezTo>
                    <a:pt x="1838" y="12238"/>
                    <a:pt x="2227" y="12911"/>
                    <a:pt x="2846" y="13707"/>
                  </a:cubicBezTo>
                  <a:cubicBezTo>
                    <a:pt x="3110" y="14047"/>
                    <a:pt x="3371" y="14353"/>
                    <a:pt x="3583" y="14591"/>
                  </a:cubicBezTo>
                  <a:lnTo>
                    <a:pt x="599" y="14591"/>
                  </a:lnTo>
                  <a:lnTo>
                    <a:pt x="599" y="11694"/>
                  </a:lnTo>
                  <a:close/>
                  <a:moveTo>
                    <a:pt x="299" y="1"/>
                  </a:moveTo>
                  <a:cubicBezTo>
                    <a:pt x="133" y="1"/>
                    <a:pt x="1" y="134"/>
                    <a:pt x="1" y="299"/>
                  </a:cubicBezTo>
                  <a:lnTo>
                    <a:pt x="1" y="14923"/>
                  </a:lnTo>
                  <a:cubicBezTo>
                    <a:pt x="1" y="15088"/>
                    <a:pt x="133" y="15221"/>
                    <a:pt x="299" y="15221"/>
                  </a:cubicBezTo>
                  <a:lnTo>
                    <a:pt x="14923" y="15221"/>
                  </a:lnTo>
                  <a:cubicBezTo>
                    <a:pt x="15088" y="15221"/>
                    <a:pt x="15220" y="15088"/>
                    <a:pt x="15220" y="14923"/>
                  </a:cubicBezTo>
                  <a:lnTo>
                    <a:pt x="15220" y="298"/>
                  </a:lnTo>
                  <a:cubicBezTo>
                    <a:pt x="15222" y="134"/>
                    <a:pt x="15089" y="1"/>
                    <a:pt x="149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68;p75">
              <a:extLst>
                <a:ext uri="{FF2B5EF4-FFF2-40B4-BE49-F238E27FC236}">
                  <a16:creationId xmlns:a16="http://schemas.microsoft.com/office/drawing/2014/main" id="{3304CD1B-8998-53CF-DD7A-0809FB6ADA95}"/>
                </a:ext>
              </a:extLst>
            </p:cNvPr>
            <p:cNvSpPr/>
            <p:nvPr/>
          </p:nvSpPr>
          <p:spPr>
            <a:xfrm>
              <a:off x="5664639" y="2865224"/>
              <a:ext cx="86249" cy="86054"/>
            </a:xfrm>
            <a:custGeom>
              <a:avLst/>
              <a:gdLst/>
              <a:ahLst/>
              <a:cxnLst/>
              <a:rect l="l" t="t" r="r" b="b"/>
              <a:pathLst>
                <a:path w="2662" h="2656" extrusionOk="0">
                  <a:moveTo>
                    <a:pt x="1330" y="595"/>
                  </a:moveTo>
                  <a:cubicBezTo>
                    <a:pt x="1736" y="595"/>
                    <a:pt x="2066" y="924"/>
                    <a:pt x="2066" y="1328"/>
                  </a:cubicBezTo>
                  <a:cubicBezTo>
                    <a:pt x="2066" y="1732"/>
                    <a:pt x="1736" y="2061"/>
                    <a:pt x="1330" y="2061"/>
                  </a:cubicBezTo>
                  <a:cubicBezTo>
                    <a:pt x="925" y="2061"/>
                    <a:pt x="594" y="1732"/>
                    <a:pt x="594" y="1328"/>
                  </a:cubicBezTo>
                  <a:cubicBezTo>
                    <a:pt x="594" y="924"/>
                    <a:pt x="925" y="595"/>
                    <a:pt x="1330" y="595"/>
                  </a:cubicBezTo>
                  <a:close/>
                  <a:moveTo>
                    <a:pt x="1330" y="0"/>
                  </a:moveTo>
                  <a:cubicBezTo>
                    <a:pt x="598" y="0"/>
                    <a:pt x="1" y="596"/>
                    <a:pt x="1" y="1328"/>
                  </a:cubicBezTo>
                  <a:cubicBezTo>
                    <a:pt x="1" y="2060"/>
                    <a:pt x="598" y="2656"/>
                    <a:pt x="1330" y="2656"/>
                  </a:cubicBezTo>
                  <a:cubicBezTo>
                    <a:pt x="2063" y="2656"/>
                    <a:pt x="2661" y="2060"/>
                    <a:pt x="2661" y="1328"/>
                  </a:cubicBezTo>
                  <a:cubicBezTo>
                    <a:pt x="2661" y="596"/>
                    <a:pt x="2063" y="0"/>
                    <a:pt x="13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69;p75">
              <a:extLst>
                <a:ext uri="{FF2B5EF4-FFF2-40B4-BE49-F238E27FC236}">
                  <a16:creationId xmlns:a16="http://schemas.microsoft.com/office/drawing/2014/main" id="{3D00F102-406C-2BBC-3EEB-74EC73918E5F}"/>
                </a:ext>
              </a:extLst>
            </p:cNvPr>
            <p:cNvSpPr/>
            <p:nvPr/>
          </p:nvSpPr>
          <p:spPr>
            <a:xfrm>
              <a:off x="5880196" y="2589046"/>
              <a:ext cx="86152" cy="86087"/>
            </a:xfrm>
            <a:custGeom>
              <a:avLst/>
              <a:gdLst/>
              <a:ahLst/>
              <a:cxnLst/>
              <a:rect l="l" t="t" r="r" b="b"/>
              <a:pathLst>
                <a:path w="2659" h="2657" extrusionOk="0">
                  <a:moveTo>
                    <a:pt x="1330" y="596"/>
                  </a:moveTo>
                  <a:cubicBezTo>
                    <a:pt x="1735" y="596"/>
                    <a:pt x="2065" y="924"/>
                    <a:pt x="2065" y="1328"/>
                  </a:cubicBezTo>
                  <a:cubicBezTo>
                    <a:pt x="2065" y="1733"/>
                    <a:pt x="1735" y="2061"/>
                    <a:pt x="1330" y="2061"/>
                  </a:cubicBezTo>
                  <a:cubicBezTo>
                    <a:pt x="925" y="2061"/>
                    <a:pt x="594" y="1733"/>
                    <a:pt x="594" y="1328"/>
                  </a:cubicBezTo>
                  <a:cubicBezTo>
                    <a:pt x="594" y="924"/>
                    <a:pt x="925" y="596"/>
                    <a:pt x="1330" y="596"/>
                  </a:cubicBezTo>
                  <a:close/>
                  <a:moveTo>
                    <a:pt x="1330" y="1"/>
                  </a:moveTo>
                  <a:cubicBezTo>
                    <a:pt x="596" y="1"/>
                    <a:pt x="0" y="597"/>
                    <a:pt x="0" y="1328"/>
                  </a:cubicBezTo>
                  <a:cubicBezTo>
                    <a:pt x="0" y="2060"/>
                    <a:pt x="596" y="2656"/>
                    <a:pt x="1330" y="2656"/>
                  </a:cubicBezTo>
                  <a:cubicBezTo>
                    <a:pt x="2063" y="2656"/>
                    <a:pt x="2659" y="2060"/>
                    <a:pt x="2659" y="1328"/>
                  </a:cubicBezTo>
                  <a:cubicBezTo>
                    <a:pt x="2659" y="597"/>
                    <a:pt x="2063"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70;p75">
              <a:extLst>
                <a:ext uri="{FF2B5EF4-FFF2-40B4-BE49-F238E27FC236}">
                  <a16:creationId xmlns:a16="http://schemas.microsoft.com/office/drawing/2014/main" id="{5B41061A-44F8-3B9B-8875-CCF77C0F55DC}"/>
                </a:ext>
              </a:extLst>
            </p:cNvPr>
            <p:cNvSpPr/>
            <p:nvPr/>
          </p:nvSpPr>
          <p:spPr>
            <a:xfrm>
              <a:off x="5788277" y="2622645"/>
              <a:ext cx="23134" cy="19246"/>
            </a:xfrm>
            <a:custGeom>
              <a:avLst/>
              <a:gdLst/>
              <a:ahLst/>
              <a:cxnLst/>
              <a:rect l="l" t="t" r="r" b="b"/>
              <a:pathLst>
                <a:path w="714" h="594" extrusionOk="0">
                  <a:moveTo>
                    <a:pt x="330" y="1"/>
                  </a:moveTo>
                  <a:cubicBezTo>
                    <a:pt x="180" y="1"/>
                    <a:pt x="47" y="106"/>
                    <a:pt x="26" y="254"/>
                  </a:cubicBezTo>
                  <a:cubicBezTo>
                    <a:pt x="0" y="436"/>
                    <a:pt x="142" y="594"/>
                    <a:pt x="320" y="594"/>
                  </a:cubicBezTo>
                  <a:lnTo>
                    <a:pt x="384" y="594"/>
                  </a:lnTo>
                  <a:cubicBezTo>
                    <a:pt x="533" y="594"/>
                    <a:pt x="666" y="488"/>
                    <a:pt x="688" y="341"/>
                  </a:cubicBezTo>
                  <a:cubicBezTo>
                    <a:pt x="714" y="159"/>
                    <a:pt x="572" y="1"/>
                    <a:pt x="3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71;p75">
              <a:extLst>
                <a:ext uri="{FF2B5EF4-FFF2-40B4-BE49-F238E27FC236}">
                  <a16:creationId xmlns:a16="http://schemas.microsoft.com/office/drawing/2014/main" id="{5F5E6FCA-F026-5925-0A2D-00FE7C3249F6}"/>
                </a:ext>
              </a:extLst>
            </p:cNvPr>
            <p:cNvSpPr/>
            <p:nvPr/>
          </p:nvSpPr>
          <p:spPr>
            <a:xfrm>
              <a:off x="5910555" y="2884210"/>
              <a:ext cx="21870" cy="23846"/>
            </a:xfrm>
            <a:custGeom>
              <a:avLst/>
              <a:gdLst/>
              <a:ahLst/>
              <a:cxnLst/>
              <a:rect l="l" t="t" r="r" b="b"/>
              <a:pathLst>
                <a:path w="675" h="736" extrusionOk="0">
                  <a:moveTo>
                    <a:pt x="355" y="1"/>
                  </a:moveTo>
                  <a:cubicBezTo>
                    <a:pt x="212" y="1"/>
                    <a:pt x="87" y="104"/>
                    <a:pt x="62" y="247"/>
                  </a:cubicBezTo>
                  <a:cubicBezTo>
                    <a:pt x="54" y="289"/>
                    <a:pt x="47" y="331"/>
                    <a:pt x="37" y="373"/>
                  </a:cubicBezTo>
                  <a:cubicBezTo>
                    <a:pt x="0" y="533"/>
                    <a:pt x="101" y="690"/>
                    <a:pt x="261" y="727"/>
                  </a:cubicBezTo>
                  <a:cubicBezTo>
                    <a:pt x="284" y="733"/>
                    <a:pt x="306" y="736"/>
                    <a:pt x="327" y="736"/>
                  </a:cubicBezTo>
                  <a:cubicBezTo>
                    <a:pt x="463" y="736"/>
                    <a:pt x="585" y="642"/>
                    <a:pt x="616" y="504"/>
                  </a:cubicBezTo>
                  <a:cubicBezTo>
                    <a:pt x="628" y="453"/>
                    <a:pt x="638" y="400"/>
                    <a:pt x="648" y="347"/>
                  </a:cubicBezTo>
                  <a:cubicBezTo>
                    <a:pt x="674" y="187"/>
                    <a:pt x="567" y="32"/>
                    <a:pt x="405" y="5"/>
                  </a:cubicBezTo>
                  <a:cubicBezTo>
                    <a:pt x="388" y="2"/>
                    <a:pt x="371" y="1"/>
                    <a:pt x="3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72;p75">
              <a:extLst>
                <a:ext uri="{FF2B5EF4-FFF2-40B4-BE49-F238E27FC236}">
                  <a16:creationId xmlns:a16="http://schemas.microsoft.com/office/drawing/2014/main" id="{3D09CB76-2B29-9B6E-3A7A-FD1B8FB65143}"/>
                </a:ext>
              </a:extLst>
            </p:cNvPr>
            <p:cNvSpPr/>
            <p:nvPr/>
          </p:nvSpPr>
          <p:spPr>
            <a:xfrm>
              <a:off x="5879354" y="2801137"/>
              <a:ext cx="25110" cy="22291"/>
            </a:xfrm>
            <a:custGeom>
              <a:avLst/>
              <a:gdLst/>
              <a:ahLst/>
              <a:cxnLst/>
              <a:rect l="l" t="t" r="r" b="b"/>
              <a:pathLst>
                <a:path w="775" h="688" extrusionOk="0">
                  <a:moveTo>
                    <a:pt x="335" y="1"/>
                  </a:moveTo>
                  <a:cubicBezTo>
                    <a:pt x="247" y="1"/>
                    <a:pt x="160" y="39"/>
                    <a:pt x="101" y="114"/>
                  </a:cubicBezTo>
                  <a:cubicBezTo>
                    <a:pt x="0" y="242"/>
                    <a:pt x="22" y="428"/>
                    <a:pt x="151" y="531"/>
                  </a:cubicBezTo>
                  <a:cubicBezTo>
                    <a:pt x="183" y="557"/>
                    <a:pt x="216" y="585"/>
                    <a:pt x="249" y="614"/>
                  </a:cubicBezTo>
                  <a:cubicBezTo>
                    <a:pt x="305" y="663"/>
                    <a:pt x="375" y="688"/>
                    <a:pt x="445" y="688"/>
                  </a:cubicBezTo>
                  <a:cubicBezTo>
                    <a:pt x="526" y="688"/>
                    <a:pt x="610" y="653"/>
                    <a:pt x="668" y="588"/>
                  </a:cubicBezTo>
                  <a:cubicBezTo>
                    <a:pt x="775" y="464"/>
                    <a:pt x="764" y="277"/>
                    <a:pt x="641" y="168"/>
                  </a:cubicBezTo>
                  <a:cubicBezTo>
                    <a:pt x="600" y="132"/>
                    <a:pt x="559" y="98"/>
                    <a:pt x="519" y="64"/>
                  </a:cubicBezTo>
                  <a:cubicBezTo>
                    <a:pt x="464" y="22"/>
                    <a:pt x="399" y="1"/>
                    <a:pt x="3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73;p75">
              <a:extLst>
                <a:ext uri="{FF2B5EF4-FFF2-40B4-BE49-F238E27FC236}">
                  <a16:creationId xmlns:a16="http://schemas.microsoft.com/office/drawing/2014/main" id="{5D213734-0705-367D-37A1-B727BD0992AD}"/>
                </a:ext>
              </a:extLst>
            </p:cNvPr>
            <p:cNvSpPr/>
            <p:nvPr/>
          </p:nvSpPr>
          <p:spPr>
            <a:xfrm>
              <a:off x="5906667" y="2838267"/>
              <a:ext cx="23231" cy="23717"/>
            </a:xfrm>
            <a:custGeom>
              <a:avLst/>
              <a:gdLst/>
              <a:ahLst/>
              <a:cxnLst/>
              <a:rect l="l" t="t" r="r" b="b"/>
              <a:pathLst>
                <a:path w="717" h="732" extrusionOk="0">
                  <a:moveTo>
                    <a:pt x="337" y="0"/>
                  </a:moveTo>
                  <a:cubicBezTo>
                    <a:pt x="302" y="0"/>
                    <a:pt x="266" y="7"/>
                    <a:pt x="231" y="21"/>
                  </a:cubicBezTo>
                  <a:cubicBezTo>
                    <a:pt x="78" y="80"/>
                    <a:pt x="0" y="250"/>
                    <a:pt x="60" y="403"/>
                  </a:cubicBezTo>
                  <a:cubicBezTo>
                    <a:pt x="73" y="445"/>
                    <a:pt x="88" y="486"/>
                    <a:pt x="100" y="526"/>
                  </a:cubicBezTo>
                  <a:cubicBezTo>
                    <a:pt x="141" y="652"/>
                    <a:pt x="257" y="731"/>
                    <a:pt x="384" y="731"/>
                  </a:cubicBezTo>
                  <a:cubicBezTo>
                    <a:pt x="414" y="731"/>
                    <a:pt x="445" y="726"/>
                    <a:pt x="474" y="717"/>
                  </a:cubicBezTo>
                  <a:cubicBezTo>
                    <a:pt x="631" y="666"/>
                    <a:pt x="716" y="500"/>
                    <a:pt x="667" y="343"/>
                  </a:cubicBezTo>
                  <a:cubicBezTo>
                    <a:pt x="651" y="292"/>
                    <a:pt x="632" y="242"/>
                    <a:pt x="614" y="191"/>
                  </a:cubicBezTo>
                  <a:cubicBezTo>
                    <a:pt x="569" y="74"/>
                    <a:pt x="456" y="0"/>
                    <a:pt x="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4674;p75">
              <a:extLst>
                <a:ext uri="{FF2B5EF4-FFF2-40B4-BE49-F238E27FC236}">
                  <a16:creationId xmlns:a16="http://schemas.microsoft.com/office/drawing/2014/main" id="{9B69D07D-C428-A66B-8808-C5DA8073D610}"/>
                </a:ext>
              </a:extLst>
            </p:cNvPr>
            <p:cNvSpPr/>
            <p:nvPr/>
          </p:nvSpPr>
          <p:spPr>
            <a:xfrm>
              <a:off x="5888685" y="2926006"/>
              <a:ext cx="24559" cy="22712"/>
            </a:xfrm>
            <a:custGeom>
              <a:avLst/>
              <a:gdLst/>
              <a:ahLst/>
              <a:cxnLst/>
              <a:rect l="l" t="t" r="r" b="b"/>
              <a:pathLst>
                <a:path w="758" h="701" extrusionOk="0">
                  <a:moveTo>
                    <a:pt x="424" y="1"/>
                  </a:moveTo>
                  <a:cubicBezTo>
                    <a:pt x="341" y="1"/>
                    <a:pt x="258" y="36"/>
                    <a:pt x="200" y="105"/>
                  </a:cubicBezTo>
                  <a:cubicBezTo>
                    <a:pt x="171" y="137"/>
                    <a:pt x="143" y="169"/>
                    <a:pt x="113" y="200"/>
                  </a:cubicBezTo>
                  <a:cubicBezTo>
                    <a:pt x="1" y="319"/>
                    <a:pt x="6" y="506"/>
                    <a:pt x="124" y="620"/>
                  </a:cubicBezTo>
                  <a:cubicBezTo>
                    <a:pt x="182" y="673"/>
                    <a:pt x="255" y="701"/>
                    <a:pt x="328" y="701"/>
                  </a:cubicBezTo>
                  <a:cubicBezTo>
                    <a:pt x="407" y="701"/>
                    <a:pt x="485" y="671"/>
                    <a:pt x="544" y="609"/>
                  </a:cubicBezTo>
                  <a:cubicBezTo>
                    <a:pt x="581" y="571"/>
                    <a:pt x="616" y="530"/>
                    <a:pt x="650" y="490"/>
                  </a:cubicBezTo>
                  <a:cubicBezTo>
                    <a:pt x="757" y="365"/>
                    <a:pt x="743" y="178"/>
                    <a:pt x="617" y="72"/>
                  </a:cubicBezTo>
                  <a:cubicBezTo>
                    <a:pt x="561" y="24"/>
                    <a:pt x="492" y="1"/>
                    <a:pt x="4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4675;p75">
              <a:extLst>
                <a:ext uri="{FF2B5EF4-FFF2-40B4-BE49-F238E27FC236}">
                  <a16:creationId xmlns:a16="http://schemas.microsoft.com/office/drawing/2014/main" id="{56506539-8A1A-8406-7434-642E2C3514A9}"/>
                </a:ext>
              </a:extLst>
            </p:cNvPr>
            <p:cNvSpPr/>
            <p:nvPr/>
          </p:nvSpPr>
          <p:spPr>
            <a:xfrm>
              <a:off x="5698076" y="2701312"/>
              <a:ext cx="19570" cy="23911"/>
            </a:xfrm>
            <a:custGeom>
              <a:avLst/>
              <a:gdLst/>
              <a:ahLst/>
              <a:cxnLst/>
              <a:rect l="l" t="t" r="r" b="b"/>
              <a:pathLst>
                <a:path w="604" h="738" extrusionOk="0">
                  <a:moveTo>
                    <a:pt x="297" y="1"/>
                  </a:moveTo>
                  <a:cubicBezTo>
                    <a:pt x="134" y="1"/>
                    <a:pt x="3" y="131"/>
                    <a:pt x="0" y="292"/>
                  </a:cubicBezTo>
                  <a:lnTo>
                    <a:pt x="0" y="331"/>
                  </a:lnTo>
                  <a:cubicBezTo>
                    <a:pt x="0" y="371"/>
                    <a:pt x="2" y="412"/>
                    <a:pt x="4" y="453"/>
                  </a:cubicBezTo>
                  <a:cubicBezTo>
                    <a:pt x="10" y="612"/>
                    <a:pt x="141" y="738"/>
                    <a:pt x="299" y="738"/>
                  </a:cubicBezTo>
                  <a:lnTo>
                    <a:pt x="313" y="738"/>
                  </a:lnTo>
                  <a:cubicBezTo>
                    <a:pt x="477" y="729"/>
                    <a:pt x="604" y="591"/>
                    <a:pt x="597" y="428"/>
                  </a:cubicBezTo>
                  <a:cubicBezTo>
                    <a:pt x="595" y="396"/>
                    <a:pt x="594" y="364"/>
                    <a:pt x="594" y="332"/>
                  </a:cubicBezTo>
                  <a:lnTo>
                    <a:pt x="594" y="302"/>
                  </a:lnTo>
                  <a:cubicBezTo>
                    <a:pt x="597" y="138"/>
                    <a:pt x="466" y="3"/>
                    <a:pt x="303" y="1"/>
                  </a:cubicBezTo>
                  <a:cubicBezTo>
                    <a:pt x="301" y="1"/>
                    <a:pt x="299" y="1"/>
                    <a:pt x="2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4676;p75">
              <a:extLst>
                <a:ext uri="{FF2B5EF4-FFF2-40B4-BE49-F238E27FC236}">
                  <a16:creationId xmlns:a16="http://schemas.microsoft.com/office/drawing/2014/main" id="{4A9525E4-8D07-858E-7D1C-938A0F589AD0}"/>
                </a:ext>
              </a:extLst>
            </p:cNvPr>
            <p:cNvSpPr/>
            <p:nvPr/>
          </p:nvSpPr>
          <p:spPr>
            <a:xfrm>
              <a:off x="5708087" y="2657345"/>
              <a:ext cx="24462" cy="23231"/>
            </a:xfrm>
            <a:custGeom>
              <a:avLst/>
              <a:gdLst/>
              <a:ahLst/>
              <a:cxnLst/>
              <a:rect l="l" t="t" r="r" b="b"/>
              <a:pathLst>
                <a:path w="755" h="717" extrusionOk="0">
                  <a:moveTo>
                    <a:pt x="418" y="0"/>
                  </a:moveTo>
                  <a:cubicBezTo>
                    <a:pt x="323" y="0"/>
                    <a:pt x="230" y="45"/>
                    <a:pt x="173" y="129"/>
                  </a:cubicBezTo>
                  <a:cubicBezTo>
                    <a:pt x="142" y="174"/>
                    <a:pt x="113" y="220"/>
                    <a:pt x="85" y="265"/>
                  </a:cubicBezTo>
                  <a:cubicBezTo>
                    <a:pt x="1" y="407"/>
                    <a:pt x="46" y="590"/>
                    <a:pt x="186" y="674"/>
                  </a:cubicBezTo>
                  <a:cubicBezTo>
                    <a:pt x="234" y="704"/>
                    <a:pt x="286" y="716"/>
                    <a:pt x="339" y="716"/>
                  </a:cubicBezTo>
                  <a:cubicBezTo>
                    <a:pt x="441" y="716"/>
                    <a:pt x="538" y="665"/>
                    <a:pt x="595" y="572"/>
                  </a:cubicBezTo>
                  <a:cubicBezTo>
                    <a:pt x="616" y="536"/>
                    <a:pt x="639" y="500"/>
                    <a:pt x="663" y="465"/>
                  </a:cubicBezTo>
                  <a:cubicBezTo>
                    <a:pt x="755" y="329"/>
                    <a:pt x="721" y="145"/>
                    <a:pt x="585" y="52"/>
                  </a:cubicBezTo>
                  <a:cubicBezTo>
                    <a:pt x="534" y="17"/>
                    <a:pt x="475" y="0"/>
                    <a:pt x="4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4677;p75">
              <a:extLst>
                <a:ext uri="{FF2B5EF4-FFF2-40B4-BE49-F238E27FC236}">
                  <a16:creationId xmlns:a16="http://schemas.microsoft.com/office/drawing/2014/main" id="{F9CBAC49-EB8D-9397-0DAF-DC84F0911E09}"/>
                </a:ext>
              </a:extLst>
            </p:cNvPr>
            <p:cNvSpPr/>
            <p:nvPr/>
          </p:nvSpPr>
          <p:spPr>
            <a:xfrm>
              <a:off x="5742172" y="2628445"/>
              <a:ext cx="26179" cy="21125"/>
            </a:xfrm>
            <a:custGeom>
              <a:avLst/>
              <a:gdLst/>
              <a:ahLst/>
              <a:cxnLst/>
              <a:rect l="l" t="t" r="r" b="b"/>
              <a:pathLst>
                <a:path w="808" h="652" extrusionOk="0">
                  <a:moveTo>
                    <a:pt x="471" y="1"/>
                  </a:moveTo>
                  <a:cubicBezTo>
                    <a:pt x="433" y="1"/>
                    <a:pt x="395" y="8"/>
                    <a:pt x="359" y="23"/>
                  </a:cubicBezTo>
                  <a:cubicBezTo>
                    <a:pt x="308" y="43"/>
                    <a:pt x="260" y="65"/>
                    <a:pt x="211" y="88"/>
                  </a:cubicBezTo>
                  <a:cubicBezTo>
                    <a:pt x="64" y="160"/>
                    <a:pt x="1" y="338"/>
                    <a:pt x="71" y="485"/>
                  </a:cubicBezTo>
                  <a:cubicBezTo>
                    <a:pt x="122" y="590"/>
                    <a:pt x="228" y="651"/>
                    <a:pt x="339" y="651"/>
                  </a:cubicBezTo>
                  <a:cubicBezTo>
                    <a:pt x="382" y="651"/>
                    <a:pt x="426" y="643"/>
                    <a:pt x="468" y="623"/>
                  </a:cubicBezTo>
                  <a:cubicBezTo>
                    <a:pt x="506" y="604"/>
                    <a:pt x="545" y="587"/>
                    <a:pt x="584" y="571"/>
                  </a:cubicBezTo>
                  <a:cubicBezTo>
                    <a:pt x="734" y="509"/>
                    <a:pt x="807" y="336"/>
                    <a:pt x="745" y="185"/>
                  </a:cubicBezTo>
                  <a:cubicBezTo>
                    <a:pt x="698" y="70"/>
                    <a:pt x="588" y="1"/>
                    <a:pt x="4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678;p75">
              <a:extLst>
                <a:ext uri="{FF2B5EF4-FFF2-40B4-BE49-F238E27FC236}">
                  <a16:creationId xmlns:a16="http://schemas.microsoft.com/office/drawing/2014/main" id="{728B9E2A-3551-D1E3-AA01-DCB416AA1F61}"/>
                </a:ext>
              </a:extLst>
            </p:cNvPr>
            <p:cNvSpPr/>
            <p:nvPr/>
          </p:nvSpPr>
          <p:spPr>
            <a:xfrm>
              <a:off x="5709351" y="2745538"/>
              <a:ext cx="24559" cy="23134"/>
            </a:xfrm>
            <a:custGeom>
              <a:avLst/>
              <a:gdLst/>
              <a:ahLst/>
              <a:cxnLst/>
              <a:rect l="l" t="t" r="r" b="b"/>
              <a:pathLst>
                <a:path w="758" h="714" extrusionOk="0">
                  <a:moveTo>
                    <a:pt x="339" y="0"/>
                  </a:moveTo>
                  <a:cubicBezTo>
                    <a:pt x="284" y="0"/>
                    <a:pt x="228" y="16"/>
                    <a:pt x="179" y="47"/>
                  </a:cubicBezTo>
                  <a:cubicBezTo>
                    <a:pt x="41" y="136"/>
                    <a:pt x="1" y="320"/>
                    <a:pt x="89" y="458"/>
                  </a:cubicBezTo>
                  <a:cubicBezTo>
                    <a:pt x="119" y="502"/>
                    <a:pt x="149" y="549"/>
                    <a:pt x="181" y="591"/>
                  </a:cubicBezTo>
                  <a:cubicBezTo>
                    <a:pt x="238" y="672"/>
                    <a:pt x="329" y="714"/>
                    <a:pt x="421" y="714"/>
                  </a:cubicBezTo>
                  <a:cubicBezTo>
                    <a:pt x="482" y="714"/>
                    <a:pt x="543" y="695"/>
                    <a:pt x="596" y="657"/>
                  </a:cubicBezTo>
                  <a:cubicBezTo>
                    <a:pt x="729" y="561"/>
                    <a:pt x="758" y="374"/>
                    <a:pt x="662" y="242"/>
                  </a:cubicBezTo>
                  <a:cubicBezTo>
                    <a:pt x="637" y="209"/>
                    <a:pt x="614" y="173"/>
                    <a:pt x="589" y="137"/>
                  </a:cubicBezTo>
                  <a:cubicBezTo>
                    <a:pt x="533" y="49"/>
                    <a:pt x="437" y="0"/>
                    <a:pt x="3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4679;p75">
              <a:extLst>
                <a:ext uri="{FF2B5EF4-FFF2-40B4-BE49-F238E27FC236}">
                  <a16:creationId xmlns:a16="http://schemas.microsoft.com/office/drawing/2014/main" id="{36BB3CCB-AE34-49DC-7436-803F9C7B3B5E}"/>
                </a:ext>
              </a:extLst>
            </p:cNvPr>
            <p:cNvSpPr/>
            <p:nvPr/>
          </p:nvSpPr>
          <p:spPr>
            <a:xfrm>
              <a:off x="5849092" y="2951959"/>
              <a:ext cx="25985" cy="20639"/>
            </a:xfrm>
            <a:custGeom>
              <a:avLst/>
              <a:gdLst/>
              <a:ahLst/>
              <a:cxnLst/>
              <a:rect l="l" t="t" r="r" b="b"/>
              <a:pathLst>
                <a:path w="802" h="637" extrusionOk="0">
                  <a:moveTo>
                    <a:pt x="467" y="1"/>
                  </a:moveTo>
                  <a:cubicBezTo>
                    <a:pt x="436" y="1"/>
                    <a:pt x="404" y="6"/>
                    <a:pt x="372" y="17"/>
                  </a:cubicBezTo>
                  <a:cubicBezTo>
                    <a:pt x="333" y="30"/>
                    <a:pt x="292" y="42"/>
                    <a:pt x="250" y="54"/>
                  </a:cubicBezTo>
                  <a:cubicBezTo>
                    <a:pt x="92" y="99"/>
                    <a:pt x="0" y="262"/>
                    <a:pt x="44" y="420"/>
                  </a:cubicBezTo>
                  <a:cubicBezTo>
                    <a:pt x="81" y="551"/>
                    <a:pt x="201" y="637"/>
                    <a:pt x="330" y="637"/>
                  </a:cubicBezTo>
                  <a:cubicBezTo>
                    <a:pt x="356" y="637"/>
                    <a:pt x="384" y="634"/>
                    <a:pt x="411" y="626"/>
                  </a:cubicBezTo>
                  <a:cubicBezTo>
                    <a:pt x="461" y="612"/>
                    <a:pt x="513" y="597"/>
                    <a:pt x="563" y="579"/>
                  </a:cubicBezTo>
                  <a:cubicBezTo>
                    <a:pt x="718" y="526"/>
                    <a:pt x="801" y="358"/>
                    <a:pt x="749" y="203"/>
                  </a:cubicBezTo>
                  <a:cubicBezTo>
                    <a:pt x="707" y="79"/>
                    <a:pt x="591" y="1"/>
                    <a:pt x="4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4680;p75">
              <a:extLst>
                <a:ext uri="{FF2B5EF4-FFF2-40B4-BE49-F238E27FC236}">
                  <a16:creationId xmlns:a16="http://schemas.microsoft.com/office/drawing/2014/main" id="{926440B1-5599-CA69-798B-5919339C566B}"/>
                </a:ext>
              </a:extLst>
            </p:cNvPr>
            <p:cNvSpPr/>
            <p:nvPr/>
          </p:nvSpPr>
          <p:spPr>
            <a:xfrm>
              <a:off x="5744278" y="2775508"/>
              <a:ext cx="26244" cy="21060"/>
            </a:xfrm>
            <a:custGeom>
              <a:avLst/>
              <a:gdLst/>
              <a:ahLst/>
              <a:cxnLst/>
              <a:rect l="l" t="t" r="r" b="b"/>
              <a:pathLst>
                <a:path w="810" h="650" extrusionOk="0">
                  <a:moveTo>
                    <a:pt x="340" y="1"/>
                  </a:moveTo>
                  <a:cubicBezTo>
                    <a:pt x="226" y="1"/>
                    <a:pt x="118" y="67"/>
                    <a:pt x="68" y="178"/>
                  </a:cubicBezTo>
                  <a:cubicBezTo>
                    <a:pt x="1" y="328"/>
                    <a:pt x="69" y="503"/>
                    <a:pt x="220" y="570"/>
                  </a:cubicBezTo>
                  <a:cubicBezTo>
                    <a:pt x="268" y="592"/>
                    <a:pt x="320" y="612"/>
                    <a:pt x="369" y="631"/>
                  </a:cubicBezTo>
                  <a:cubicBezTo>
                    <a:pt x="404" y="644"/>
                    <a:pt x="440" y="649"/>
                    <a:pt x="474" y="649"/>
                  </a:cubicBezTo>
                  <a:cubicBezTo>
                    <a:pt x="594" y="649"/>
                    <a:pt x="708" y="575"/>
                    <a:pt x="752" y="455"/>
                  </a:cubicBezTo>
                  <a:cubicBezTo>
                    <a:pt x="810" y="303"/>
                    <a:pt x="732" y="132"/>
                    <a:pt x="578" y="74"/>
                  </a:cubicBezTo>
                  <a:cubicBezTo>
                    <a:pt x="538" y="59"/>
                    <a:pt x="499" y="44"/>
                    <a:pt x="461" y="27"/>
                  </a:cubicBezTo>
                  <a:cubicBezTo>
                    <a:pt x="422" y="9"/>
                    <a:pt x="381" y="1"/>
                    <a:pt x="3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4681;p75">
              <a:extLst>
                <a:ext uri="{FF2B5EF4-FFF2-40B4-BE49-F238E27FC236}">
                  <a16:creationId xmlns:a16="http://schemas.microsoft.com/office/drawing/2014/main" id="{6E30F177-82CF-F3C3-B13D-88E5FB483577}"/>
                </a:ext>
              </a:extLst>
            </p:cNvPr>
            <p:cNvSpPr/>
            <p:nvPr/>
          </p:nvSpPr>
          <p:spPr>
            <a:xfrm>
              <a:off x="5790675" y="2782571"/>
              <a:ext cx="25434" cy="19278"/>
            </a:xfrm>
            <a:custGeom>
              <a:avLst/>
              <a:gdLst/>
              <a:ahLst/>
              <a:cxnLst/>
              <a:rect l="l" t="t" r="r" b="b"/>
              <a:pathLst>
                <a:path w="785" h="595" extrusionOk="0">
                  <a:moveTo>
                    <a:pt x="321" y="0"/>
                  </a:moveTo>
                  <a:cubicBezTo>
                    <a:pt x="142" y="0"/>
                    <a:pt x="1" y="158"/>
                    <a:pt x="27" y="342"/>
                  </a:cubicBezTo>
                  <a:cubicBezTo>
                    <a:pt x="48" y="489"/>
                    <a:pt x="182" y="594"/>
                    <a:pt x="330" y="594"/>
                  </a:cubicBezTo>
                  <a:lnTo>
                    <a:pt x="456" y="594"/>
                  </a:lnTo>
                  <a:cubicBezTo>
                    <a:pt x="604" y="594"/>
                    <a:pt x="737" y="489"/>
                    <a:pt x="758" y="342"/>
                  </a:cubicBezTo>
                  <a:cubicBezTo>
                    <a:pt x="784" y="158"/>
                    <a:pt x="643" y="0"/>
                    <a:pt x="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4682;p75">
              <a:extLst>
                <a:ext uri="{FF2B5EF4-FFF2-40B4-BE49-F238E27FC236}">
                  <a16:creationId xmlns:a16="http://schemas.microsoft.com/office/drawing/2014/main" id="{E177C572-2851-220A-D3F2-293A4E3E77A7}"/>
                </a:ext>
              </a:extLst>
            </p:cNvPr>
            <p:cNvSpPr/>
            <p:nvPr/>
          </p:nvSpPr>
          <p:spPr>
            <a:xfrm>
              <a:off x="5837493" y="2783122"/>
              <a:ext cx="25304" cy="19991"/>
            </a:xfrm>
            <a:custGeom>
              <a:avLst/>
              <a:gdLst/>
              <a:ahLst/>
              <a:cxnLst/>
              <a:rect l="l" t="t" r="r" b="b"/>
              <a:pathLst>
                <a:path w="781" h="617" extrusionOk="0">
                  <a:moveTo>
                    <a:pt x="315" y="1"/>
                  </a:moveTo>
                  <a:cubicBezTo>
                    <a:pt x="168" y="1"/>
                    <a:pt x="42" y="110"/>
                    <a:pt x="22" y="259"/>
                  </a:cubicBezTo>
                  <a:cubicBezTo>
                    <a:pt x="0" y="420"/>
                    <a:pt x="114" y="570"/>
                    <a:pt x="277" y="592"/>
                  </a:cubicBezTo>
                  <a:cubicBezTo>
                    <a:pt x="319" y="597"/>
                    <a:pt x="361" y="604"/>
                    <a:pt x="403" y="612"/>
                  </a:cubicBezTo>
                  <a:cubicBezTo>
                    <a:pt x="422" y="615"/>
                    <a:pt x="440" y="616"/>
                    <a:pt x="459" y="616"/>
                  </a:cubicBezTo>
                  <a:cubicBezTo>
                    <a:pt x="598" y="616"/>
                    <a:pt x="724" y="516"/>
                    <a:pt x="750" y="375"/>
                  </a:cubicBezTo>
                  <a:cubicBezTo>
                    <a:pt x="780" y="214"/>
                    <a:pt x="674" y="59"/>
                    <a:pt x="513" y="29"/>
                  </a:cubicBezTo>
                  <a:cubicBezTo>
                    <a:pt x="460" y="19"/>
                    <a:pt x="408" y="10"/>
                    <a:pt x="355" y="3"/>
                  </a:cubicBezTo>
                  <a:cubicBezTo>
                    <a:pt x="341" y="2"/>
                    <a:pt x="328"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4683;p75">
              <a:extLst>
                <a:ext uri="{FF2B5EF4-FFF2-40B4-BE49-F238E27FC236}">
                  <a16:creationId xmlns:a16="http://schemas.microsoft.com/office/drawing/2014/main" id="{2A491027-F5EC-3FA1-4955-18659B4A713B}"/>
                </a:ext>
              </a:extLst>
            </p:cNvPr>
            <p:cNvSpPr/>
            <p:nvPr/>
          </p:nvSpPr>
          <p:spPr>
            <a:xfrm>
              <a:off x="5805870" y="2957013"/>
              <a:ext cx="22421" cy="19278"/>
            </a:xfrm>
            <a:custGeom>
              <a:avLst/>
              <a:gdLst/>
              <a:ahLst/>
              <a:cxnLst/>
              <a:rect l="l" t="t" r="r" b="b"/>
              <a:pathLst>
                <a:path w="692" h="595" extrusionOk="0">
                  <a:moveTo>
                    <a:pt x="296" y="1"/>
                  </a:moveTo>
                  <a:cubicBezTo>
                    <a:pt x="133" y="1"/>
                    <a:pt x="0" y="133"/>
                    <a:pt x="0" y="296"/>
                  </a:cubicBezTo>
                  <a:cubicBezTo>
                    <a:pt x="0" y="461"/>
                    <a:pt x="134" y="594"/>
                    <a:pt x="298" y="594"/>
                  </a:cubicBezTo>
                  <a:lnTo>
                    <a:pt x="362" y="594"/>
                  </a:lnTo>
                  <a:cubicBezTo>
                    <a:pt x="511" y="594"/>
                    <a:pt x="645" y="489"/>
                    <a:pt x="666" y="342"/>
                  </a:cubicBezTo>
                  <a:cubicBezTo>
                    <a:pt x="692" y="158"/>
                    <a:pt x="551" y="1"/>
                    <a:pt x="372" y="1"/>
                  </a:cubicBezTo>
                  <a:lnTo>
                    <a:pt x="298" y="1"/>
                  </a:lnTo>
                  <a:cubicBezTo>
                    <a:pt x="298" y="1"/>
                    <a:pt x="297" y="1"/>
                    <a:pt x="2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4684;p75">
              <a:extLst>
                <a:ext uri="{FF2B5EF4-FFF2-40B4-BE49-F238E27FC236}">
                  <a16:creationId xmlns:a16="http://schemas.microsoft.com/office/drawing/2014/main" id="{2CC0C81E-6936-334F-DEC9-620B02946BD3}"/>
                </a:ext>
              </a:extLst>
            </p:cNvPr>
            <p:cNvSpPr/>
            <p:nvPr/>
          </p:nvSpPr>
          <p:spPr>
            <a:xfrm>
              <a:off x="5957891" y="2844553"/>
              <a:ext cx="19310" cy="19310"/>
            </a:xfrm>
            <a:custGeom>
              <a:avLst/>
              <a:gdLst/>
              <a:ahLst/>
              <a:cxnLst/>
              <a:rect l="l" t="t" r="r" b="b"/>
              <a:pathLst>
                <a:path w="596" h="596" extrusionOk="0">
                  <a:moveTo>
                    <a:pt x="298" y="0"/>
                  </a:moveTo>
                  <a:cubicBezTo>
                    <a:pt x="220" y="0"/>
                    <a:pt x="143" y="32"/>
                    <a:pt x="87" y="87"/>
                  </a:cubicBezTo>
                  <a:cubicBezTo>
                    <a:pt x="32" y="143"/>
                    <a:pt x="1" y="218"/>
                    <a:pt x="1" y="297"/>
                  </a:cubicBezTo>
                  <a:cubicBezTo>
                    <a:pt x="1" y="375"/>
                    <a:pt x="32" y="453"/>
                    <a:pt x="87" y="508"/>
                  </a:cubicBezTo>
                  <a:cubicBezTo>
                    <a:pt x="143" y="563"/>
                    <a:pt x="219" y="595"/>
                    <a:pt x="298" y="595"/>
                  </a:cubicBezTo>
                  <a:cubicBezTo>
                    <a:pt x="375" y="595"/>
                    <a:pt x="453" y="564"/>
                    <a:pt x="508" y="508"/>
                  </a:cubicBezTo>
                  <a:cubicBezTo>
                    <a:pt x="564" y="453"/>
                    <a:pt x="596" y="376"/>
                    <a:pt x="596" y="297"/>
                  </a:cubicBezTo>
                  <a:cubicBezTo>
                    <a:pt x="596" y="219"/>
                    <a:pt x="564" y="143"/>
                    <a:pt x="508" y="87"/>
                  </a:cubicBezTo>
                  <a:cubicBezTo>
                    <a:pt x="453" y="32"/>
                    <a:pt x="377" y="0"/>
                    <a:pt x="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4685;p75">
              <a:extLst>
                <a:ext uri="{FF2B5EF4-FFF2-40B4-BE49-F238E27FC236}">
                  <a16:creationId xmlns:a16="http://schemas.microsoft.com/office/drawing/2014/main" id="{E0BF6554-9A1F-5D29-7867-101F1977724E}"/>
                </a:ext>
              </a:extLst>
            </p:cNvPr>
            <p:cNvSpPr/>
            <p:nvPr/>
          </p:nvSpPr>
          <p:spPr>
            <a:xfrm>
              <a:off x="5653817" y="2578354"/>
              <a:ext cx="19310" cy="19310"/>
            </a:xfrm>
            <a:custGeom>
              <a:avLst/>
              <a:gdLst/>
              <a:ahLst/>
              <a:cxnLst/>
              <a:rect l="l" t="t" r="r" b="b"/>
              <a:pathLst>
                <a:path w="596" h="596" extrusionOk="0">
                  <a:moveTo>
                    <a:pt x="298" y="0"/>
                  </a:moveTo>
                  <a:cubicBezTo>
                    <a:pt x="221" y="0"/>
                    <a:pt x="143" y="32"/>
                    <a:pt x="87" y="87"/>
                  </a:cubicBezTo>
                  <a:cubicBezTo>
                    <a:pt x="32" y="142"/>
                    <a:pt x="1" y="218"/>
                    <a:pt x="1" y="297"/>
                  </a:cubicBezTo>
                  <a:cubicBezTo>
                    <a:pt x="1" y="375"/>
                    <a:pt x="32" y="453"/>
                    <a:pt x="87" y="508"/>
                  </a:cubicBezTo>
                  <a:cubicBezTo>
                    <a:pt x="144" y="563"/>
                    <a:pt x="221" y="595"/>
                    <a:pt x="298" y="595"/>
                  </a:cubicBezTo>
                  <a:cubicBezTo>
                    <a:pt x="376" y="595"/>
                    <a:pt x="454" y="563"/>
                    <a:pt x="508" y="508"/>
                  </a:cubicBezTo>
                  <a:cubicBezTo>
                    <a:pt x="564" y="453"/>
                    <a:pt x="596" y="376"/>
                    <a:pt x="596" y="297"/>
                  </a:cubicBezTo>
                  <a:cubicBezTo>
                    <a:pt x="596" y="220"/>
                    <a:pt x="564" y="142"/>
                    <a:pt x="508" y="87"/>
                  </a:cubicBezTo>
                  <a:cubicBezTo>
                    <a:pt x="454" y="32"/>
                    <a:pt x="377" y="0"/>
                    <a:pt x="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634;p47">
            <a:extLst>
              <a:ext uri="{FF2B5EF4-FFF2-40B4-BE49-F238E27FC236}">
                <a16:creationId xmlns:a16="http://schemas.microsoft.com/office/drawing/2014/main" id="{2E3963E5-0D7C-9950-7AFC-30295908D280}"/>
              </a:ext>
            </a:extLst>
          </p:cNvPr>
          <p:cNvSpPr/>
          <p:nvPr/>
        </p:nvSpPr>
        <p:spPr>
          <a:xfrm>
            <a:off x="553668" y="3893802"/>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sp>
        <p:nvSpPr>
          <p:cNvPr id="3189" name="Google Shape;3189;p62"/>
          <p:cNvSpPr/>
          <p:nvPr/>
        </p:nvSpPr>
        <p:spPr>
          <a:xfrm>
            <a:off x="1229050" y="4258800"/>
            <a:ext cx="543600" cy="543300"/>
          </a:xfrm>
          <a:prstGeom prst="ellipse">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REAL IMPLEMENTATION IMPROVEMENTS</a:t>
            </a:r>
            <a:endParaRPr sz="2800" dirty="0"/>
          </a:p>
        </p:txBody>
      </p:sp>
      <p:sp>
        <p:nvSpPr>
          <p:cNvPr id="3191" name="Google Shape;3191;p62"/>
          <p:cNvSpPr txBox="1"/>
          <p:nvPr/>
        </p:nvSpPr>
        <p:spPr>
          <a:xfrm>
            <a:off x="736200" y="3439450"/>
            <a:ext cx="18018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dirty="0">
                <a:solidFill>
                  <a:schemeClr val="dk1"/>
                </a:solidFill>
                <a:latin typeface="Outfit"/>
                <a:ea typeface="Outfit"/>
                <a:cs typeface="Outfit"/>
                <a:sym typeface="Outfit"/>
              </a:rPr>
              <a:t> </a:t>
            </a:r>
            <a:r>
              <a:rPr lang="it-IT" dirty="0" err="1">
                <a:solidFill>
                  <a:schemeClr val="dk1"/>
                </a:solidFill>
                <a:latin typeface="Outfit"/>
                <a:ea typeface="Outfit"/>
                <a:cs typeface="Outfit"/>
                <a:sym typeface="Outfit"/>
              </a:rPr>
              <a:t>Locates</a:t>
            </a:r>
            <a:r>
              <a:rPr lang="it-IT" dirty="0">
                <a:solidFill>
                  <a:schemeClr val="dk1"/>
                </a:solidFill>
                <a:latin typeface="Outfit"/>
                <a:ea typeface="Outfit"/>
                <a:cs typeface="Outfit"/>
                <a:sym typeface="Outfit"/>
              </a:rPr>
              <a:t> drone via </a:t>
            </a:r>
            <a:r>
              <a:rPr lang="it-IT" dirty="0" err="1">
                <a:solidFill>
                  <a:schemeClr val="dk1"/>
                </a:solidFill>
                <a:latin typeface="Outfit"/>
                <a:ea typeface="Outfit"/>
                <a:cs typeface="Outfit"/>
                <a:sym typeface="Outfit"/>
              </a:rPr>
              <a:t>satellites</a:t>
            </a:r>
            <a:endParaRPr dirty="0">
              <a:solidFill>
                <a:schemeClr val="dk1"/>
              </a:solidFill>
              <a:latin typeface="Outfit"/>
              <a:ea typeface="Outfit"/>
              <a:cs typeface="Outfit"/>
              <a:sym typeface="Outfit"/>
            </a:endParaRPr>
          </a:p>
        </p:txBody>
      </p:sp>
      <p:sp>
        <p:nvSpPr>
          <p:cNvPr id="3192" name="Google Shape;3192;p62"/>
          <p:cNvSpPr txBox="1"/>
          <p:nvPr/>
        </p:nvSpPr>
        <p:spPr>
          <a:xfrm>
            <a:off x="961100" y="2571750"/>
            <a:ext cx="1347600" cy="39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3"/>
                </a:solidFill>
                <a:latin typeface="Russo One"/>
                <a:ea typeface="Russo One"/>
                <a:cs typeface="Russo One"/>
                <a:sym typeface="Russo One"/>
              </a:rPr>
              <a:t>GPS</a:t>
            </a:r>
            <a:endParaRPr sz="1700" dirty="0">
              <a:solidFill>
                <a:schemeClr val="accent3"/>
              </a:solidFill>
              <a:latin typeface="Russo One"/>
              <a:ea typeface="Russo One"/>
              <a:cs typeface="Russo One"/>
              <a:sym typeface="Russo One"/>
            </a:endParaRPr>
          </a:p>
        </p:txBody>
      </p:sp>
      <p:sp>
        <p:nvSpPr>
          <p:cNvPr id="3193" name="Google Shape;3193;p62"/>
          <p:cNvSpPr txBox="1"/>
          <p:nvPr/>
        </p:nvSpPr>
        <p:spPr>
          <a:xfrm>
            <a:off x="2692793" y="3439450"/>
            <a:ext cx="18018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dirty="0">
                <a:solidFill>
                  <a:schemeClr val="dk1"/>
                </a:solidFill>
                <a:latin typeface="Outfit"/>
                <a:ea typeface="Outfit"/>
                <a:cs typeface="Outfit"/>
                <a:sym typeface="Outfit"/>
              </a:rPr>
              <a:t>Maps </a:t>
            </a:r>
            <a:r>
              <a:rPr lang="it-IT" dirty="0" err="1">
                <a:solidFill>
                  <a:schemeClr val="dk1"/>
                </a:solidFill>
                <a:latin typeface="Outfit"/>
                <a:ea typeface="Outfit"/>
                <a:cs typeface="Outfit"/>
                <a:sym typeface="Outfit"/>
              </a:rPr>
              <a:t>surroundings</a:t>
            </a:r>
            <a:r>
              <a:rPr lang="it-IT" dirty="0">
                <a:solidFill>
                  <a:schemeClr val="dk1"/>
                </a:solidFill>
                <a:latin typeface="Outfit"/>
                <a:ea typeface="Outfit"/>
                <a:cs typeface="Outfit"/>
                <a:sym typeface="Outfit"/>
              </a:rPr>
              <a:t> with </a:t>
            </a:r>
            <a:r>
              <a:rPr lang="it-IT" dirty="0" err="1">
                <a:solidFill>
                  <a:schemeClr val="dk1"/>
                </a:solidFill>
                <a:latin typeface="Outfit"/>
                <a:ea typeface="Outfit"/>
                <a:cs typeface="Outfit"/>
                <a:sym typeface="Outfit"/>
              </a:rPr>
              <a:t>lasers</a:t>
            </a:r>
            <a:endParaRPr dirty="0">
              <a:solidFill>
                <a:schemeClr val="dk1"/>
              </a:solidFill>
              <a:latin typeface="Outfit"/>
              <a:ea typeface="Outfit"/>
              <a:cs typeface="Outfit"/>
              <a:sym typeface="Outfit"/>
            </a:endParaRPr>
          </a:p>
        </p:txBody>
      </p:sp>
      <p:sp>
        <p:nvSpPr>
          <p:cNvPr id="3194" name="Google Shape;3194;p62"/>
          <p:cNvSpPr txBox="1"/>
          <p:nvPr/>
        </p:nvSpPr>
        <p:spPr>
          <a:xfrm>
            <a:off x="2921543" y="2571750"/>
            <a:ext cx="1344300" cy="39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3"/>
                </a:solidFill>
                <a:latin typeface="Russo One"/>
                <a:ea typeface="Russo One"/>
                <a:cs typeface="Russo One"/>
                <a:sym typeface="Russo One"/>
              </a:rPr>
              <a:t>LiDAR</a:t>
            </a:r>
            <a:endParaRPr sz="1700" dirty="0">
              <a:solidFill>
                <a:schemeClr val="accent3"/>
              </a:solidFill>
              <a:latin typeface="Russo One"/>
              <a:ea typeface="Russo One"/>
              <a:cs typeface="Russo One"/>
              <a:sym typeface="Russo One"/>
            </a:endParaRPr>
          </a:p>
        </p:txBody>
      </p:sp>
      <p:sp>
        <p:nvSpPr>
          <p:cNvPr id="3195" name="Google Shape;3195;p62"/>
          <p:cNvSpPr txBox="1"/>
          <p:nvPr/>
        </p:nvSpPr>
        <p:spPr>
          <a:xfrm>
            <a:off x="4649400" y="3439450"/>
            <a:ext cx="18018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solidFill>
                  <a:schemeClr val="dk1"/>
                </a:solidFill>
                <a:latin typeface="Outfit"/>
                <a:ea typeface="Outfit"/>
                <a:cs typeface="Outfit"/>
                <a:sym typeface="Outfit"/>
              </a:rPr>
              <a:t>Detects</a:t>
            </a:r>
            <a:r>
              <a:rPr lang="it-IT" dirty="0">
                <a:solidFill>
                  <a:schemeClr val="dk1"/>
                </a:solidFill>
                <a:latin typeface="Outfit"/>
                <a:ea typeface="Outfit"/>
                <a:cs typeface="Outfit"/>
                <a:sym typeface="Outfit"/>
              </a:rPr>
              <a:t> </a:t>
            </a:r>
            <a:r>
              <a:rPr lang="it-IT" dirty="0" err="1">
                <a:solidFill>
                  <a:schemeClr val="dk1"/>
                </a:solidFill>
                <a:latin typeface="Outfit"/>
                <a:ea typeface="Outfit"/>
                <a:cs typeface="Outfit"/>
                <a:sym typeface="Outfit"/>
              </a:rPr>
              <a:t>motion</a:t>
            </a:r>
            <a:r>
              <a:rPr lang="it-IT" dirty="0">
                <a:solidFill>
                  <a:schemeClr val="dk1"/>
                </a:solidFill>
                <a:latin typeface="Outfit"/>
                <a:ea typeface="Outfit"/>
                <a:cs typeface="Outfit"/>
                <a:sym typeface="Outfit"/>
              </a:rPr>
              <a:t> and </a:t>
            </a:r>
            <a:r>
              <a:rPr lang="it-IT" dirty="0" err="1">
                <a:solidFill>
                  <a:schemeClr val="dk1"/>
                </a:solidFill>
                <a:latin typeface="Outfit"/>
                <a:ea typeface="Outfit"/>
                <a:cs typeface="Outfit"/>
                <a:sym typeface="Outfit"/>
              </a:rPr>
              <a:t>orientation</a:t>
            </a:r>
            <a:endParaRPr dirty="0">
              <a:solidFill>
                <a:schemeClr val="dk1"/>
              </a:solidFill>
              <a:latin typeface="Outfit"/>
              <a:ea typeface="Outfit"/>
              <a:cs typeface="Outfit"/>
              <a:sym typeface="Outfit"/>
            </a:endParaRPr>
          </a:p>
        </p:txBody>
      </p:sp>
      <p:sp>
        <p:nvSpPr>
          <p:cNvPr id="3196" name="Google Shape;3196;p62"/>
          <p:cNvSpPr txBox="1"/>
          <p:nvPr/>
        </p:nvSpPr>
        <p:spPr>
          <a:xfrm>
            <a:off x="4878162" y="2571750"/>
            <a:ext cx="1344300" cy="39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3"/>
                </a:solidFill>
                <a:latin typeface="Russo One"/>
                <a:ea typeface="Russo One"/>
                <a:cs typeface="Russo One"/>
                <a:sym typeface="Russo One"/>
              </a:rPr>
              <a:t>IMU</a:t>
            </a:r>
            <a:endParaRPr sz="1700" dirty="0">
              <a:solidFill>
                <a:schemeClr val="accent3"/>
              </a:solidFill>
              <a:latin typeface="Russo One"/>
              <a:ea typeface="Russo One"/>
              <a:cs typeface="Russo One"/>
              <a:sym typeface="Russo One"/>
            </a:endParaRPr>
          </a:p>
        </p:txBody>
      </p:sp>
      <p:sp>
        <p:nvSpPr>
          <p:cNvPr id="3197" name="Google Shape;3197;p62"/>
          <p:cNvSpPr txBox="1"/>
          <p:nvPr/>
        </p:nvSpPr>
        <p:spPr>
          <a:xfrm>
            <a:off x="6606000" y="3439450"/>
            <a:ext cx="18018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solidFill>
                  <a:schemeClr val="dk1"/>
                </a:solidFill>
                <a:latin typeface="Outfit"/>
                <a:ea typeface="Outfit"/>
                <a:cs typeface="Outfit"/>
                <a:sym typeface="Outfit"/>
              </a:rPr>
              <a:t>Captures</a:t>
            </a:r>
            <a:r>
              <a:rPr lang="it-IT" dirty="0">
                <a:solidFill>
                  <a:schemeClr val="dk1"/>
                </a:solidFill>
                <a:latin typeface="Outfit"/>
                <a:ea typeface="Outfit"/>
                <a:cs typeface="Outfit"/>
                <a:sym typeface="Outfit"/>
              </a:rPr>
              <a:t> images or video</a:t>
            </a:r>
            <a:endParaRPr dirty="0">
              <a:solidFill>
                <a:schemeClr val="dk1"/>
              </a:solidFill>
              <a:latin typeface="Outfit"/>
              <a:ea typeface="Outfit"/>
              <a:cs typeface="Outfit"/>
              <a:sym typeface="Outfit"/>
            </a:endParaRPr>
          </a:p>
        </p:txBody>
      </p:sp>
      <p:sp>
        <p:nvSpPr>
          <p:cNvPr id="3198" name="Google Shape;3198;p62"/>
          <p:cNvSpPr txBox="1"/>
          <p:nvPr/>
        </p:nvSpPr>
        <p:spPr>
          <a:xfrm>
            <a:off x="6835025" y="2571750"/>
            <a:ext cx="1344300" cy="39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3"/>
                </a:solidFill>
                <a:latin typeface="Russo One"/>
                <a:ea typeface="Russo One"/>
                <a:cs typeface="Russo One"/>
                <a:sym typeface="Russo One"/>
              </a:rPr>
              <a:t>CAMERA</a:t>
            </a:r>
            <a:endParaRPr sz="1700" dirty="0">
              <a:solidFill>
                <a:schemeClr val="accent3"/>
              </a:solidFill>
              <a:latin typeface="Russo One"/>
              <a:ea typeface="Russo One"/>
              <a:cs typeface="Russo One"/>
              <a:sym typeface="Russo One"/>
            </a:endParaRPr>
          </a:p>
        </p:txBody>
      </p:sp>
      <p:grpSp>
        <p:nvGrpSpPr>
          <p:cNvPr id="3254" name="Google Shape;3254;p62"/>
          <p:cNvGrpSpPr/>
          <p:nvPr/>
        </p:nvGrpSpPr>
        <p:grpSpPr>
          <a:xfrm>
            <a:off x="7265225" y="1443050"/>
            <a:ext cx="483300" cy="655500"/>
            <a:chOff x="7265400" y="1486225"/>
            <a:chExt cx="483300" cy="655500"/>
          </a:xfrm>
        </p:grpSpPr>
        <p:sp>
          <p:nvSpPr>
            <p:cNvPr id="3255" name="Google Shape;3255;p62"/>
            <p:cNvSpPr/>
            <p:nvPr/>
          </p:nvSpPr>
          <p:spPr>
            <a:xfrm>
              <a:off x="7265400" y="1486225"/>
              <a:ext cx="483300" cy="65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6" name="Google Shape;3256;p62"/>
            <p:cNvGrpSpPr/>
            <p:nvPr/>
          </p:nvGrpSpPr>
          <p:grpSpPr>
            <a:xfrm>
              <a:off x="7299825" y="1706507"/>
              <a:ext cx="414690" cy="369811"/>
              <a:chOff x="1426557" y="4106047"/>
              <a:chExt cx="493679" cy="440251"/>
            </a:xfrm>
          </p:grpSpPr>
          <p:sp>
            <p:nvSpPr>
              <p:cNvPr id="3257" name="Google Shape;3257;p62"/>
              <p:cNvSpPr/>
              <p:nvPr/>
            </p:nvSpPr>
            <p:spPr>
              <a:xfrm>
                <a:off x="1467899" y="4173471"/>
                <a:ext cx="42347" cy="38491"/>
              </a:xfrm>
              <a:custGeom>
                <a:avLst/>
                <a:gdLst/>
                <a:ahLst/>
                <a:cxnLst/>
                <a:rect l="l" t="t" r="r" b="b"/>
                <a:pathLst>
                  <a:path w="1307" h="1188" extrusionOk="0">
                    <a:moveTo>
                      <a:pt x="0" y="0"/>
                    </a:moveTo>
                    <a:lnTo>
                      <a:pt x="232" y="863"/>
                    </a:lnTo>
                    <a:cubicBezTo>
                      <a:pt x="284" y="1055"/>
                      <a:pt x="456" y="1188"/>
                      <a:pt x="654" y="1188"/>
                    </a:cubicBezTo>
                    <a:cubicBezTo>
                      <a:pt x="852" y="1188"/>
                      <a:pt x="1026" y="1055"/>
                      <a:pt x="1077" y="863"/>
                    </a:cubicBezTo>
                    <a:lnTo>
                      <a:pt x="1307" y="0"/>
                    </a:ln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2"/>
              <p:cNvSpPr/>
              <p:nvPr/>
            </p:nvSpPr>
            <p:spPr>
              <a:xfrm>
                <a:off x="1837356" y="4173471"/>
                <a:ext cx="42412" cy="38491"/>
              </a:xfrm>
              <a:custGeom>
                <a:avLst/>
                <a:gdLst/>
                <a:ahLst/>
                <a:cxnLst/>
                <a:rect l="l" t="t" r="r" b="b"/>
                <a:pathLst>
                  <a:path w="1309" h="1188" extrusionOk="0">
                    <a:moveTo>
                      <a:pt x="0" y="0"/>
                    </a:moveTo>
                    <a:lnTo>
                      <a:pt x="232" y="863"/>
                    </a:lnTo>
                    <a:cubicBezTo>
                      <a:pt x="284" y="1054"/>
                      <a:pt x="457" y="1188"/>
                      <a:pt x="654" y="1188"/>
                    </a:cubicBezTo>
                    <a:cubicBezTo>
                      <a:pt x="690" y="1188"/>
                      <a:pt x="726" y="1183"/>
                      <a:pt x="763" y="1174"/>
                    </a:cubicBezTo>
                    <a:cubicBezTo>
                      <a:pt x="920" y="1136"/>
                      <a:pt x="1038" y="1009"/>
                      <a:pt x="1080" y="853"/>
                    </a:cubicBezTo>
                    <a:lnTo>
                      <a:pt x="1308" y="0"/>
                    </a:ln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2"/>
              <p:cNvSpPr/>
              <p:nvPr/>
            </p:nvSpPr>
            <p:spPr>
              <a:xfrm>
                <a:off x="1585058" y="4144603"/>
                <a:ext cx="176839" cy="98658"/>
              </a:xfrm>
              <a:custGeom>
                <a:avLst/>
                <a:gdLst/>
                <a:ahLst/>
                <a:cxnLst/>
                <a:rect l="l" t="t" r="r" b="b"/>
                <a:pathLst>
                  <a:path w="5458" h="3045" extrusionOk="0">
                    <a:moveTo>
                      <a:pt x="1" y="0"/>
                    </a:moveTo>
                    <a:lnTo>
                      <a:pt x="1" y="3044"/>
                    </a:lnTo>
                    <a:lnTo>
                      <a:pt x="5458" y="3044"/>
                    </a:lnTo>
                    <a:lnTo>
                      <a:pt x="5458" y="0"/>
                    </a:lnTo>
                    <a:close/>
                  </a:path>
                </a:pathLst>
              </a:custGeom>
              <a:solidFill>
                <a:srgbClr val="8C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2"/>
              <p:cNvSpPr/>
              <p:nvPr/>
            </p:nvSpPr>
            <p:spPr>
              <a:xfrm>
                <a:off x="1611042" y="4243228"/>
                <a:ext cx="125615" cy="31298"/>
              </a:xfrm>
              <a:custGeom>
                <a:avLst/>
                <a:gdLst/>
                <a:ahLst/>
                <a:cxnLst/>
                <a:rect l="l" t="t" r="r" b="b"/>
                <a:pathLst>
                  <a:path w="3877" h="966" extrusionOk="0">
                    <a:moveTo>
                      <a:pt x="0" y="0"/>
                    </a:moveTo>
                    <a:lnTo>
                      <a:pt x="529" y="966"/>
                    </a:lnTo>
                    <a:lnTo>
                      <a:pt x="3348" y="966"/>
                    </a:lnTo>
                    <a:lnTo>
                      <a:pt x="3877" y="0"/>
                    </a:ln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2"/>
              <p:cNvSpPr/>
              <p:nvPr/>
            </p:nvSpPr>
            <p:spPr>
              <a:xfrm>
                <a:off x="1584572" y="4114535"/>
                <a:ext cx="178556" cy="30100"/>
              </a:xfrm>
              <a:custGeom>
                <a:avLst/>
                <a:gdLst/>
                <a:ahLst/>
                <a:cxnLst/>
                <a:rect l="l" t="t" r="r" b="b"/>
                <a:pathLst>
                  <a:path w="5511" h="929" extrusionOk="0">
                    <a:moveTo>
                      <a:pt x="898" y="1"/>
                    </a:moveTo>
                    <a:lnTo>
                      <a:pt x="0" y="928"/>
                    </a:lnTo>
                    <a:lnTo>
                      <a:pt x="5511" y="928"/>
                    </a:lnTo>
                    <a:lnTo>
                      <a:pt x="4591" y="1"/>
                    </a:ln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2"/>
              <p:cNvSpPr/>
              <p:nvPr/>
            </p:nvSpPr>
            <p:spPr>
              <a:xfrm>
                <a:off x="1558587" y="4337026"/>
                <a:ext cx="230947" cy="199681"/>
              </a:xfrm>
              <a:custGeom>
                <a:avLst/>
                <a:gdLst/>
                <a:ahLst/>
                <a:cxnLst/>
                <a:rect l="l" t="t" r="r" b="b"/>
                <a:pathLst>
                  <a:path w="7128" h="6163" extrusionOk="0">
                    <a:moveTo>
                      <a:pt x="1938" y="0"/>
                    </a:moveTo>
                    <a:lnTo>
                      <a:pt x="1375" y="1114"/>
                    </a:lnTo>
                    <a:lnTo>
                      <a:pt x="395" y="1114"/>
                    </a:lnTo>
                    <a:cubicBezTo>
                      <a:pt x="177" y="1114"/>
                      <a:pt x="1" y="1290"/>
                      <a:pt x="1" y="1508"/>
                    </a:cubicBezTo>
                    <a:lnTo>
                      <a:pt x="1" y="5769"/>
                    </a:lnTo>
                    <a:cubicBezTo>
                      <a:pt x="1" y="5986"/>
                      <a:pt x="177" y="6163"/>
                      <a:pt x="395" y="6163"/>
                    </a:cubicBezTo>
                    <a:lnTo>
                      <a:pt x="6734" y="6163"/>
                    </a:lnTo>
                    <a:cubicBezTo>
                      <a:pt x="6951" y="6163"/>
                      <a:pt x="7127" y="5986"/>
                      <a:pt x="7127" y="5769"/>
                    </a:cubicBezTo>
                    <a:lnTo>
                      <a:pt x="7127" y="1546"/>
                    </a:lnTo>
                    <a:cubicBezTo>
                      <a:pt x="7127" y="1329"/>
                      <a:pt x="6951" y="1152"/>
                      <a:pt x="6734" y="1152"/>
                    </a:cubicBezTo>
                    <a:lnTo>
                      <a:pt x="5755" y="1151"/>
                    </a:lnTo>
                    <a:lnTo>
                      <a:pt x="5181" y="0"/>
                    </a:ln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2"/>
              <p:cNvSpPr/>
              <p:nvPr/>
            </p:nvSpPr>
            <p:spPr>
              <a:xfrm>
                <a:off x="1602068" y="4337026"/>
                <a:ext cx="143564" cy="37325"/>
              </a:xfrm>
              <a:custGeom>
                <a:avLst/>
                <a:gdLst/>
                <a:ahLst/>
                <a:cxnLst/>
                <a:rect l="l" t="t" r="r" b="b"/>
                <a:pathLst>
                  <a:path w="4431" h="1152" extrusionOk="0">
                    <a:moveTo>
                      <a:pt x="581" y="0"/>
                    </a:moveTo>
                    <a:lnTo>
                      <a:pt x="0" y="1151"/>
                    </a:lnTo>
                    <a:lnTo>
                      <a:pt x="4430" y="1151"/>
                    </a:lnTo>
                    <a:lnTo>
                      <a:pt x="3849" y="0"/>
                    </a:lnTo>
                    <a:close/>
                  </a:path>
                </a:pathLst>
              </a:custGeom>
              <a:solidFill>
                <a:srgbClr val="79C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2"/>
              <p:cNvSpPr/>
              <p:nvPr/>
            </p:nvSpPr>
            <p:spPr>
              <a:xfrm>
                <a:off x="1620017" y="4401729"/>
                <a:ext cx="107600" cy="107568"/>
              </a:xfrm>
              <a:custGeom>
                <a:avLst/>
                <a:gdLst/>
                <a:ahLst/>
                <a:cxnLst/>
                <a:rect l="l" t="t" r="r" b="b"/>
                <a:pathLst>
                  <a:path w="3321" h="3320" extrusionOk="0">
                    <a:moveTo>
                      <a:pt x="1660" y="1"/>
                    </a:moveTo>
                    <a:cubicBezTo>
                      <a:pt x="744" y="1"/>
                      <a:pt x="1" y="744"/>
                      <a:pt x="1" y="1660"/>
                    </a:cubicBezTo>
                    <a:cubicBezTo>
                      <a:pt x="1" y="2577"/>
                      <a:pt x="744" y="3319"/>
                      <a:pt x="1660" y="3319"/>
                    </a:cubicBezTo>
                    <a:cubicBezTo>
                      <a:pt x="2578" y="3319"/>
                      <a:pt x="3321" y="2576"/>
                      <a:pt x="3321" y="1660"/>
                    </a:cubicBezTo>
                    <a:cubicBezTo>
                      <a:pt x="3321" y="744"/>
                      <a:pt x="2578" y="1"/>
                      <a:pt x="1660" y="1"/>
                    </a:cubicBez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1654620" y="4436267"/>
                <a:ext cx="38491" cy="38491"/>
              </a:xfrm>
              <a:custGeom>
                <a:avLst/>
                <a:gdLst/>
                <a:ahLst/>
                <a:cxnLst/>
                <a:rect l="l" t="t" r="r" b="b"/>
                <a:pathLst>
                  <a:path w="1188" h="1188" extrusionOk="0">
                    <a:moveTo>
                      <a:pt x="594" y="0"/>
                    </a:moveTo>
                    <a:cubicBezTo>
                      <a:pt x="266" y="0"/>
                      <a:pt x="1" y="266"/>
                      <a:pt x="1" y="594"/>
                    </a:cubicBezTo>
                    <a:cubicBezTo>
                      <a:pt x="1" y="921"/>
                      <a:pt x="266" y="1188"/>
                      <a:pt x="594" y="1188"/>
                    </a:cubicBezTo>
                    <a:cubicBezTo>
                      <a:pt x="922" y="1188"/>
                      <a:pt x="1187" y="921"/>
                      <a:pt x="1187" y="594"/>
                    </a:cubicBezTo>
                    <a:cubicBezTo>
                      <a:pt x="1187" y="266"/>
                      <a:pt x="922" y="0"/>
                      <a:pt x="594" y="0"/>
                    </a:cubicBezTo>
                    <a:close/>
                  </a:path>
                </a:pathLst>
              </a:custGeom>
              <a:solidFill>
                <a:srgbClr val="79C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1706493" y="4106047"/>
                <a:ext cx="19310" cy="19310"/>
              </a:xfrm>
              <a:custGeom>
                <a:avLst/>
                <a:gdLst/>
                <a:ahLst/>
                <a:cxnLst/>
                <a:rect l="l" t="t" r="r" b="b"/>
                <a:pathLst>
                  <a:path w="596" h="596" extrusionOk="0">
                    <a:moveTo>
                      <a:pt x="299" y="1"/>
                    </a:moveTo>
                    <a:cubicBezTo>
                      <a:pt x="220" y="1"/>
                      <a:pt x="143" y="32"/>
                      <a:pt x="88" y="88"/>
                    </a:cubicBezTo>
                    <a:cubicBezTo>
                      <a:pt x="32" y="143"/>
                      <a:pt x="1" y="220"/>
                      <a:pt x="1" y="299"/>
                    </a:cubicBezTo>
                    <a:cubicBezTo>
                      <a:pt x="1" y="376"/>
                      <a:pt x="32" y="454"/>
                      <a:pt x="88" y="509"/>
                    </a:cubicBezTo>
                    <a:cubicBezTo>
                      <a:pt x="143" y="564"/>
                      <a:pt x="220" y="596"/>
                      <a:pt x="299" y="596"/>
                    </a:cubicBezTo>
                    <a:cubicBezTo>
                      <a:pt x="376" y="596"/>
                      <a:pt x="453" y="564"/>
                      <a:pt x="509" y="509"/>
                    </a:cubicBezTo>
                    <a:cubicBezTo>
                      <a:pt x="564" y="454"/>
                      <a:pt x="596" y="378"/>
                      <a:pt x="596" y="299"/>
                    </a:cubicBezTo>
                    <a:cubicBezTo>
                      <a:pt x="596" y="221"/>
                      <a:pt x="564" y="143"/>
                      <a:pt x="509" y="88"/>
                    </a:cubicBezTo>
                    <a:cubicBezTo>
                      <a:pt x="454" y="32"/>
                      <a:pt x="378"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1426557" y="4106079"/>
                <a:ext cx="493679" cy="440219"/>
              </a:xfrm>
              <a:custGeom>
                <a:avLst/>
                <a:gdLst/>
                <a:ahLst/>
                <a:cxnLst/>
                <a:rect l="l" t="t" r="r" b="b"/>
                <a:pathLst>
                  <a:path w="15237" h="13587" extrusionOk="0">
                    <a:moveTo>
                      <a:pt x="13600" y="2377"/>
                    </a:moveTo>
                    <a:lnTo>
                      <a:pt x="13469" y="2868"/>
                    </a:lnTo>
                    <a:cubicBezTo>
                      <a:pt x="13454" y="2928"/>
                      <a:pt x="13398" y="2971"/>
                      <a:pt x="13334" y="2971"/>
                    </a:cubicBezTo>
                    <a:cubicBezTo>
                      <a:pt x="13319" y="2971"/>
                      <a:pt x="13304" y="2969"/>
                      <a:pt x="13288" y="2963"/>
                    </a:cubicBezTo>
                    <a:cubicBezTo>
                      <a:pt x="13243" y="2949"/>
                      <a:pt x="13210" y="2908"/>
                      <a:pt x="13197" y="2862"/>
                    </a:cubicBezTo>
                    <a:lnTo>
                      <a:pt x="13067" y="2377"/>
                    </a:lnTo>
                    <a:close/>
                    <a:moveTo>
                      <a:pt x="2197" y="2377"/>
                    </a:moveTo>
                    <a:lnTo>
                      <a:pt x="2066" y="2868"/>
                    </a:lnTo>
                    <a:cubicBezTo>
                      <a:pt x="2050" y="2929"/>
                      <a:pt x="1995" y="2971"/>
                      <a:pt x="1932" y="2971"/>
                    </a:cubicBezTo>
                    <a:cubicBezTo>
                      <a:pt x="1917" y="2971"/>
                      <a:pt x="1901" y="2969"/>
                      <a:pt x="1885" y="2963"/>
                    </a:cubicBezTo>
                    <a:cubicBezTo>
                      <a:pt x="1840" y="2949"/>
                      <a:pt x="1807" y="2908"/>
                      <a:pt x="1793" y="2862"/>
                    </a:cubicBezTo>
                    <a:lnTo>
                      <a:pt x="1664" y="2377"/>
                    </a:lnTo>
                    <a:close/>
                    <a:moveTo>
                      <a:pt x="10052" y="1485"/>
                    </a:moveTo>
                    <a:lnTo>
                      <a:pt x="10052" y="3936"/>
                    </a:lnTo>
                    <a:lnTo>
                      <a:pt x="5189" y="3936"/>
                    </a:lnTo>
                    <a:lnTo>
                      <a:pt x="5189" y="1485"/>
                    </a:lnTo>
                    <a:close/>
                    <a:moveTo>
                      <a:pt x="9040" y="4530"/>
                    </a:moveTo>
                    <a:lnTo>
                      <a:pt x="8845" y="4901"/>
                    </a:lnTo>
                    <a:lnTo>
                      <a:pt x="6419" y="4901"/>
                    </a:lnTo>
                    <a:lnTo>
                      <a:pt x="6225" y="4530"/>
                    </a:lnTo>
                    <a:close/>
                    <a:moveTo>
                      <a:pt x="9682" y="4586"/>
                    </a:moveTo>
                    <a:lnTo>
                      <a:pt x="10509" y="4785"/>
                    </a:lnTo>
                    <a:cubicBezTo>
                      <a:pt x="12010" y="5147"/>
                      <a:pt x="13059" y="6469"/>
                      <a:pt x="13059" y="8002"/>
                    </a:cubicBezTo>
                    <a:lnTo>
                      <a:pt x="13059" y="9244"/>
                    </a:lnTo>
                    <a:lnTo>
                      <a:pt x="11499" y="9244"/>
                    </a:lnTo>
                    <a:lnTo>
                      <a:pt x="11499" y="8673"/>
                    </a:lnTo>
                    <a:cubicBezTo>
                      <a:pt x="11499" y="8291"/>
                      <a:pt x="11190" y="7981"/>
                      <a:pt x="10809" y="7981"/>
                    </a:cubicBezTo>
                    <a:lnTo>
                      <a:pt x="10010" y="7981"/>
                    </a:lnTo>
                    <a:lnTo>
                      <a:pt x="9517" y="6996"/>
                    </a:lnTo>
                    <a:cubicBezTo>
                      <a:pt x="9467" y="6895"/>
                      <a:pt x="9365" y="6832"/>
                      <a:pt x="9253" y="6832"/>
                    </a:cubicBezTo>
                    <a:lnTo>
                      <a:pt x="6026" y="6832"/>
                    </a:lnTo>
                    <a:cubicBezTo>
                      <a:pt x="5914" y="6832"/>
                      <a:pt x="5812" y="6895"/>
                      <a:pt x="5761" y="6996"/>
                    </a:cubicBezTo>
                    <a:lnTo>
                      <a:pt x="5269" y="7981"/>
                    </a:lnTo>
                    <a:lnTo>
                      <a:pt x="4470" y="7981"/>
                    </a:lnTo>
                    <a:cubicBezTo>
                      <a:pt x="4087" y="7981"/>
                      <a:pt x="3778" y="8291"/>
                      <a:pt x="3778" y="8673"/>
                    </a:cubicBezTo>
                    <a:lnTo>
                      <a:pt x="3778" y="9244"/>
                    </a:lnTo>
                    <a:lnTo>
                      <a:pt x="2220" y="9244"/>
                    </a:lnTo>
                    <a:lnTo>
                      <a:pt x="2220" y="8002"/>
                    </a:lnTo>
                    <a:cubicBezTo>
                      <a:pt x="2220" y="6468"/>
                      <a:pt x="3269" y="5146"/>
                      <a:pt x="4771" y="4785"/>
                    </a:cubicBezTo>
                    <a:lnTo>
                      <a:pt x="5597" y="4586"/>
                    </a:lnTo>
                    <a:lnTo>
                      <a:pt x="6012" y="5339"/>
                    </a:lnTo>
                    <a:cubicBezTo>
                      <a:pt x="6065" y="5436"/>
                      <a:pt x="6166" y="5494"/>
                      <a:pt x="6275" y="5494"/>
                    </a:cubicBezTo>
                    <a:lnTo>
                      <a:pt x="9006" y="5494"/>
                    </a:lnTo>
                    <a:cubicBezTo>
                      <a:pt x="9115" y="5494"/>
                      <a:pt x="9215" y="5436"/>
                      <a:pt x="9267" y="5341"/>
                    </a:cubicBezTo>
                    <a:lnTo>
                      <a:pt x="9682" y="4586"/>
                    </a:lnTo>
                    <a:close/>
                    <a:moveTo>
                      <a:pt x="9073" y="7426"/>
                    </a:moveTo>
                    <a:lnTo>
                      <a:pt x="9555" y="8380"/>
                    </a:lnTo>
                    <a:cubicBezTo>
                      <a:pt x="9604" y="8479"/>
                      <a:pt x="9704" y="8539"/>
                      <a:pt x="9814" y="8539"/>
                    </a:cubicBezTo>
                    <a:lnTo>
                      <a:pt x="10810" y="8539"/>
                    </a:lnTo>
                    <a:cubicBezTo>
                      <a:pt x="10862" y="8539"/>
                      <a:pt x="10908" y="8583"/>
                      <a:pt x="10908" y="8637"/>
                    </a:cubicBezTo>
                    <a:lnTo>
                      <a:pt x="10908" y="12897"/>
                    </a:lnTo>
                    <a:lnTo>
                      <a:pt x="10905" y="12897"/>
                    </a:lnTo>
                    <a:cubicBezTo>
                      <a:pt x="10905" y="12951"/>
                      <a:pt x="10862" y="12995"/>
                      <a:pt x="10809" y="12995"/>
                    </a:cubicBezTo>
                    <a:lnTo>
                      <a:pt x="4470" y="12995"/>
                    </a:lnTo>
                    <a:cubicBezTo>
                      <a:pt x="4415" y="12995"/>
                      <a:pt x="4373" y="12951"/>
                      <a:pt x="4373" y="12898"/>
                    </a:cubicBezTo>
                    <a:lnTo>
                      <a:pt x="4373" y="8674"/>
                    </a:lnTo>
                    <a:cubicBezTo>
                      <a:pt x="4373" y="8621"/>
                      <a:pt x="4417" y="8576"/>
                      <a:pt x="4471" y="8576"/>
                    </a:cubicBezTo>
                    <a:lnTo>
                      <a:pt x="8183" y="8576"/>
                    </a:lnTo>
                    <a:cubicBezTo>
                      <a:pt x="8331" y="8576"/>
                      <a:pt x="8465" y="8471"/>
                      <a:pt x="8486" y="8323"/>
                    </a:cubicBezTo>
                    <a:cubicBezTo>
                      <a:pt x="8512" y="8141"/>
                      <a:pt x="8370" y="7983"/>
                      <a:pt x="8192" y="7983"/>
                    </a:cubicBezTo>
                    <a:lnTo>
                      <a:pt x="5925" y="7983"/>
                    </a:lnTo>
                    <a:lnTo>
                      <a:pt x="6207" y="7426"/>
                    </a:lnTo>
                    <a:close/>
                    <a:moveTo>
                      <a:pt x="5784" y="1"/>
                    </a:moveTo>
                    <a:cubicBezTo>
                      <a:pt x="5705" y="1"/>
                      <a:pt x="5630" y="32"/>
                      <a:pt x="5573" y="88"/>
                    </a:cubicBezTo>
                    <a:lnTo>
                      <a:pt x="4682" y="979"/>
                    </a:lnTo>
                    <a:cubicBezTo>
                      <a:pt x="4629" y="1033"/>
                      <a:pt x="4596" y="1106"/>
                      <a:pt x="4596" y="1189"/>
                    </a:cubicBezTo>
                    <a:lnTo>
                      <a:pt x="4596" y="1783"/>
                    </a:lnTo>
                    <a:lnTo>
                      <a:pt x="2220" y="1783"/>
                    </a:lnTo>
                    <a:lnTo>
                      <a:pt x="2220" y="1412"/>
                    </a:lnTo>
                    <a:lnTo>
                      <a:pt x="3518" y="1412"/>
                    </a:lnTo>
                    <a:cubicBezTo>
                      <a:pt x="3666" y="1412"/>
                      <a:pt x="3799" y="1306"/>
                      <a:pt x="3820" y="1159"/>
                    </a:cubicBezTo>
                    <a:cubicBezTo>
                      <a:pt x="3846" y="977"/>
                      <a:pt x="3704" y="819"/>
                      <a:pt x="3527" y="819"/>
                    </a:cubicBezTo>
                    <a:lnTo>
                      <a:pt x="2220" y="819"/>
                    </a:lnTo>
                    <a:lnTo>
                      <a:pt x="2220" y="561"/>
                    </a:lnTo>
                    <a:cubicBezTo>
                      <a:pt x="2220" y="411"/>
                      <a:pt x="2114" y="279"/>
                      <a:pt x="1967" y="258"/>
                    </a:cubicBezTo>
                    <a:cubicBezTo>
                      <a:pt x="1952" y="256"/>
                      <a:pt x="1938" y="255"/>
                      <a:pt x="1924" y="255"/>
                    </a:cubicBezTo>
                    <a:cubicBezTo>
                      <a:pt x="1760" y="255"/>
                      <a:pt x="1627" y="388"/>
                      <a:pt x="1627" y="551"/>
                    </a:cubicBezTo>
                    <a:lnTo>
                      <a:pt x="1627" y="818"/>
                    </a:lnTo>
                    <a:lnTo>
                      <a:pt x="329" y="818"/>
                    </a:lnTo>
                    <a:cubicBezTo>
                      <a:pt x="180" y="818"/>
                      <a:pt x="48" y="923"/>
                      <a:pt x="27" y="1071"/>
                    </a:cubicBezTo>
                    <a:cubicBezTo>
                      <a:pt x="0" y="1254"/>
                      <a:pt x="143" y="1412"/>
                      <a:pt x="319" y="1412"/>
                    </a:cubicBezTo>
                    <a:lnTo>
                      <a:pt x="1627" y="1412"/>
                    </a:lnTo>
                    <a:lnTo>
                      <a:pt x="1627" y="1783"/>
                    </a:lnTo>
                    <a:lnTo>
                      <a:pt x="1277" y="1783"/>
                    </a:lnTo>
                    <a:cubicBezTo>
                      <a:pt x="1224" y="1783"/>
                      <a:pt x="1169" y="1795"/>
                      <a:pt x="1123" y="1822"/>
                    </a:cubicBezTo>
                    <a:cubicBezTo>
                      <a:pt x="1002" y="1894"/>
                      <a:pt x="950" y="2032"/>
                      <a:pt x="985" y="2157"/>
                    </a:cubicBezTo>
                    <a:lnTo>
                      <a:pt x="1216" y="3020"/>
                    </a:lnTo>
                    <a:cubicBezTo>
                      <a:pt x="1302" y="3339"/>
                      <a:pt x="1593" y="3565"/>
                      <a:pt x="1925" y="3565"/>
                    </a:cubicBezTo>
                    <a:cubicBezTo>
                      <a:pt x="2257" y="3565"/>
                      <a:pt x="2549" y="3341"/>
                      <a:pt x="2635" y="3020"/>
                    </a:cubicBezTo>
                    <a:lnTo>
                      <a:pt x="2807" y="2377"/>
                    </a:lnTo>
                    <a:lnTo>
                      <a:pt x="4598" y="2377"/>
                    </a:lnTo>
                    <a:lnTo>
                      <a:pt x="4598" y="4202"/>
                    </a:lnTo>
                    <a:cubicBezTo>
                      <a:pt x="3757" y="4407"/>
                      <a:pt x="2999" y="4895"/>
                      <a:pt x="2464" y="5576"/>
                    </a:cubicBezTo>
                    <a:cubicBezTo>
                      <a:pt x="1925" y="6260"/>
                      <a:pt x="1629" y="7116"/>
                      <a:pt x="1629" y="7985"/>
                    </a:cubicBezTo>
                    <a:lnTo>
                      <a:pt x="1629" y="9503"/>
                    </a:lnTo>
                    <a:cubicBezTo>
                      <a:pt x="1629" y="9668"/>
                      <a:pt x="1762" y="9800"/>
                      <a:pt x="1927" y="9800"/>
                    </a:cubicBezTo>
                    <a:lnTo>
                      <a:pt x="3782" y="9800"/>
                    </a:lnTo>
                    <a:lnTo>
                      <a:pt x="3782" y="12896"/>
                    </a:lnTo>
                    <a:cubicBezTo>
                      <a:pt x="3782" y="13277"/>
                      <a:pt x="4092" y="13586"/>
                      <a:pt x="4473" y="13586"/>
                    </a:cubicBezTo>
                    <a:lnTo>
                      <a:pt x="10813" y="13586"/>
                    </a:lnTo>
                    <a:cubicBezTo>
                      <a:pt x="11194" y="13586"/>
                      <a:pt x="11503" y="13277"/>
                      <a:pt x="11503" y="12896"/>
                    </a:cubicBezTo>
                    <a:lnTo>
                      <a:pt x="11503" y="9800"/>
                    </a:lnTo>
                    <a:lnTo>
                      <a:pt x="13359" y="9800"/>
                    </a:lnTo>
                    <a:cubicBezTo>
                      <a:pt x="13524" y="9800"/>
                      <a:pt x="13657" y="9668"/>
                      <a:pt x="13657" y="9503"/>
                    </a:cubicBezTo>
                    <a:lnTo>
                      <a:pt x="13657" y="7985"/>
                    </a:lnTo>
                    <a:cubicBezTo>
                      <a:pt x="13657" y="7116"/>
                      <a:pt x="13356" y="6260"/>
                      <a:pt x="12811" y="5576"/>
                    </a:cubicBezTo>
                    <a:cubicBezTo>
                      <a:pt x="12269" y="4895"/>
                      <a:pt x="11502" y="4407"/>
                      <a:pt x="10651" y="4202"/>
                    </a:cubicBezTo>
                    <a:lnTo>
                      <a:pt x="10651" y="2377"/>
                    </a:lnTo>
                    <a:lnTo>
                      <a:pt x="12461" y="2377"/>
                    </a:lnTo>
                    <a:lnTo>
                      <a:pt x="12634" y="3020"/>
                    </a:lnTo>
                    <a:cubicBezTo>
                      <a:pt x="12721" y="3339"/>
                      <a:pt x="13015" y="3565"/>
                      <a:pt x="13352" y="3565"/>
                    </a:cubicBezTo>
                    <a:cubicBezTo>
                      <a:pt x="13688" y="3565"/>
                      <a:pt x="13984" y="3341"/>
                      <a:pt x="14071" y="3020"/>
                    </a:cubicBezTo>
                    <a:lnTo>
                      <a:pt x="14305" y="2157"/>
                    </a:lnTo>
                    <a:cubicBezTo>
                      <a:pt x="14328" y="2068"/>
                      <a:pt x="14310" y="1973"/>
                      <a:pt x="14253" y="1899"/>
                    </a:cubicBezTo>
                    <a:cubicBezTo>
                      <a:pt x="14197" y="1825"/>
                      <a:pt x="14109" y="1783"/>
                      <a:pt x="14016" y="1783"/>
                    </a:cubicBezTo>
                    <a:lnTo>
                      <a:pt x="13654" y="1783"/>
                    </a:lnTo>
                    <a:lnTo>
                      <a:pt x="13654" y="1412"/>
                    </a:lnTo>
                    <a:lnTo>
                      <a:pt x="14939" y="1412"/>
                    </a:lnTo>
                    <a:cubicBezTo>
                      <a:pt x="14947" y="1412"/>
                      <a:pt x="14956" y="1413"/>
                      <a:pt x="14964" y="1413"/>
                    </a:cubicBezTo>
                    <a:cubicBezTo>
                      <a:pt x="15117" y="1413"/>
                      <a:pt x="15237" y="1285"/>
                      <a:pt x="15237" y="1128"/>
                    </a:cubicBezTo>
                    <a:cubicBezTo>
                      <a:pt x="15237" y="964"/>
                      <a:pt x="15104" y="832"/>
                      <a:pt x="14939" y="832"/>
                    </a:cubicBezTo>
                    <a:lnTo>
                      <a:pt x="14939" y="819"/>
                    </a:lnTo>
                    <a:lnTo>
                      <a:pt x="13653" y="819"/>
                    </a:lnTo>
                    <a:lnTo>
                      <a:pt x="13653" y="565"/>
                    </a:lnTo>
                    <a:cubicBezTo>
                      <a:pt x="13631" y="401"/>
                      <a:pt x="13499" y="268"/>
                      <a:pt x="13334" y="268"/>
                    </a:cubicBezTo>
                    <a:cubicBezTo>
                      <a:pt x="13169" y="268"/>
                      <a:pt x="13036" y="401"/>
                      <a:pt x="13022" y="565"/>
                    </a:cubicBezTo>
                    <a:lnTo>
                      <a:pt x="13022" y="819"/>
                    </a:lnTo>
                    <a:lnTo>
                      <a:pt x="11730" y="819"/>
                    </a:lnTo>
                    <a:cubicBezTo>
                      <a:pt x="11566" y="833"/>
                      <a:pt x="11432" y="966"/>
                      <a:pt x="11432" y="1129"/>
                    </a:cubicBezTo>
                    <a:cubicBezTo>
                      <a:pt x="11432" y="1294"/>
                      <a:pt x="11730" y="1412"/>
                      <a:pt x="11730" y="1412"/>
                    </a:cubicBezTo>
                    <a:lnTo>
                      <a:pt x="13022" y="1412"/>
                    </a:lnTo>
                    <a:lnTo>
                      <a:pt x="13022" y="1783"/>
                    </a:lnTo>
                    <a:lnTo>
                      <a:pt x="10646" y="1783"/>
                    </a:lnTo>
                    <a:lnTo>
                      <a:pt x="10646" y="1189"/>
                    </a:lnTo>
                    <a:cubicBezTo>
                      <a:pt x="10646" y="1025"/>
                      <a:pt x="10514" y="893"/>
                      <a:pt x="10350" y="893"/>
                    </a:cubicBezTo>
                    <a:lnTo>
                      <a:pt x="5593" y="893"/>
                    </a:lnTo>
                    <a:lnTo>
                      <a:pt x="5891" y="595"/>
                    </a:lnTo>
                    <a:lnTo>
                      <a:pt x="7624" y="595"/>
                    </a:lnTo>
                    <a:cubicBezTo>
                      <a:pt x="7772" y="595"/>
                      <a:pt x="7905" y="489"/>
                      <a:pt x="7926" y="342"/>
                    </a:cubicBezTo>
                    <a:cubicBezTo>
                      <a:pt x="7952" y="159"/>
                      <a:pt x="7810" y="1"/>
                      <a:pt x="76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1706493" y="4183547"/>
                <a:ext cx="19310" cy="19408"/>
              </a:xfrm>
              <a:custGeom>
                <a:avLst/>
                <a:gdLst/>
                <a:ahLst/>
                <a:cxnLst/>
                <a:rect l="l" t="t" r="r" b="b"/>
                <a:pathLst>
                  <a:path w="596" h="599" extrusionOk="0">
                    <a:moveTo>
                      <a:pt x="299" y="0"/>
                    </a:moveTo>
                    <a:cubicBezTo>
                      <a:pt x="134" y="0"/>
                      <a:pt x="1" y="133"/>
                      <a:pt x="1" y="298"/>
                    </a:cubicBezTo>
                    <a:lnTo>
                      <a:pt x="1" y="302"/>
                    </a:lnTo>
                    <a:cubicBezTo>
                      <a:pt x="2" y="466"/>
                      <a:pt x="136" y="599"/>
                      <a:pt x="299" y="599"/>
                    </a:cubicBezTo>
                    <a:cubicBezTo>
                      <a:pt x="463" y="599"/>
                      <a:pt x="596" y="466"/>
                      <a:pt x="596" y="302"/>
                    </a:cubicBezTo>
                    <a:lnTo>
                      <a:pt x="596" y="298"/>
                    </a:lnTo>
                    <a:cubicBezTo>
                      <a:pt x="596" y="171"/>
                      <a:pt x="517" y="54"/>
                      <a:pt x="396" y="16"/>
                    </a:cubicBezTo>
                    <a:cubicBezTo>
                      <a:pt x="363" y="5"/>
                      <a:pt x="330" y="0"/>
                      <a:pt x="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1664405" y="4183547"/>
                <a:ext cx="19310" cy="19408"/>
              </a:xfrm>
              <a:custGeom>
                <a:avLst/>
                <a:gdLst/>
                <a:ahLst/>
                <a:cxnLst/>
                <a:rect l="l" t="t" r="r" b="b"/>
                <a:pathLst>
                  <a:path w="596" h="599" extrusionOk="0">
                    <a:moveTo>
                      <a:pt x="298" y="0"/>
                    </a:moveTo>
                    <a:cubicBezTo>
                      <a:pt x="134" y="0"/>
                      <a:pt x="1" y="133"/>
                      <a:pt x="1" y="298"/>
                    </a:cubicBezTo>
                    <a:lnTo>
                      <a:pt x="1" y="302"/>
                    </a:lnTo>
                    <a:cubicBezTo>
                      <a:pt x="1" y="466"/>
                      <a:pt x="134" y="599"/>
                      <a:pt x="299" y="599"/>
                    </a:cubicBezTo>
                    <a:cubicBezTo>
                      <a:pt x="463" y="599"/>
                      <a:pt x="596" y="466"/>
                      <a:pt x="596" y="302"/>
                    </a:cubicBezTo>
                    <a:lnTo>
                      <a:pt x="596" y="298"/>
                    </a:lnTo>
                    <a:cubicBezTo>
                      <a:pt x="596" y="171"/>
                      <a:pt x="517" y="54"/>
                      <a:pt x="396" y="16"/>
                    </a:cubicBezTo>
                    <a:cubicBezTo>
                      <a:pt x="363" y="5"/>
                      <a:pt x="330" y="0"/>
                      <a:pt x="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1622318" y="4183547"/>
                <a:ext cx="19310" cy="19408"/>
              </a:xfrm>
              <a:custGeom>
                <a:avLst/>
                <a:gdLst/>
                <a:ahLst/>
                <a:cxnLst/>
                <a:rect l="l" t="t" r="r" b="b"/>
                <a:pathLst>
                  <a:path w="596" h="599" extrusionOk="0">
                    <a:moveTo>
                      <a:pt x="299" y="0"/>
                    </a:moveTo>
                    <a:cubicBezTo>
                      <a:pt x="135" y="0"/>
                      <a:pt x="1" y="133"/>
                      <a:pt x="1" y="298"/>
                    </a:cubicBezTo>
                    <a:lnTo>
                      <a:pt x="1" y="302"/>
                    </a:lnTo>
                    <a:cubicBezTo>
                      <a:pt x="2" y="466"/>
                      <a:pt x="134" y="599"/>
                      <a:pt x="298" y="599"/>
                    </a:cubicBezTo>
                    <a:cubicBezTo>
                      <a:pt x="463" y="599"/>
                      <a:pt x="595" y="466"/>
                      <a:pt x="595" y="302"/>
                    </a:cubicBezTo>
                    <a:lnTo>
                      <a:pt x="595" y="298"/>
                    </a:lnTo>
                    <a:cubicBezTo>
                      <a:pt x="595" y="171"/>
                      <a:pt x="516" y="54"/>
                      <a:pt x="395" y="16"/>
                    </a:cubicBezTo>
                    <a:cubicBezTo>
                      <a:pt x="362" y="5"/>
                      <a:pt x="330" y="0"/>
                      <a:pt x="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1607284" y="4392009"/>
                <a:ext cx="130086" cy="127040"/>
              </a:xfrm>
              <a:custGeom>
                <a:avLst/>
                <a:gdLst/>
                <a:ahLst/>
                <a:cxnLst/>
                <a:rect l="l" t="t" r="r" b="b"/>
                <a:pathLst>
                  <a:path w="4015" h="3921" extrusionOk="0">
                    <a:moveTo>
                      <a:pt x="2054" y="0"/>
                    </a:moveTo>
                    <a:cubicBezTo>
                      <a:pt x="1552" y="0"/>
                      <a:pt x="1050" y="192"/>
                      <a:pt x="669" y="574"/>
                    </a:cubicBezTo>
                    <a:cubicBezTo>
                      <a:pt x="200" y="1043"/>
                      <a:pt x="0" y="1711"/>
                      <a:pt x="136" y="2361"/>
                    </a:cubicBezTo>
                    <a:cubicBezTo>
                      <a:pt x="165" y="2501"/>
                      <a:pt x="288" y="2598"/>
                      <a:pt x="426" y="2598"/>
                    </a:cubicBezTo>
                    <a:cubicBezTo>
                      <a:pt x="447" y="2598"/>
                      <a:pt x="467" y="2596"/>
                      <a:pt x="488" y="2592"/>
                    </a:cubicBezTo>
                    <a:cubicBezTo>
                      <a:pt x="648" y="2558"/>
                      <a:pt x="751" y="2400"/>
                      <a:pt x="718" y="2240"/>
                    </a:cubicBezTo>
                    <a:cubicBezTo>
                      <a:pt x="624" y="1787"/>
                      <a:pt x="762" y="1321"/>
                      <a:pt x="1089" y="993"/>
                    </a:cubicBezTo>
                    <a:cubicBezTo>
                      <a:pt x="1355" y="727"/>
                      <a:pt x="1705" y="594"/>
                      <a:pt x="2055" y="594"/>
                    </a:cubicBezTo>
                    <a:cubicBezTo>
                      <a:pt x="2405" y="594"/>
                      <a:pt x="2754" y="727"/>
                      <a:pt x="3021" y="993"/>
                    </a:cubicBezTo>
                    <a:cubicBezTo>
                      <a:pt x="3279" y="1251"/>
                      <a:pt x="3421" y="1595"/>
                      <a:pt x="3421" y="1960"/>
                    </a:cubicBezTo>
                    <a:cubicBezTo>
                      <a:pt x="3421" y="2324"/>
                      <a:pt x="3279" y="2667"/>
                      <a:pt x="3021" y="2925"/>
                    </a:cubicBezTo>
                    <a:cubicBezTo>
                      <a:pt x="2760" y="3186"/>
                      <a:pt x="2416" y="3326"/>
                      <a:pt x="2060" y="3326"/>
                    </a:cubicBezTo>
                    <a:cubicBezTo>
                      <a:pt x="1952" y="3326"/>
                      <a:pt x="1843" y="3314"/>
                      <a:pt x="1734" y="3287"/>
                    </a:cubicBezTo>
                    <a:cubicBezTo>
                      <a:pt x="1711" y="3282"/>
                      <a:pt x="1687" y="3279"/>
                      <a:pt x="1664" y="3279"/>
                    </a:cubicBezTo>
                    <a:cubicBezTo>
                      <a:pt x="1530" y="3279"/>
                      <a:pt x="1409" y="3370"/>
                      <a:pt x="1376" y="3508"/>
                    </a:cubicBezTo>
                    <a:cubicBezTo>
                      <a:pt x="1337" y="3666"/>
                      <a:pt x="1435" y="3827"/>
                      <a:pt x="1595" y="3865"/>
                    </a:cubicBezTo>
                    <a:cubicBezTo>
                      <a:pt x="1751" y="3902"/>
                      <a:pt x="1906" y="3920"/>
                      <a:pt x="2061" y="3920"/>
                    </a:cubicBezTo>
                    <a:cubicBezTo>
                      <a:pt x="2573" y="3920"/>
                      <a:pt x="3067" y="3719"/>
                      <a:pt x="3441" y="3345"/>
                    </a:cubicBezTo>
                    <a:cubicBezTo>
                      <a:pt x="3810" y="2976"/>
                      <a:pt x="4015" y="2483"/>
                      <a:pt x="4015" y="1960"/>
                    </a:cubicBezTo>
                    <a:cubicBezTo>
                      <a:pt x="4015" y="1436"/>
                      <a:pt x="3810" y="944"/>
                      <a:pt x="3441" y="574"/>
                    </a:cubicBezTo>
                    <a:cubicBezTo>
                      <a:pt x="3059" y="192"/>
                      <a:pt x="2556" y="0"/>
                      <a:pt x="20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1625104" y="4483993"/>
                <a:ext cx="21254" cy="19278"/>
              </a:xfrm>
              <a:custGeom>
                <a:avLst/>
                <a:gdLst/>
                <a:ahLst/>
                <a:cxnLst/>
                <a:rect l="l" t="t" r="r" b="b"/>
                <a:pathLst>
                  <a:path w="656" h="595" extrusionOk="0">
                    <a:moveTo>
                      <a:pt x="328" y="0"/>
                    </a:moveTo>
                    <a:cubicBezTo>
                      <a:pt x="251" y="0"/>
                      <a:pt x="173" y="30"/>
                      <a:pt x="115" y="91"/>
                    </a:cubicBezTo>
                    <a:cubicBezTo>
                      <a:pt x="1" y="207"/>
                      <a:pt x="3" y="396"/>
                      <a:pt x="121" y="511"/>
                    </a:cubicBezTo>
                    <a:cubicBezTo>
                      <a:pt x="179" y="566"/>
                      <a:pt x="254" y="595"/>
                      <a:pt x="327" y="595"/>
                    </a:cubicBezTo>
                    <a:cubicBezTo>
                      <a:pt x="405" y="595"/>
                      <a:pt x="482" y="564"/>
                      <a:pt x="540" y="505"/>
                    </a:cubicBezTo>
                    <a:lnTo>
                      <a:pt x="542" y="504"/>
                    </a:lnTo>
                    <a:cubicBezTo>
                      <a:pt x="656" y="386"/>
                      <a:pt x="654" y="198"/>
                      <a:pt x="535" y="84"/>
                    </a:cubicBezTo>
                    <a:cubicBezTo>
                      <a:pt x="477" y="28"/>
                      <a:pt x="403" y="0"/>
                      <a:pt x="3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1745049" y="4395865"/>
                <a:ext cx="21222" cy="19278"/>
              </a:xfrm>
              <a:custGeom>
                <a:avLst/>
                <a:gdLst/>
                <a:ahLst/>
                <a:cxnLst/>
                <a:rect l="l" t="t" r="r" b="b"/>
                <a:pathLst>
                  <a:path w="655" h="595" extrusionOk="0">
                    <a:moveTo>
                      <a:pt x="327" y="0"/>
                    </a:moveTo>
                    <a:cubicBezTo>
                      <a:pt x="251" y="0"/>
                      <a:pt x="174" y="29"/>
                      <a:pt x="116" y="88"/>
                    </a:cubicBezTo>
                    <a:cubicBezTo>
                      <a:pt x="1" y="204"/>
                      <a:pt x="1" y="392"/>
                      <a:pt x="116" y="508"/>
                    </a:cubicBezTo>
                    <a:cubicBezTo>
                      <a:pt x="174" y="566"/>
                      <a:pt x="251" y="594"/>
                      <a:pt x="327" y="594"/>
                    </a:cubicBezTo>
                    <a:cubicBezTo>
                      <a:pt x="404" y="594"/>
                      <a:pt x="479" y="566"/>
                      <a:pt x="538" y="508"/>
                    </a:cubicBezTo>
                    <a:lnTo>
                      <a:pt x="539" y="506"/>
                    </a:lnTo>
                    <a:cubicBezTo>
                      <a:pt x="654" y="390"/>
                      <a:pt x="654" y="202"/>
                      <a:pt x="539" y="87"/>
                    </a:cubicBezTo>
                    <a:cubicBezTo>
                      <a:pt x="480" y="29"/>
                      <a:pt x="403" y="0"/>
                      <a:pt x="3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2"/>
              <p:cNvSpPr/>
              <p:nvPr/>
            </p:nvSpPr>
            <p:spPr>
              <a:xfrm>
                <a:off x="1644965" y="4426612"/>
                <a:ext cx="57802" cy="57769"/>
              </a:xfrm>
              <a:custGeom>
                <a:avLst/>
                <a:gdLst/>
                <a:ahLst/>
                <a:cxnLst/>
                <a:rect l="l" t="t" r="r" b="b"/>
                <a:pathLst>
                  <a:path w="1784" h="1783" extrusionOk="0">
                    <a:moveTo>
                      <a:pt x="892" y="594"/>
                    </a:moveTo>
                    <a:cubicBezTo>
                      <a:pt x="1057" y="594"/>
                      <a:pt x="1189" y="728"/>
                      <a:pt x="1189" y="892"/>
                    </a:cubicBezTo>
                    <a:cubicBezTo>
                      <a:pt x="1189" y="1055"/>
                      <a:pt x="1057" y="1189"/>
                      <a:pt x="892" y="1189"/>
                    </a:cubicBezTo>
                    <a:cubicBezTo>
                      <a:pt x="729" y="1189"/>
                      <a:pt x="594" y="1056"/>
                      <a:pt x="594" y="892"/>
                    </a:cubicBezTo>
                    <a:cubicBezTo>
                      <a:pt x="594" y="729"/>
                      <a:pt x="727" y="594"/>
                      <a:pt x="892" y="594"/>
                    </a:cubicBezTo>
                    <a:close/>
                    <a:moveTo>
                      <a:pt x="892" y="0"/>
                    </a:moveTo>
                    <a:cubicBezTo>
                      <a:pt x="401" y="0"/>
                      <a:pt x="1" y="400"/>
                      <a:pt x="1" y="892"/>
                    </a:cubicBezTo>
                    <a:cubicBezTo>
                      <a:pt x="1" y="1382"/>
                      <a:pt x="400" y="1783"/>
                      <a:pt x="892" y="1783"/>
                    </a:cubicBezTo>
                    <a:cubicBezTo>
                      <a:pt x="1383" y="1783"/>
                      <a:pt x="1783" y="1382"/>
                      <a:pt x="1783" y="892"/>
                    </a:cubicBezTo>
                    <a:cubicBezTo>
                      <a:pt x="1783" y="401"/>
                      <a:pt x="1383" y="0"/>
                      <a:pt x="8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75" name="Google Shape;3275;p62"/>
          <p:cNvCxnSpPr>
            <a:endCxn id="3194" idx="1"/>
          </p:cNvCxnSpPr>
          <p:nvPr/>
        </p:nvCxnSpPr>
        <p:spPr>
          <a:xfrm>
            <a:off x="2308643" y="2769000"/>
            <a:ext cx="612900" cy="0"/>
          </a:xfrm>
          <a:prstGeom prst="straightConnector1">
            <a:avLst/>
          </a:prstGeom>
          <a:noFill/>
          <a:ln w="9525" cap="flat" cmpd="sng">
            <a:solidFill>
              <a:schemeClr val="dk1"/>
            </a:solidFill>
            <a:prstDash val="solid"/>
            <a:round/>
            <a:headEnd type="none" w="med" len="med"/>
            <a:tailEnd type="none" w="med" len="med"/>
          </a:ln>
        </p:spPr>
      </p:cxnSp>
      <p:cxnSp>
        <p:nvCxnSpPr>
          <p:cNvPr id="3276" name="Google Shape;3276;p62"/>
          <p:cNvCxnSpPr>
            <a:stCxn id="3194" idx="3"/>
            <a:endCxn id="3196" idx="1"/>
          </p:cNvCxnSpPr>
          <p:nvPr/>
        </p:nvCxnSpPr>
        <p:spPr>
          <a:xfrm>
            <a:off x="4265843" y="2769000"/>
            <a:ext cx="612300" cy="0"/>
          </a:xfrm>
          <a:prstGeom prst="straightConnector1">
            <a:avLst/>
          </a:prstGeom>
          <a:noFill/>
          <a:ln w="9525" cap="flat" cmpd="sng">
            <a:solidFill>
              <a:schemeClr val="dk1"/>
            </a:solidFill>
            <a:prstDash val="solid"/>
            <a:round/>
            <a:headEnd type="none" w="med" len="med"/>
            <a:tailEnd type="none" w="med" len="med"/>
          </a:ln>
        </p:spPr>
      </p:cxnSp>
      <p:cxnSp>
        <p:nvCxnSpPr>
          <p:cNvPr id="3277" name="Google Shape;3277;p62"/>
          <p:cNvCxnSpPr>
            <a:stCxn id="3196" idx="3"/>
            <a:endCxn id="3198" idx="1"/>
          </p:cNvCxnSpPr>
          <p:nvPr/>
        </p:nvCxnSpPr>
        <p:spPr>
          <a:xfrm>
            <a:off x="6222462" y="2769000"/>
            <a:ext cx="612600" cy="0"/>
          </a:xfrm>
          <a:prstGeom prst="straightConnector1">
            <a:avLst/>
          </a:prstGeom>
          <a:noFill/>
          <a:ln w="9525" cap="flat" cmpd="sng">
            <a:solidFill>
              <a:schemeClr val="dk1"/>
            </a:solidFill>
            <a:prstDash val="solid"/>
            <a:round/>
            <a:headEnd type="none" w="med" len="med"/>
            <a:tailEnd type="none" w="med" len="med"/>
          </a:ln>
        </p:spPr>
      </p:cxnSp>
      <p:cxnSp>
        <p:nvCxnSpPr>
          <p:cNvPr id="3278" name="Google Shape;3278;p62"/>
          <p:cNvCxnSpPr>
            <a:cxnSpLocks/>
            <a:stCxn id="3192" idx="0"/>
          </p:cNvCxnSpPr>
          <p:nvPr/>
        </p:nvCxnSpPr>
        <p:spPr>
          <a:xfrm rot="10800000" flipH="1">
            <a:off x="1634900" y="2141850"/>
            <a:ext cx="2100" cy="429900"/>
          </a:xfrm>
          <a:prstGeom prst="straightConnector1">
            <a:avLst/>
          </a:prstGeom>
          <a:noFill/>
          <a:ln w="9525" cap="flat" cmpd="sng">
            <a:solidFill>
              <a:schemeClr val="dk1"/>
            </a:solidFill>
            <a:prstDash val="solid"/>
            <a:round/>
            <a:headEnd type="none" w="med" len="med"/>
            <a:tailEnd type="none" w="med" len="med"/>
          </a:ln>
        </p:spPr>
      </p:cxnSp>
      <p:cxnSp>
        <p:nvCxnSpPr>
          <p:cNvPr id="3279" name="Google Shape;3279;p62"/>
          <p:cNvCxnSpPr>
            <a:cxnSpLocks/>
          </p:cNvCxnSpPr>
          <p:nvPr/>
        </p:nvCxnSpPr>
        <p:spPr>
          <a:xfrm rot="10800000">
            <a:off x="3593604" y="2141725"/>
            <a:ext cx="0" cy="468600"/>
          </a:xfrm>
          <a:prstGeom prst="straightConnector1">
            <a:avLst/>
          </a:prstGeom>
          <a:noFill/>
          <a:ln w="9525" cap="flat" cmpd="sng">
            <a:solidFill>
              <a:schemeClr val="dk1"/>
            </a:solidFill>
            <a:prstDash val="solid"/>
            <a:round/>
            <a:headEnd type="none" w="med" len="med"/>
            <a:tailEnd type="none" w="med" len="med"/>
          </a:ln>
        </p:spPr>
      </p:cxnSp>
      <p:cxnSp>
        <p:nvCxnSpPr>
          <p:cNvPr id="3280" name="Google Shape;3280;p62"/>
          <p:cNvCxnSpPr>
            <a:cxnSpLocks/>
            <a:stCxn id="3196" idx="0"/>
          </p:cNvCxnSpPr>
          <p:nvPr/>
        </p:nvCxnSpPr>
        <p:spPr>
          <a:xfrm rot="10800000">
            <a:off x="5550312" y="2141850"/>
            <a:ext cx="0" cy="429900"/>
          </a:xfrm>
          <a:prstGeom prst="straightConnector1">
            <a:avLst/>
          </a:prstGeom>
          <a:noFill/>
          <a:ln w="9525" cap="flat" cmpd="sng">
            <a:solidFill>
              <a:schemeClr val="dk1"/>
            </a:solidFill>
            <a:prstDash val="solid"/>
            <a:round/>
            <a:headEnd type="none" w="med" len="med"/>
            <a:tailEnd type="none" w="med" len="med"/>
          </a:ln>
        </p:spPr>
      </p:cxnSp>
      <p:cxnSp>
        <p:nvCxnSpPr>
          <p:cNvPr id="3281" name="Google Shape;3281;p62"/>
          <p:cNvCxnSpPr>
            <a:stCxn id="3198" idx="0"/>
            <a:endCxn id="3255" idx="2"/>
          </p:cNvCxnSpPr>
          <p:nvPr/>
        </p:nvCxnSpPr>
        <p:spPr>
          <a:xfrm flipH="1" flipV="1">
            <a:off x="7506875" y="2098550"/>
            <a:ext cx="300" cy="473200"/>
          </a:xfrm>
          <a:prstGeom prst="straightConnector1">
            <a:avLst/>
          </a:prstGeom>
          <a:noFill/>
          <a:ln w="9525" cap="flat" cmpd="sng">
            <a:solidFill>
              <a:schemeClr val="dk1"/>
            </a:solidFill>
            <a:prstDash val="solid"/>
            <a:round/>
            <a:headEnd type="none" w="med" len="med"/>
            <a:tailEnd type="none" w="med" len="med"/>
          </a:ln>
        </p:spPr>
      </p:cxnSp>
      <p:cxnSp>
        <p:nvCxnSpPr>
          <p:cNvPr id="3282" name="Google Shape;3282;p62"/>
          <p:cNvCxnSpPr>
            <a:stCxn id="3192" idx="2"/>
            <a:endCxn id="3191" idx="0"/>
          </p:cNvCxnSpPr>
          <p:nvPr/>
        </p:nvCxnSpPr>
        <p:spPr>
          <a:xfrm>
            <a:off x="1634900" y="2966250"/>
            <a:ext cx="2100" cy="473100"/>
          </a:xfrm>
          <a:prstGeom prst="straightConnector1">
            <a:avLst/>
          </a:prstGeom>
          <a:noFill/>
          <a:ln w="9525" cap="flat" cmpd="sng">
            <a:solidFill>
              <a:schemeClr val="dk1"/>
            </a:solidFill>
            <a:prstDash val="solid"/>
            <a:round/>
            <a:headEnd type="none" w="med" len="med"/>
            <a:tailEnd type="oval" w="med" len="med"/>
          </a:ln>
        </p:spPr>
      </p:cxnSp>
      <p:cxnSp>
        <p:nvCxnSpPr>
          <p:cNvPr id="3283" name="Google Shape;3283;p62"/>
          <p:cNvCxnSpPr>
            <a:stCxn id="3194" idx="2"/>
            <a:endCxn id="3193" idx="0"/>
          </p:cNvCxnSpPr>
          <p:nvPr/>
        </p:nvCxnSpPr>
        <p:spPr>
          <a:xfrm>
            <a:off x="3593693" y="2966250"/>
            <a:ext cx="0" cy="473100"/>
          </a:xfrm>
          <a:prstGeom prst="straightConnector1">
            <a:avLst/>
          </a:prstGeom>
          <a:noFill/>
          <a:ln w="9525" cap="flat" cmpd="sng">
            <a:solidFill>
              <a:schemeClr val="dk1"/>
            </a:solidFill>
            <a:prstDash val="solid"/>
            <a:round/>
            <a:headEnd type="none" w="med" len="med"/>
            <a:tailEnd type="oval" w="med" len="med"/>
          </a:ln>
        </p:spPr>
      </p:cxnSp>
      <p:cxnSp>
        <p:nvCxnSpPr>
          <p:cNvPr id="3284" name="Google Shape;3284;p62"/>
          <p:cNvCxnSpPr>
            <a:stCxn id="3196" idx="2"/>
            <a:endCxn id="3195" idx="0"/>
          </p:cNvCxnSpPr>
          <p:nvPr/>
        </p:nvCxnSpPr>
        <p:spPr>
          <a:xfrm>
            <a:off x="5550312" y="2966250"/>
            <a:ext cx="0" cy="473100"/>
          </a:xfrm>
          <a:prstGeom prst="straightConnector1">
            <a:avLst/>
          </a:prstGeom>
          <a:noFill/>
          <a:ln w="9525" cap="flat" cmpd="sng">
            <a:solidFill>
              <a:schemeClr val="dk1"/>
            </a:solidFill>
            <a:prstDash val="solid"/>
            <a:round/>
            <a:headEnd type="none" w="med" len="med"/>
            <a:tailEnd type="oval" w="med" len="med"/>
          </a:ln>
        </p:spPr>
      </p:cxnSp>
      <p:cxnSp>
        <p:nvCxnSpPr>
          <p:cNvPr id="3285" name="Google Shape;3285;p62"/>
          <p:cNvCxnSpPr>
            <a:stCxn id="3198" idx="2"/>
            <a:endCxn id="3197" idx="0"/>
          </p:cNvCxnSpPr>
          <p:nvPr/>
        </p:nvCxnSpPr>
        <p:spPr>
          <a:xfrm flipH="1">
            <a:off x="7506875" y="2966250"/>
            <a:ext cx="300" cy="473100"/>
          </a:xfrm>
          <a:prstGeom prst="straightConnector1">
            <a:avLst/>
          </a:prstGeom>
          <a:noFill/>
          <a:ln w="9525" cap="flat" cmpd="sng">
            <a:solidFill>
              <a:schemeClr val="dk1"/>
            </a:solidFill>
            <a:prstDash val="solid"/>
            <a:round/>
            <a:headEnd type="none" w="med" len="med"/>
            <a:tailEnd type="oval" w="med" len="med"/>
          </a:ln>
        </p:spPr>
      </p:cxnSp>
      <p:grpSp>
        <p:nvGrpSpPr>
          <p:cNvPr id="3295" name="Google Shape;3295;p62"/>
          <p:cNvGrpSpPr/>
          <p:nvPr/>
        </p:nvGrpSpPr>
        <p:grpSpPr>
          <a:xfrm rot="10800000">
            <a:off x="63568" y="4246608"/>
            <a:ext cx="1446218" cy="1282606"/>
            <a:chOff x="7464925" y="-1654250"/>
            <a:chExt cx="757976" cy="672190"/>
          </a:xfrm>
        </p:grpSpPr>
        <p:sp>
          <p:nvSpPr>
            <p:cNvPr id="3296" name="Google Shape;3296;p62"/>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2"/>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475;p75">
            <a:extLst>
              <a:ext uri="{FF2B5EF4-FFF2-40B4-BE49-F238E27FC236}">
                <a16:creationId xmlns:a16="http://schemas.microsoft.com/office/drawing/2014/main" id="{87BFBD34-3566-30D0-463F-2427EA19EFA7}"/>
              </a:ext>
            </a:extLst>
          </p:cNvPr>
          <p:cNvGrpSpPr/>
          <p:nvPr/>
        </p:nvGrpSpPr>
        <p:grpSpPr>
          <a:xfrm>
            <a:off x="5323574" y="1581676"/>
            <a:ext cx="453451" cy="449900"/>
            <a:chOff x="6405044" y="4074165"/>
            <a:chExt cx="496498" cy="492610"/>
          </a:xfrm>
        </p:grpSpPr>
        <p:sp>
          <p:nvSpPr>
            <p:cNvPr id="3" name="Google Shape;4476;p75">
              <a:extLst>
                <a:ext uri="{FF2B5EF4-FFF2-40B4-BE49-F238E27FC236}">
                  <a16:creationId xmlns:a16="http://schemas.microsoft.com/office/drawing/2014/main" id="{1371C9A5-B065-34A9-5167-9D989229047D}"/>
                </a:ext>
              </a:extLst>
            </p:cNvPr>
            <p:cNvSpPr/>
            <p:nvPr/>
          </p:nvSpPr>
          <p:spPr>
            <a:xfrm>
              <a:off x="6697486" y="4083853"/>
              <a:ext cx="192424" cy="192424"/>
            </a:xfrm>
            <a:custGeom>
              <a:avLst/>
              <a:gdLst/>
              <a:ahLst/>
              <a:cxnLst/>
              <a:rect l="l" t="t" r="r" b="b"/>
              <a:pathLst>
                <a:path w="5939" h="5939" extrusionOk="0">
                  <a:moveTo>
                    <a:pt x="2970" y="0"/>
                  </a:moveTo>
                  <a:cubicBezTo>
                    <a:pt x="1331" y="0"/>
                    <a:pt x="1" y="1329"/>
                    <a:pt x="1" y="2969"/>
                  </a:cubicBezTo>
                  <a:cubicBezTo>
                    <a:pt x="1" y="4609"/>
                    <a:pt x="1331" y="5938"/>
                    <a:pt x="2970" y="5938"/>
                  </a:cubicBezTo>
                  <a:cubicBezTo>
                    <a:pt x="4610" y="5938"/>
                    <a:pt x="5939" y="4609"/>
                    <a:pt x="5939" y="2969"/>
                  </a:cubicBezTo>
                  <a:cubicBezTo>
                    <a:pt x="5939" y="1329"/>
                    <a:pt x="4610" y="0"/>
                    <a:pt x="2970" y="0"/>
                  </a:cubicBezTo>
                  <a:close/>
                </a:path>
              </a:pathLst>
            </a:custGeom>
            <a:solidFill>
              <a:srgbClr val="DDE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77;p75">
              <a:extLst>
                <a:ext uri="{FF2B5EF4-FFF2-40B4-BE49-F238E27FC236}">
                  <a16:creationId xmlns:a16="http://schemas.microsoft.com/office/drawing/2014/main" id="{3579F5B0-44B7-22AF-FF8F-490AB7824166}"/>
                </a:ext>
              </a:extLst>
            </p:cNvPr>
            <p:cNvSpPr/>
            <p:nvPr/>
          </p:nvSpPr>
          <p:spPr>
            <a:xfrm>
              <a:off x="6697486" y="4364663"/>
              <a:ext cx="192424" cy="192424"/>
            </a:xfrm>
            <a:custGeom>
              <a:avLst/>
              <a:gdLst/>
              <a:ahLst/>
              <a:cxnLst/>
              <a:rect l="l" t="t" r="r" b="b"/>
              <a:pathLst>
                <a:path w="5939" h="5939" extrusionOk="0">
                  <a:moveTo>
                    <a:pt x="2970" y="0"/>
                  </a:moveTo>
                  <a:cubicBezTo>
                    <a:pt x="1331" y="0"/>
                    <a:pt x="1" y="1330"/>
                    <a:pt x="1" y="2969"/>
                  </a:cubicBezTo>
                  <a:cubicBezTo>
                    <a:pt x="1" y="4609"/>
                    <a:pt x="1331" y="5938"/>
                    <a:pt x="2970" y="5938"/>
                  </a:cubicBezTo>
                  <a:cubicBezTo>
                    <a:pt x="4610" y="5938"/>
                    <a:pt x="5939" y="4609"/>
                    <a:pt x="5939" y="2969"/>
                  </a:cubicBezTo>
                  <a:cubicBezTo>
                    <a:pt x="5939" y="1330"/>
                    <a:pt x="4610" y="0"/>
                    <a:pt x="2970" y="0"/>
                  </a:cubicBezTo>
                  <a:close/>
                </a:path>
              </a:pathLst>
            </a:custGeom>
            <a:solidFill>
              <a:srgbClr val="DDE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78;p75">
              <a:extLst>
                <a:ext uri="{FF2B5EF4-FFF2-40B4-BE49-F238E27FC236}">
                  <a16:creationId xmlns:a16="http://schemas.microsoft.com/office/drawing/2014/main" id="{E524E4AB-C0A1-C54D-F97E-A8EA28244FDF}"/>
                </a:ext>
              </a:extLst>
            </p:cNvPr>
            <p:cNvSpPr/>
            <p:nvPr/>
          </p:nvSpPr>
          <p:spPr>
            <a:xfrm>
              <a:off x="6770678" y="4437920"/>
              <a:ext cx="46170" cy="46170"/>
            </a:xfrm>
            <a:custGeom>
              <a:avLst/>
              <a:gdLst/>
              <a:ahLst/>
              <a:cxnLst/>
              <a:rect l="l" t="t" r="r" b="b"/>
              <a:pathLst>
                <a:path w="1425" h="1425" extrusionOk="0">
                  <a:moveTo>
                    <a:pt x="714" y="1"/>
                  </a:moveTo>
                  <a:cubicBezTo>
                    <a:pt x="713" y="1"/>
                    <a:pt x="713" y="1"/>
                    <a:pt x="712" y="1"/>
                  </a:cubicBezTo>
                  <a:cubicBezTo>
                    <a:pt x="319" y="1"/>
                    <a:pt x="0" y="319"/>
                    <a:pt x="0" y="712"/>
                  </a:cubicBezTo>
                  <a:cubicBezTo>
                    <a:pt x="0" y="1106"/>
                    <a:pt x="319" y="1424"/>
                    <a:pt x="712" y="1424"/>
                  </a:cubicBezTo>
                  <a:cubicBezTo>
                    <a:pt x="1106" y="1424"/>
                    <a:pt x="1425" y="1106"/>
                    <a:pt x="1425" y="712"/>
                  </a:cubicBezTo>
                  <a:cubicBezTo>
                    <a:pt x="1425" y="319"/>
                    <a:pt x="1107" y="1"/>
                    <a:pt x="714"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79;p75">
              <a:extLst>
                <a:ext uri="{FF2B5EF4-FFF2-40B4-BE49-F238E27FC236}">
                  <a16:creationId xmlns:a16="http://schemas.microsoft.com/office/drawing/2014/main" id="{1EFDE545-C99E-A0EE-2309-79FD223AABA6}"/>
                </a:ext>
              </a:extLst>
            </p:cNvPr>
            <p:cNvSpPr/>
            <p:nvPr/>
          </p:nvSpPr>
          <p:spPr>
            <a:xfrm>
              <a:off x="6416610" y="4083853"/>
              <a:ext cx="192424" cy="192424"/>
            </a:xfrm>
            <a:custGeom>
              <a:avLst/>
              <a:gdLst/>
              <a:ahLst/>
              <a:cxnLst/>
              <a:rect l="l" t="t" r="r" b="b"/>
              <a:pathLst>
                <a:path w="5939" h="5939" extrusionOk="0">
                  <a:moveTo>
                    <a:pt x="2970" y="0"/>
                  </a:moveTo>
                  <a:cubicBezTo>
                    <a:pt x="1331" y="0"/>
                    <a:pt x="1" y="1329"/>
                    <a:pt x="1" y="2969"/>
                  </a:cubicBezTo>
                  <a:cubicBezTo>
                    <a:pt x="1" y="4609"/>
                    <a:pt x="1331" y="5938"/>
                    <a:pt x="2970" y="5938"/>
                  </a:cubicBezTo>
                  <a:cubicBezTo>
                    <a:pt x="4610" y="5938"/>
                    <a:pt x="5939" y="4609"/>
                    <a:pt x="5939" y="2969"/>
                  </a:cubicBezTo>
                  <a:cubicBezTo>
                    <a:pt x="5939" y="1329"/>
                    <a:pt x="4610" y="0"/>
                    <a:pt x="2970" y="0"/>
                  </a:cubicBezTo>
                  <a:close/>
                </a:path>
              </a:pathLst>
            </a:custGeom>
            <a:solidFill>
              <a:srgbClr val="DDE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80;p75">
              <a:extLst>
                <a:ext uri="{FF2B5EF4-FFF2-40B4-BE49-F238E27FC236}">
                  <a16:creationId xmlns:a16="http://schemas.microsoft.com/office/drawing/2014/main" id="{027A945D-BEF3-59B2-7204-C510D895659A}"/>
                </a:ext>
              </a:extLst>
            </p:cNvPr>
            <p:cNvSpPr/>
            <p:nvPr/>
          </p:nvSpPr>
          <p:spPr>
            <a:xfrm>
              <a:off x="6519642" y="4186949"/>
              <a:ext cx="69336" cy="69336"/>
            </a:xfrm>
            <a:custGeom>
              <a:avLst/>
              <a:gdLst/>
              <a:ahLst/>
              <a:cxnLst/>
              <a:rect l="l" t="t" r="r" b="b"/>
              <a:pathLst>
                <a:path w="2140" h="2140" extrusionOk="0">
                  <a:moveTo>
                    <a:pt x="648" y="0"/>
                  </a:moveTo>
                  <a:lnTo>
                    <a:pt x="0" y="648"/>
                  </a:lnTo>
                  <a:lnTo>
                    <a:pt x="1479" y="2139"/>
                  </a:lnTo>
                  <a:lnTo>
                    <a:pt x="2140" y="1478"/>
                  </a:lnTo>
                  <a:lnTo>
                    <a:pt x="648" y="0"/>
                  </a:lnTo>
                  <a:close/>
                </a:path>
              </a:pathLst>
            </a:custGeom>
            <a:solidFill>
              <a:srgbClr val="8C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81;p75">
              <a:extLst>
                <a:ext uri="{FF2B5EF4-FFF2-40B4-BE49-F238E27FC236}">
                  <a16:creationId xmlns:a16="http://schemas.microsoft.com/office/drawing/2014/main" id="{6C8B69FE-04DB-F499-7F54-AE2511FC3CCB}"/>
                </a:ext>
              </a:extLst>
            </p:cNvPr>
            <p:cNvSpPr/>
            <p:nvPr/>
          </p:nvSpPr>
          <p:spPr>
            <a:xfrm>
              <a:off x="6717833" y="4385075"/>
              <a:ext cx="69336" cy="69336"/>
            </a:xfrm>
            <a:custGeom>
              <a:avLst/>
              <a:gdLst/>
              <a:ahLst/>
              <a:cxnLst/>
              <a:rect l="l" t="t" r="r" b="b"/>
              <a:pathLst>
                <a:path w="2140" h="2140" extrusionOk="0">
                  <a:moveTo>
                    <a:pt x="648" y="1"/>
                  </a:moveTo>
                  <a:lnTo>
                    <a:pt x="0" y="648"/>
                  </a:lnTo>
                  <a:lnTo>
                    <a:pt x="1479" y="2139"/>
                  </a:lnTo>
                  <a:lnTo>
                    <a:pt x="2140" y="1479"/>
                  </a:lnTo>
                  <a:lnTo>
                    <a:pt x="648" y="1"/>
                  </a:lnTo>
                  <a:close/>
                </a:path>
              </a:pathLst>
            </a:custGeom>
            <a:solidFill>
              <a:srgbClr val="8C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82;p75">
              <a:extLst>
                <a:ext uri="{FF2B5EF4-FFF2-40B4-BE49-F238E27FC236}">
                  <a16:creationId xmlns:a16="http://schemas.microsoft.com/office/drawing/2014/main" id="{FF43DFE0-DF95-8128-9105-C08129A9A5EB}"/>
                </a:ext>
              </a:extLst>
            </p:cNvPr>
            <p:cNvSpPr/>
            <p:nvPr/>
          </p:nvSpPr>
          <p:spPr>
            <a:xfrm>
              <a:off x="6416610" y="4364663"/>
              <a:ext cx="192424" cy="192424"/>
            </a:xfrm>
            <a:custGeom>
              <a:avLst/>
              <a:gdLst/>
              <a:ahLst/>
              <a:cxnLst/>
              <a:rect l="l" t="t" r="r" b="b"/>
              <a:pathLst>
                <a:path w="5939" h="5939" extrusionOk="0">
                  <a:moveTo>
                    <a:pt x="2970" y="0"/>
                  </a:moveTo>
                  <a:cubicBezTo>
                    <a:pt x="1331" y="0"/>
                    <a:pt x="1" y="1330"/>
                    <a:pt x="1" y="2969"/>
                  </a:cubicBezTo>
                  <a:cubicBezTo>
                    <a:pt x="1" y="4609"/>
                    <a:pt x="1331" y="5938"/>
                    <a:pt x="2970" y="5938"/>
                  </a:cubicBezTo>
                  <a:cubicBezTo>
                    <a:pt x="4610" y="5938"/>
                    <a:pt x="5939" y="4609"/>
                    <a:pt x="5939" y="2969"/>
                  </a:cubicBezTo>
                  <a:cubicBezTo>
                    <a:pt x="5939" y="1330"/>
                    <a:pt x="4610" y="0"/>
                    <a:pt x="2970" y="0"/>
                  </a:cubicBezTo>
                  <a:close/>
                </a:path>
              </a:pathLst>
            </a:custGeom>
            <a:solidFill>
              <a:srgbClr val="DDE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83;p75">
              <a:extLst>
                <a:ext uri="{FF2B5EF4-FFF2-40B4-BE49-F238E27FC236}">
                  <a16:creationId xmlns:a16="http://schemas.microsoft.com/office/drawing/2014/main" id="{0E86CBCD-400A-3363-1115-7A30606F5216}"/>
                </a:ext>
              </a:extLst>
            </p:cNvPr>
            <p:cNvSpPr/>
            <p:nvPr/>
          </p:nvSpPr>
          <p:spPr>
            <a:xfrm>
              <a:off x="6717639" y="4186885"/>
              <a:ext cx="69304" cy="69336"/>
            </a:xfrm>
            <a:custGeom>
              <a:avLst/>
              <a:gdLst/>
              <a:ahLst/>
              <a:cxnLst/>
              <a:rect l="l" t="t" r="r" b="b"/>
              <a:pathLst>
                <a:path w="2139" h="2140" extrusionOk="0">
                  <a:moveTo>
                    <a:pt x="1491" y="1"/>
                  </a:moveTo>
                  <a:lnTo>
                    <a:pt x="0" y="1479"/>
                  </a:lnTo>
                  <a:lnTo>
                    <a:pt x="661" y="2139"/>
                  </a:lnTo>
                  <a:lnTo>
                    <a:pt x="2138" y="648"/>
                  </a:lnTo>
                  <a:lnTo>
                    <a:pt x="1491" y="1"/>
                  </a:lnTo>
                  <a:close/>
                </a:path>
              </a:pathLst>
            </a:custGeom>
            <a:solidFill>
              <a:srgbClr val="8C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84;p75">
              <a:extLst>
                <a:ext uri="{FF2B5EF4-FFF2-40B4-BE49-F238E27FC236}">
                  <a16:creationId xmlns:a16="http://schemas.microsoft.com/office/drawing/2014/main" id="{1B2149D3-E55F-F715-C4F8-9E2ED3314C66}"/>
                </a:ext>
              </a:extLst>
            </p:cNvPr>
            <p:cNvSpPr/>
            <p:nvPr/>
          </p:nvSpPr>
          <p:spPr>
            <a:xfrm>
              <a:off x="6519480" y="4385075"/>
              <a:ext cx="69336" cy="69336"/>
            </a:xfrm>
            <a:custGeom>
              <a:avLst/>
              <a:gdLst/>
              <a:ahLst/>
              <a:cxnLst/>
              <a:rect l="l" t="t" r="r" b="b"/>
              <a:pathLst>
                <a:path w="2140" h="2140" extrusionOk="0">
                  <a:moveTo>
                    <a:pt x="1492" y="1"/>
                  </a:moveTo>
                  <a:lnTo>
                    <a:pt x="0" y="1479"/>
                  </a:lnTo>
                  <a:lnTo>
                    <a:pt x="661" y="2139"/>
                  </a:lnTo>
                  <a:lnTo>
                    <a:pt x="2140" y="648"/>
                  </a:lnTo>
                  <a:lnTo>
                    <a:pt x="1492" y="1"/>
                  </a:lnTo>
                  <a:close/>
                </a:path>
              </a:pathLst>
            </a:custGeom>
            <a:solidFill>
              <a:srgbClr val="8C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85;p75">
              <a:extLst>
                <a:ext uri="{FF2B5EF4-FFF2-40B4-BE49-F238E27FC236}">
                  <a16:creationId xmlns:a16="http://schemas.microsoft.com/office/drawing/2014/main" id="{E667EA22-3C79-12EB-5B11-66F1DE97C1EE}"/>
                </a:ext>
              </a:extLst>
            </p:cNvPr>
            <p:cNvSpPr/>
            <p:nvPr/>
          </p:nvSpPr>
          <p:spPr>
            <a:xfrm>
              <a:off x="6578481" y="4245269"/>
              <a:ext cx="150077" cy="150077"/>
            </a:xfrm>
            <a:custGeom>
              <a:avLst/>
              <a:gdLst/>
              <a:ahLst/>
              <a:cxnLst/>
              <a:rect l="l" t="t" r="r" b="b"/>
              <a:pathLst>
                <a:path w="4632" h="4632" extrusionOk="0">
                  <a:moveTo>
                    <a:pt x="1808" y="0"/>
                  </a:moveTo>
                  <a:lnTo>
                    <a:pt x="1040" y="319"/>
                  </a:lnTo>
                  <a:lnTo>
                    <a:pt x="1134" y="715"/>
                  </a:lnTo>
                  <a:lnTo>
                    <a:pt x="715" y="1134"/>
                  </a:lnTo>
                  <a:lnTo>
                    <a:pt x="320" y="1039"/>
                  </a:lnTo>
                  <a:lnTo>
                    <a:pt x="1" y="1808"/>
                  </a:lnTo>
                  <a:lnTo>
                    <a:pt x="348" y="2021"/>
                  </a:lnTo>
                  <a:lnTo>
                    <a:pt x="348" y="2611"/>
                  </a:lnTo>
                  <a:lnTo>
                    <a:pt x="1" y="2825"/>
                  </a:lnTo>
                  <a:lnTo>
                    <a:pt x="320" y="3594"/>
                  </a:lnTo>
                  <a:lnTo>
                    <a:pt x="715" y="3499"/>
                  </a:lnTo>
                  <a:lnTo>
                    <a:pt x="1134" y="3917"/>
                  </a:lnTo>
                  <a:lnTo>
                    <a:pt x="1040" y="4314"/>
                  </a:lnTo>
                  <a:lnTo>
                    <a:pt x="1808" y="4632"/>
                  </a:lnTo>
                  <a:lnTo>
                    <a:pt x="2021" y="4284"/>
                  </a:lnTo>
                  <a:lnTo>
                    <a:pt x="2612" y="4284"/>
                  </a:lnTo>
                  <a:lnTo>
                    <a:pt x="2825" y="4632"/>
                  </a:lnTo>
                  <a:lnTo>
                    <a:pt x="3594" y="4314"/>
                  </a:lnTo>
                  <a:lnTo>
                    <a:pt x="3499" y="3917"/>
                  </a:lnTo>
                  <a:lnTo>
                    <a:pt x="3917" y="3499"/>
                  </a:lnTo>
                  <a:lnTo>
                    <a:pt x="4314" y="3594"/>
                  </a:lnTo>
                  <a:lnTo>
                    <a:pt x="4632" y="2825"/>
                  </a:lnTo>
                  <a:lnTo>
                    <a:pt x="4285" y="2611"/>
                  </a:lnTo>
                  <a:lnTo>
                    <a:pt x="4285" y="2021"/>
                  </a:lnTo>
                  <a:lnTo>
                    <a:pt x="4632" y="1808"/>
                  </a:lnTo>
                  <a:lnTo>
                    <a:pt x="4314" y="1039"/>
                  </a:lnTo>
                  <a:lnTo>
                    <a:pt x="3917" y="1134"/>
                  </a:lnTo>
                  <a:lnTo>
                    <a:pt x="3499" y="715"/>
                  </a:lnTo>
                  <a:lnTo>
                    <a:pt x="3594" y="319"/>
                  </a:lnTo>
                  <a:lnTo>
                    <a:pt x="2825" y="0"/>
                  </a:lnTo>
                  <a:lnTo>
                    <a:pt x="2612" y="348"/>
                  </a:lnTo>
                  <a:lnTo>
                    <a:pt x="2021" y="348"/>
                  </a:lnTo>
                  <a:lnTo>
                    <a:pt x="1808" y="0"/>
                  </a:lnTo>
                  <a:close/>
                </a:path>
              </a:pathLst>
            </a:custGeom>
            <a:solidFill>
              <a:srgbClr val="07A8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86;p75">
              <a:extLst>
                <a:ext uri="{FF2B5EF4-FFF2-40B4-BE49-F238E27FC236}">
                  <a16:creationId xmlns:a16="http://schemas.microsoft.com/office/drawing/2014/main" id="{22E5DFF4-0B4F-0AE9-5702-6921134862AB}"/>
                </a:ext>
              </a:extLst>
            </p:cNvPr>
            <p:cNvSpPr/>
            <p:nvPr/>
          </p:nvSpPr>
          <p:spPr>
            <a:xfrm>
              <a:off x="6626336" y="4293610"/>
              <a:ext cx="53946" cy="53914"/>
            </a:xfrm>
            <a:custGeom>
              <a:avLst/>
              <a:gdLst/>
              <a:ahLst/>
              <a:cxnLst/>
              <a:rect l="l" t="t" r="r" b="b"/>
              <a:pathLst>
                <a:path w="1665" h="1664" extrusionOk="0">
                  <a:moveTo>
                    <a:pt x="832" y="0"/>
                  </a:moveTo>
                  <a:cubicBezTo>
                    <a:pt x="372" y="0"/>
                    <a:pt x="1" y="372"/>
                    <a:pt x="1" y="832"/>
                  </a:cubicBezTo>
                  <a:cubicBezTo>
                    <a:pt x="1" y="1291"/>
                    <a:pt x="373" y="1664"/>
                    <a:pt x="832" y="1664"/>
                  </a:cubicBezTo>
                  <a:cubicBezTo>
                    <a:pt x="1291" y="1664"/>
                    <a:pt x="1664" y="1291"/>
                    <a:pt x="1664" y="832"/>
                  </a:cubicBezTo>
                  <a:cubicBezTo>
                    <a:pt x="1664" y="372"/>
                    <a:pt x="1291" y="0"/>
                    <a:pt x="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87;p75">
              <a:extLst>
                <a:ext uri="{FF2B5EF4-FFF2-40B4-BE49-F238E27FC236}">
                  <a16:creationId xmlns:a16="http://schemas.microsoft.com/office/drawing/2014/main" id="{D2B6F26E-E996-BA0D-6B6B-DFF13EA113E5}"/>
                </a:ext>
              </a:extLst>
            </p:cNvPr>
            <p:cNvSpPr/>
            <p:nvPr/>
          </p:nvSpPr>
          <p:spPr>
            <a:xfrm>
              <a:off x="6489867" y="4156979"/>
              <a:ext cx="46138" cy="46170"/>
            </a:xfrm>
            <a:custGeom>
              <a:avLst/>
              <a:gdLst/>
              <a:ahLst/>
              <a:cxnLst/>
              <a:rect l="l" t="t" r="r" b="b"/>
              <a:pathLst>
                <a:path w="1424" h="1425" extrusionOk="0">
                  <a:moveTo>
                    <a:pt x="712" y="1"/>
                  </a:moveTo>
                  <a:cubicBezTo>
                    <a:pt x="318" y="1"/>
                    <a:pt x="0" y="319"/>
                    <a:pt x="0" y="712"/>
                  </a:cubicBezTo>
                  <a:cubicBezTo>
                    <a:pt x="0" y="1106"/>
                    <a:pt x="318" y="1424"/>
                    <a:pt x="712" y="1424"/>
                  </a:cubicBezTo>
                  <a:cubicBezTo>
                    <a:pt x="1106" y="1424"/>
                    <a:pt x="1424" y="1106"/>
                    <a:pt x="1424" y="712"/>
                  </a:cubicBezTo>
                  <a:cubicBezTo>
                    <a:pt x="1424" y="319"/>
                    <a:pt x="1104" y="1"/>
                    <a:pt x="712"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88;p75">
              <a:extLst>
                <a:ext uri="{FF2B5EF4-FFF2-40B4-BE49-F238E27FC236}">
                  <a16:creationId xmlns:a16="http://schemas.microsoft.com/office/drawing/2014/main" id="{762D3C01-DA03-DA14-4C1C-5C8E91D626DC}"/>
                </a:ext>
              </a:extLst>
            </p:cNvPr>
            <p:cNvSpPr/>
            <p:nvPr/>
          </p:nvSpPr>
          <p:spPr>
            <a:xfrm>
              <a:off x="6770678" y="4156979"/>
              <a:ext cx="46170" cy="46170"/>
            </a:xfrm>
            <a:custGeom>
              <a:avLst/>
              <a:gdLst/>
              <a:ahLst/>
              <a:cxnLst/>
              <a:rect l="l" t="t" r="r" b="b"/>
              <a:pathLst>
                <a:path w="1425" h="1425" extrusionOk="0">
                  <a:moveTo>
                    <a:pt x="712" y="1"/>
                  </a:moveTo>
                  <a:cubicBezTo>
                    <a:pt x="319" y="1"/>
                    <a:pt x="0" y="319"/>
                    <a:pt x="0" y="712"/>
                  </a:cubicBezTo>
                  <a:cubicBezTo>
                    <a:pt x="0" y="1106"/>
                    <a:pt x="319" y="1424"/>
                    <a:pt x="712" y="1424"/>
                  </a:cubicBezTo>
                  <a:cubicBezTo>
                    <a:pt x="1106" y="1424"/>
                    <a:pt x="1425" y="1106"/>
                    <a:pt x="1425" y="712"/>
                  </a:cubicBezTo>
                  <a:cubicBezTo>
                    <a:pt x="1425" y="319"/>
                    <a:pt x="1106" y="1"/>
                    <a:pt x="712"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89;p75">
              <a:extLst>
                <a:ext uri="{FF2B5EF4-FFF2-40B4-BE49-F238E27FC236}">
                  <a16:creationId xmlns:a16="http://schemas.microsoft.com/office/drawing/2014/main" id="{FEA9BCFC-2D3E-B1CA-B762-80A82EEC3211}"/>
                </a:ext>
              </a:extLst>
            </p:cNvPr>
            <p:cNvSpPr/>
            <p:nvPr/>
          </p:nvSpPr>
          <p:spPr>
            <a:xfrm>
              <a:off x="6489867" y="4437920"/>
              <a:ext cx="46138" cy="46170"/>
            </a:xfrm>
            <a:custGeom>
              <a:avLst/>
              <a:gdLst/>
              <a:ahLst/>
              <a:cxnLst/>
              <a:rect l="l" t="t" r="r" b="b"/>
              <a:pathLst>
                <a:path w="1424" h="1425" extrusionOk="0">
                  <a:moveTo>
                    <a:pt x="714" y="1"/>
                  </a:moveTo>
                  <a:cubicBezTo>
                    <a:pt x="713" y="1"/>
                    <a:pt x="713" y="1"/>
                    <a:pt x="712" y="1"/>
                  </a:cubicBezTo>
                  <a:cubicBezTo>
                    <a:pt x="318" y="1"/>
                    <a:pt x="0" y="319"/>
                    <a:pt x="0" y="712"/>
                  </a:cubicBezTo>
                  <a:cubicBezTo>
                    <a:pt x="0" y="1106"/>
                    <a:pt x="318" y="1424"/>
                    <a:pt x="712" y="1424"/>
                  </a:cubicBezTo>
                  <a:cubicBezTo>
                    <a:pt x="1106" y="1424"/>
                    <a:pt x="1424" y="1106"/>
                    <a:pt x="1424" y="712"/>
                  </a:cubicBezTo>
                  <a:cubicBezTo>
                    <a:pt x="1424" y="319"/>
                    <a:pt x="1105" y="1"/>
                    <a:pt x="714"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90;p75">
              <a:extLst>
                <a:ext uri="{FF2B5EF4-FFF2-40B4-BE49-F238E27FC236}">
                  <a16:creationId xmlns:a16="http://schemas.microsoft.com/office/drawing/2014/main" id="{442CF786-0845-A14F-E5C7-F7812C5933DA}"/>
                </a:ext>
              </a:extLst>
            </p:cNvPr>
            <p:cNvSpPr/>
            <p:nvPr/>
          </p:nvSpPr>
          <p:spPr>
            <a:xfrm>
              <a:off x="6687863" y="4355073"/>
              <a:ext cx="213678" cy="211702"/>
            </a:xfrm>
            <a:custGeom>
              <a:avLst/>
              <a:gdLst/>
              <a:ahLst/>
              <a:cxnLst/>
              <a:rect l="l" t="t" r="r" b="b"/>
              <a:pathLst>
                <a:path w="6595" h="6534" extrusionOk="0">
                  <a:moveTo>
                    <a:pt x="3273" y="595"/>
                  </a:moveTo>
                  <a:cubicBezTo>
                    <a:pt x="3889" y="595"/>
                    <a:pt x="4473" y="805"/>
                    <a:pt x="4947" y="1189"/>
                  </a:cubicBezTo>
                  <a:lnTo>
                    <a:pt x="3753" y="2383"/>
                  </a:lnTo>
                  <a:cubicBezTo>
                    <a:pt x="3625" y="2311"/>
                    <a:pt x="3478" y="2267"/>
                    <a:pt x="3324" y="2259"/>
                  </a:cubicBezTo>
                  <a:cubicBezTo>
                    <a:pt x="3318" y="2253"/>
                    <a:pt x="3314" y="2248"/>
                    <a:pt x="3309" y="2242"/>
                  </a:cubicBezTo>
                  <a:lnTo>
                    <a:pt x="1995" y="916"/>
                  </a:lnTo>
                  <a:cubicBezTo>
                    <a:pt x="2382" y="706"/>
                    <a:pt x="2816" y="595"/>
                    <a:pt x="3268" y="595"/>
                  </a:cubicBezTo>
                  <a:cubicBezTo>
                    <a:pt x="3269" y="595"/>
                    <a:pt x="3271" y="595"/>
                    <a:pt x="3273" y="595"/>
                  </a:cubicBezTo>
                  <a:close/>
                  <a:moveTo>
                    <a:pt x="1501" y="1263"/>
                  </a:moveTo>
                  <a:lnTo>
                    <a:pt x="2676" y="2448"/>
                  </a:lnTo>
                  <a:cubicBezTo>
                    <a:pt x="2588" y="2511"/>
                    <a:pt x="2510" y="2589"/>
                    <a:pt x="2446" y="2678"/>
                  </a:cubicBezTo>
                  <a:lnTo>
                    <a:pt x="1260" y="1502"/>
                  </a:lnTo>
                  <a:cubicBezTo>
                    <a:pt x="1298" y="1460"/>
                    <a:pt x="1336" y="1417"/>
                    <a:pt x="1377" y="1377"/>
                  </a:cubicBezTo>
                  <a:cubicBezTo>
                    <a:pt x="1417" y="1337"/>
                    <a:pt x="1459" y="1300"/>
                    <a:pt x="1501" y="1263"/>
                  </a:cubicBezTo>
                  <a:close/>
                  <a:moveTo>
                    <a:pt x="3266" y="2849"/>
                  </a:moveTo>
                  <a:cubicBezTo>
                    <a:pt x="3494" y="2849"/>
                    <a:pt x="3682" y="3037"/>
                    <a:pt x="3682" y="3265"/>
                  </a:cubicBezTo>
                  <a:cubicBezTo>
                    <a:pt x="3682" y="3495"/>
                    <a:pt x="3494" y="3681"/>
                    <a:pt x="3266" y="3681"/>
                  </a:cubicBezTo>
                  <a:cubicBezTo>
                    <a:pt x="3170" y="3681"/>
                    <a:pt x="3082" y="3648"/>
                    <a:pt x="3012" y="3595"/>
                  </a:cubicBezTo>
                  <a:cubicBezTo>
                    <a:pt x="3004" y="3585"/>
                    <a:pt x="2997" y="3576"/>
                    <a:pt x="2988" y="3566"/>
                  </a:cubicBezTo>
                  <a:cubicBezTo>
                    <a:pt x="2976" y="3555"/>
                    <a:pt x="2963" y="3544"/>
                    <a:pt x="2950" y="3536"/>
                  </a:cubicBezTo>
                  <a:cubicBezTo>
                    <a:pt x="2888" y="3463"/>
                    <a:pt x="2850" y="3368"/>
                    <a:pt x="2850" y="3265"/>
                  </a:cubicBezTo>
                  <a:cubicBezTo>
                    <a:pt x="2850" y="3037"/>
                    <a:pt x="3036" y="2849"/>
                    <a:pt x="3266" y="2849"/>
                  </a:cubicBezTo>
                  <a:close/>
                  <a:moveTo>
                    <a:pt x="915" y="1995"/>
                  </a:moveTo>
                  <a:lnTo>
                    <a:pt x="2240" y="3309"/>
                  </a:lnTo>
                  <a:cubicBezTo>
                    <a:pt x="2247" y="3316"/>
                    <a:pt x="2252" y="3321"/>
                    <a:pt x="2259" y="3326"/>
                  </a:cubicBezTo>
                  <a:cubicBezTo>
                    <a:pt x="2268" y="3480"/>
                    <a:pt x="2312" y="3625"/>
                    <a:pt x="2382" y="3753"/>
                  </a:cubicBezTo>
                  <a:lnTo>
                    <a:pt x="1189" y="4947"/>
                  </a:lnTo>
                  <a:cubicBezTo>
                    <a:pt x="803" y="4473"/>
                    <a:pt x="594" y="3885"/>
                    <a:pt x="594" y="3265"/>
                  </a:cubicBezTo>
                  <a:cubicBezTo>
                    <a:pt x="596" y="2815"/>
                    <a:pt x="706" y="2381"/>
                    <a:pt x="915" y="1995"/>
                  </a:cubicBezTo>
                  <a:close/>
                  <a:moveTo>
                    <a:pt x="3267" y="0"/>
                  </a:moveTo>
                  <a:cubicBezTo>
                    <a:pt x="2394" y="0"/>
                    <a:pt x="1575" y="339"/>
                    <a:pt x="957" y="957"/>
                  </a:cubicBezTo>
                  <a:cubicBezTo>
                    <a:pt x="340" y="1574"/>
                    <a:pt x="1" y="2394"/>
                    <a:pt x="1" y="3267"/>
                  </a:cubicBezTo>
                  <a:cubicBezTo>
                    <a:pt x="1" y="4139"/>
                    <a:pt x="340" y="4959"/>
                    <a:pt x="957" y="5576"/>
                  </a:cubicBezTo>
                  <a:cubicBezTo>
                    <a:pt x="1429" y="6048"/>
                    <a:pt x="2022" y="6359"/>
                    <a:pt x="2675" y="6479"/>
                  </a:cubicBezTo>
                  <a:cubicBezTo>
                    <a:pt x="2872" y="6516"/>
                    <a:pt x="3071" y="6533"/>
                    <a:pt x="3270" y="6533"/>
                  </a:cubicBezTo>
                  <a:cubicBezTo>
                    <a:pt x="3710" y="6533"/>
                    <a:pt x="4146" y="6444"/>
                    <a:pt x="4555" y="6269"/>
                  </a:cubicBezTo>
                  <a:cubicBezTo>
                    <a:pt x="4705" y="6205"/>
                    <a:pt x="4776" y="6029"/>
                    <a:pt x="4710" y="5879"/>
                  </a:cubicBezTo>
                  <a:cubicBezTo>
                    <a:pt x="4662" y="5767"/>
                    <a:pt x="4553" y="5700"/>
                    <a:pt x="4437" y="5700"/>
                  </a:cubicBezTo>
                  <a:cubicBezTo>
                    <a:pt x="4398" y="5700"/>
                    <a:pt x="4359" y="5707"/>
                    <a:pt x="4321" y="5724"/>
                  </a:cubicBezTo>
                  <a:cubicBezTo>
                    <a:pt x="3978" y="5871"/>
                    <a:pt x="3619" y="5942"/>
                    <a:pt x="3263" y="5942"/>
                  </a:cubicBezTo>
                  <a:cubicBezTo>
                    <a:pt x="2671" y="5942"/>
                    <a:pt x="2089" y="5744"/>
                    <a:pt x="1612" y="5366"/>
                  </a:cubicBezTo>
                  <a:lnTo>
                    <a:pt x="2809" y="4168"/>
                  </a:lnTo>
                  <a:cubicBezTo>
                    <a:pt x="2946" y="4238"/>
                    <a:pt x="3102" y="4277"/>
                    <a:pt x="3266" y="4277"/>
                  </a:cubicBezTo>
                  <a:cubicBezTo>
                    <a:pt x="3823" y="4277"/>
                    <a:pt x="4275" y="3825"/>
                    <a:pt x="4275" y="3268"/>
                  </a:cubicBezTo>
                  <a:cubicBezTo>
                    <a:pt x="4275" y="3103"/>
                    <a:pt x="4235" y="2948"/>
                    <a:pt x="4166" y="2811"/>
                  </a:cubicBezTo>
                  <a:lnTo>
                    <a:pt x="5365" y="1612"/>
                  </a:lnTo>
                  <a:cubicBezTo>
                    <a:pt x="5972" y="2377"/>
                    <a:pt x="6115" y="3410"/>
                    <a:pt x="5721" y="4324"/>
                  </a:cubicBezTo>
                  <a:cubicBezTo>
                    <a:pt x="5657" y="4475"/>
                    <a:pt x="5726" y="4650"/>
                    <a:pt x="5877" y="4714"/>
                  </a:cubicBezTo>
                  <a:cubicBezTo>
                    <a:pt x="5915" y="4730"/>
                    <a:pt x="5954" y="4738"/>
                    <a:pt x="5993" y="4738"/>
                  </a:cubicBezTo>
                  <a:cubicBezTo>
                    <a:pt x="6108" y="4738"/>
                    <a:pt x="6218" y="4671"/>
                    <a:pt x="6266" y="4559"/>
                  </a:cubicBezTo>
                  <a:cubicBezTo>
                    <a:pt x="6521" y="3965"/>
                    <a:pt x="6595" y="3316"/>
                    <a:pt x="6478" y="2677"/>
                  </a:cubicBezTo>
                  <a:cubicBezTo>
                    <a:pt x="6360" y="2022"/>
                    <a:pt x="6047" y="1428"/>
                    <a:pt x="5577" y="957"/>
                  </a:cubicBezTo>
                  <a:cubicBezTo>
                    <a:pt x="4960" y="340"/>
                    <a:pt x="4140" y="0"/>
                    <a:pt x="3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91;p75">
              <a:extLst>
                <a:ext uri="{FF2B5EF4-FFF2-40B4-BE49-F238E27FC236}">
                  <a16:creationId xmlns:a16="http://schemas.microsoft.com/office/drawing/2014/main" id="{7EA4CD0F-CB13-C11F-F6FD-998B8F066A82}"/>
                </a:ext>
              </a:extLst>
            </p:cNvPr>
            <p:cNvSpPr/>
            <p:nvPr/>
          </p:nvSpPr>
          <p:spPr>
            <a:xfrm>
              <a:off x="6851127" y="4519017"/>
              <a:ext cx="21416" cy="19537"/>
            </a:xfrm>
            <a:custGeom>
              <a:avLst/>
              <a:gdLst/>
              <a:ahLst/>
              <a:cxnLst/>
              <a:rect l="l" t="t" r="r" b="b"/>
              <a:pathLst>
                <a:path w="661" h="603" extrusionOk="0">
                  <a:moveTo>
                    <a:pt x="334" y="1"/>
                  </a:moveTo>
                  <a:cubicBezTo>
                    <a:pt x="258" y="1"/>
                    <a:pt x="182" y="30"/>
                    <a:pt x="124" y="88"/>
                  </a:cubicBezTo>
                  <a:lnTo>
                    <a:pt x="117" y="95"/>
                  </a:lnTo>
                  <a:cubicBezTo>
                    <a:pt x="1" y="211"/>
                    <a:pt x="1" y="399"/>
                    <a:pt x="117" y="515"/>
                  </a:cubicBezTo>
                  <a:cubicBezTo>
                    <a:pt x="174" y="573"/>
                    <a:pt x="250" y="602"/>
                    <a:pt x="327" y="602"/>
                  </a:cubicBezTo>
                  <a:cubicBezTo>
                    <a:pt x="403" y="602"/>
                    <a:pt x="479" y="573"/>
                    <a:pt x="538" y="515"/>
                  </a:cubicBezTo>
                  <a:lnTo>
                    <a:pt x="545" y="508"/>
                  </a:lnTo>
                  <a:cubicBezTo>
                    <a:pt x="661" y="392"/>
                    <a:pt x="661" y="203"/>
                    <a:pt x="545" y="88"/>
                  </a:cubicBezTo>
                  <a:cubicBezTo>
                    <a:pt x="487" y="30"/>
                    <a:pt x="410" y="1"/>
                    <a:pt x="3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92;p75">
              <a:extLst>
                <a:ext uri="{FF2B5EF4-FFF2-40B4-BE49-F238E27FC236}">
                  <a16:creationId xmlns:a16="http://schemas.microsoft.com/office/drawing/2014/main" id="{5888CC84-F471-EDA0-F1DA-0813F30BFF88}"/>
                </a:ext>
              </a:extLst>
            </p:cNvPr>
            <p:cNvSpPr/>
            <p:nvPr/>
          </p:nvSpPr>
          <p:spPr>
            <a:xfrm>
              <a:off x="6405044" y="4074165"/>
              <a:ext cx="213678" cy="211702"/>
            </a:xfrm>
            <a:custGeom>
              <a:avLst/>
              <a:gdLst/>
              <a:ahLst/>
              <a:cxnLst/>
              <a:rect l="l" t="t" r="r" b="b"/>
              <a:pathLst>
                <a:path w="6595" h="6534" extrusionOk="0">
                  <a:moveTo>
                    <a:pt x="3329" y="2852"/>
                  </a:moveTo>
                  <a:cubicBezTo>
                    <a:pt x="3557" y="2852"/>
                    <a:pt x="3745" y="3039"/>
                    <a:pt x="3745" y="3268"/>
                  </a:cubicBezTo>
                  <a:cubicBezTo>
                    <a:pt x="3745" y="3497"/>
                    <a:pt x="3557" y="3684"/>
                    <a:pt x="3329" y="3684"/>
                  </a:cubicBezTo>
                  <a:cubicBezTo>
                    <a:pt x="3230" y="3684"/>
                    <a:pt x="3141" y="3649"/>
                    <a:pt x="3069" y="3594"/>
                  </a:cubicBezTo>
                  <a:cubicBezTo>
                    <a:pt x="3062" y="3584"/>
                    <a:pt x="3053" y="3574"/>
                    <a:pt x="3045" y="3565"/>
                  </a:cubicBezTo>
                  <a:cubicBezTo>
                    <a:pt x="3034" y="3555"/>
                    <a:pt x="3022" y="3546"/>
                    <a:pt x="3010" y="3537"/>
                  </a:cubicBezTo>
                  <a:cubicBezTo>
                    <a:pt x="2950" y="3464"/>
                    <a:pt x="2913" y="3370"/>
                    <a:pt x="2913" y="3269"/>
                  </a:cubicBezTo>
                  <a:cubicBezTo>
                    <a:pt x="2914" y="3039"/>
                    <a:pt x="3100" y="2852"/>
                    <a:pt x="3329" y="2852"/>
                  </a:cubicBezTo>
                  <a:close/>
                  <a:moveTo>
                    <a:pt x="5422" y="1607"/>
                  </a:moveTo>
                  <a:cubicBezTo>
                    <a:pt x="5798" y="2079"/>
                    <a:pt x="6001" y="2657"/>
                    <a:pt x="6001" y="3267"/>
                  </a:cubicBezTo>
                  <a:cubicBezTo>
                    <a:pt x="6000" y="3720"/>
                    <a:pt x="5888" y="4155"/>
                    <a:pt x="5678" y="4541"/>
                  </a:cubicBezTo>
                  <a:lnTo>
                    <a:pt x="4396" y="3269"/>
                  </a:lnTo>
                  <a:cubicBezTo>
                    <a:pt x="4378" y="3253"/>
                    <a:pt x="4358" y="3237"/>
                    <a:pt x="4338" y="3225"/>
                  </a:cubicBezTo>
                  <a:cubicBezTo>
                    <a:pt x="4331" y="3074"/>
                    <a:pt x="4292" y="2931"/>
                    <a:pt x="4226" y="2804"/>
                  </a:cubicBezTo>
                  <a:lnTo>
                    <a:pt x="5422" y="1607"/>
                  </a:lnTo>
                  <a:close/>
                  <a:moveTo>
                    <a:pt x="4147" y="3859"/>
                  </a:moveTo>
                  <a:lnTo>
                    <a:pt x="5331" y="5034"/>
                  </a:lnTo>
                  <a:cubicBezTo>
                    <a:pt x="5295" y="5076"/>
                    <a:pt x="5257" y="5117"/>
                    <a:pt x="5217" y="5156"/>
                  </a:cubicBezTo>
                  <a:cubicBezTo>
                    <a:pt x="5177" y="5197"/>
                    <a:pt x="5135" y="5235"/>
                    <a:pt x="5092" y="5274"/>
                  </a:cubicBezTo>
                  <a:lnTo>
                    <a:pt x="3916" y="4087"/>
                  </a:lnTo>
                  <a:cubicBezTo>
                    <a:pt x="4005" y="4024"/>
                    <a:pt x="4083" y="3947"/>
                    <a:pt x="4147" y="3859"/>
                  </a:cubicBezTo>
                  <a:close/>
                  <a:moveTo>
                    <a:pt x="2866" y="4164"/>
                  </a:moveTo>
                  <a:cubicBezTo>
                    <a:pt x="2992" y="4231"/>
                    <a:pt x="3132" y="4270"/>
                    <a:pt x="3282" y="4276"/>
                  </a:cubicBezTo>
                  <a:cubicBezTo>
                    <a:pt x="3293" y="4299"/>
                    <a:pt x="3309" y="4318"/>
                    <a:pt x="3327" y="4338"/>
                  </a:cubicBezTo>
                  <a:lnTo>
                    <a:pt x="4599" y="5620"/>
                  </a:lnTo>
                  <a:cubicBezTo>
                    <a:pt x="4213" y="5829"/>
                    <a:pt x="3779" y="5939"/>
                    <a:pt x="3329" y="5939"/>
                  </a:cubicBezTo>
                  <a:cubicBezTo>
                    <a:pt x="2718" y="5939"/>
                    <a:pt x="2139" y="5736"/>
                    <a:pt x="1668" y="5360"/>
                  </a:cubicBezTo>
                  <a:lnTo>
                    <a:pt x="2866" y="4164"/>
                  </a:lnTo>
                  <a:close/>
                  <a:moveTo>
                    <a:pt x="3328" y="0"/>
                  </a:moveTo>
                  <a:cubicBezTo>
                    <a:pt x="2887" y="0"/>
                    <a:pt x="2451" y="89"/>
                    <a:pt x="2040" y="265"/>
                  </a:cubicBezTo>
                  <a:cubicBezTo>
                    <a:pt x="1890" y="330"/>
                    <a:pt x="1820" y="505"/>
                    <a:pt x="1885" y="654"/>
                  </a:cubicBezTo>
                  <a:cubicBezTo>
                    <a:pt x="1933" y="767"/>
                    <a:pt x="2043" y="834"/>
                    <a:pt x="2158" y="834"/>
                  </a:cubicBezTo>
                  <a:cubicBezTo>
                    <a:pt x="2197" y="834"/>
                    <a:pt x="2236" y="826"/>
                    <a:pt x="2274" y="810"/>
                  </a:cubicBezTo>
                  <a:cubicBezTo>
                    <a:pt x="2617" y="663"/>
                    <a:pt x="2976" y="591"/>
                    <a:pt x="3332" y="591"/>
                  </a:cubicBezTo>
                  <a:cubicBezTo>
                    <a:pt x="3933" y="591"/>
                    <a:pt x="4523" y="795"/>
                    <a:pt x="5004" y="1184"/>
                  </a:cubicBezTo>
                  <a:lnTo>
                    <a:pt x="3810" y="2378"/>
                  </a:lnTo>
                  <a:cubicBezTo>
                    <a:pt x="3667" y="2300"/>
                    <a:pt x="3504" y="2254"/>
                    <a:pt x="3330" y="2254"/>
                  </a:cubicBezTo>
                  <a:cubicBezTo>
                    <a:pt x="2773" y="2254"/>
                    <a:pt x="2320" y="2707"/>
                    <a:pt x="2320" y="3264"/>
                  </a:cubicBezTo>
                  <a:cubicBezTo>
                    <a:pt x="2320" y="3438"/>
                    <a:pt x="2366" y="3601"/>
                    <a:pt x="2443" y="3744"/>
                  </a:cubicBezTo>
                  <a:lnTo>
                    <a:pt x="1248" y="4939"/>
                  </a:lnTo>
                  <a:cubicBezTo>
                    <a:pt x="629" y="4173"/>
                    <a:pt x="478" y="3130"/>
                    <a:pt x="874" y="2207"/>
                  </a:cubicBezTo>
                  <a:cubicBezTo>
                    <a:pt x="939" y="2058"/>
                    <a:pt x="869" y="1883"/>
                    <a:pt x="719" y="1818"/>
                  </a:cubicBezTo>
                  <a:cubicBezTo>
                    <a:pt x="681" y="1801"/>
                    <a:pt x="641" y="1794"/>
                    <a:pt x="602" y="1794"/>
                  </a:cubicBezTo>
                  <a:cubicBezTo>
                    <a:pt x="487" y="1794"/>
                    <a:pt x="378" y="1861"/>
                    <a:pt x="330" y="1973"/>
                  </a:cubicBezTo>
                  <a:cubicBezTo>
                    <a:pt x="74" y="2567"/>
                    <a:pt x="0" y="3217"/>
                    <a:pt x="118" y="3855"/>
                  </a:cubicBezTo>
                  <a:cubicBezTo>
                    <a:pt x="236" y="4512"/>
                    <a:pt x="547" y="5106"/>
                    <a:pt x="1019" y="5576"/>
                  </a:cubicBezTo>
                  <a:cubicBezTo>
                    <a:pt x="1636" y="6194"/>
                    <a:pt x="2456" y="6533"/>
                    <a:pt x="3329" y="6533"/>
                  </a:cubicBezTo>
                  <a:cubicBezTo>
                    <a:pt x="4201" y="6533"/>
                    <a:pt x="5021" y="6194"/>
                    <a:pt x="5638" y="5576"/>
                  </a:cubicBezTo>
                  <a:cubicBezTo>
                    <a:pt x="6256" y="4959"/>
                    <a:pt x="6595" y="4139"/>
                    <a:pt x="6595" y="3267"/>
                  </a:cubicBezTo>
                  <a:cubicBezTo>
                    <a:pt x="6595" y="2395"/>
                    <a:pt x="6256" y="1574"/>
                    <a:pt x="5638" y="957"/>
                  </a:cubicBezTo>
                  <a:cubicBezTo>
                    <a:pt x="5167" y="486"/>
                    <a:pt x="4573" y="174"/>
                    <a:pt x="3921" y="54"/>
                  </a:cubicBezTo>
                  <a:cubicBezTo>
                    <a:pt x="3724" y="18"/>
                    <a:pt x="3526" y="0"/>
                    <a:pt x="33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93;p75">
              <a:extLst>
                <a:ext uri="{FF2B5EF4-FFF2-40B4-BE49-F238E27FC236}">
                  <a16:creationId xmlns:a16="http://schemas.microsoft.com/office/drawing/2014/main" id="{F6345D1F-19B5-06B8-E71D-0113EF1EBDF1}"/>
                </a:ext>
              </a:extLst>
            </p:cNvPr>
            <p:cNvSpPr/>
            <p:nvPr/>
          </p:nvSpPr>
          <p:spPr>
            <a:xfrm>
              <a:off x="6434106" y="4102418"/>
              <a:ext cx="21384" cy="19505"/>
            </a:xfrm>
            <a:custGeom>
              <a:avLst/>
              <a:gdLst/>
              <a:ahLst/>
              <a:cxnLst/>
              <a:rect l="l" t="t" r="r" b="b"/>
              <a:pathLst>
                <a:path w="660" h="602" extrusionOk="0">
                  <a:moveTo>
                    <a:pt x="332" y="0"/>
                  </a:moveTo>
                  <a:cubicBezTo>
                    <a:pt x="256" y="0"/>
                    <a:pt x="181" y="29"/>
                    <a:pt x="123" y="86"/>
                  </a:cubicBezTo>
                  <a:lnTo>
                    <a:pt x="116" y="95"/>
                  </a:lnTo>
                  <a:cubicBezTo>
                    <a:pt x="0" y="211"/>
                    <a:pt x="0" y="398"/>
                    <a:pt x="116" y="514"/>
                  </a:cubicBezTo>
                  <a:cubicBezTo>
                    <a:pt x="174" y="572"/>
                    <a:pt x="248" y="601"/>
                    <a:pt x="324" y="601"/>
                  </a:cubicBezTo>
                  <a:cubicBezTo>
                    <a:pt x="401" y="601"/>
                    <a:pt x="476" y="572"/>
                    <a:pt x="535" y="514"/>
                  </a:cubicBezTo>
                  <a:lnTo>
                    <a:pt x="542" y="508"/>
                  </a:lnTo>
                  <a:cubicBezTo>
                    <a:pt x="658" y="392"/>
                    <a:pt x="659" y="203"/>
                    <a:pt x="543" y="88"/>
                  </a:cubicBezTo>
                  <a:cubicBezTo>
                    <a:pt x="485" y="29"/>
                    <a:pt x="409" y="0"/>
                    <a:pt x="3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94;p75">
              <a:extLst>
                <a:ext uri="{FF2B5EF4-FFF2-40B4-BE49-F238E27FC236}">
                  <a16:creationId xmlns:a16="http://schemas.microsoft.com/office/drawing/2014/main" id="{EBEEA9D3-E48C-BADC-E646-AD2ABFA794D7}"/>
                </a:ext>
              </a:extLst>
            </p:cNvPr>
            <p:cNvSpPr/>
            <p:nvPr/>
          </p:nvSpPr>
          <p:spPr>
            <a:xfrm>
              <a:off x="6407020" y="4355170"/>
              <a:ext cx="211572" cy="211604"/>
            </a:xfrm>
            <a:custGeom>
              <a:avLst/>
              <a:gdLst/>
              <a:ahLst/>
              <a:cxnLst/>
              <a:rect l="l" t="t" r="r" b="b"/>
              <a:pathLst>
                <a:path w="6530" h="6531" extrusionOk="0">
                  <a:moveTo>
                    <a:pt x="3265" y="593"/>
                  </a:moveTo>
                  <a:cubicBezTo>
                    <a:pt x="3726" y="593"/>
                    <a:pt x="4159" y="711"/>
                    <a:pt x="4538" y="918"/>
                  </a:cubicBezTo>
                  <a:lnTo>
                    <a:pt x="3268" y="2199"/>
                  </a:lnTo>
                  <a:cubicBezTo>
                    <a:pt x="3250" y="2217"/>
                    <a:pt x="3236" y="2236"/>
                    <a:pt x="3223" y="2257"/>
                  </a:cubicBezTo>
                  <a:cubicBezTo>
                    <a:pt x="3068" y="2264"/>
                    <a:pt x="2921" y="2306"/>
                    <a:pt x="2790" y="2375"/>
                  </a:cubicBezTo>
                  <a:lnTo>
                    <a:pt x="1596" y="1181"/>
                  </a:lnTo>
                  <a:cubicBezTo>
                    <a:pt x="2054" y="813"/>
                    <a:pt x="2633" y="593"/>
                    <a:pt x="3265" y="593"/>
                  </a:cubicBezTo>
                  <a:close/>
                  <a:moveTo>
                    <a:pt x="5031" y="1264"/>
                  </a:moveTo>
                  <a:cubicBezTo>
                    <a:pt x="5116" y="1339"/>
                    <a:pt x="5196" y="1419"/>
                    <a:pt x="5270" y="1504"/>
                  </a:cubicBezTo>
                  <a:lnTo>
                    <a:pt x="4086" y="2678"/>
                  </a:lnTo>
                  <a:cubicBezTo>
                    <a:pt x="4023" y="2589"/>
                    <a:pt x="3945" y="2513"/>
                    <a:pt x="3858" y="2448"/>
                  </a:cubicBezTo>
                  <a:lnTo>
                    <a:pt x="5031" y="1264"/>
                  </a:lnTo>
                  <a:close/>
                  <a:moveTo>
                    <a:pt x="3265" y="2849"/>
                  </a:moveTo>
                  <a:cubicBezTo>
                    <a:pt x="3494" y="2849"/>
                    <a:pt x="3681" y="3036"/>
                    <a:pt x="3681" y="3265"/>
                  </a:cubicBezTo>
                  <a:cubicBezTo>
                    <a:pt x="3681" y="3494"/>
                    <a:pt x="3494" y="3681"/>
                    <a:pt x="3265" y="3681"/>
                  </a:cubicBezTo>
                  <a:cubicBezTo>
                    <a:pt x="3036" y="3681"/>
                    <a:pt x="2849" y="3494"/>
                    <a:pt x="2849" y="3265"/>
                  </a:cubicBezTo>
                  <a:cubicBezTo>
                    <a:pt x="2849" y="3164"/>
                    <a:pt x="2886" y="3072"/>
                    <a:pt x="2947" y="2999"/>
                  </a:cubicBezTo>
                  <a:cubicBezTo>
                    <a:pt x="2955" y="2993"/>
                    <a:pt x="2964" y="2985"/>
                    <a:pt x="2973" y="2977"/>
                  </a:cubicBezTo>
                  <a:cubicBezTo>
                    <a:pt x="2981" y="2969"/>
                    <a:pt x="2989" y="2960"/>
                    <a:pt x="2996" y="2949"/>
                  </a:cubicBezTo>
                  <a:cubicBezTo>
                    <a:pt x="3069" y="2887"/>
                    <a:pt x="3164" y="2849"/>
                    <a:pt x="3265" y="2849"/>
                  </a:cubicBezTo>
                  <a:close/>
                  <a:moveTo>
                    <a:pt x="5614" y="1998"/>
                  </a:moveTo>
                  <a:cubicBezTo>
                    <a:pt x="5818" y="2376"/>
                    <a:pt x="5935" y="2807"/>
                    <a:pt x="5935" y="3266"/>
                  </a:cubicBezTo>
                  <a:cubicBezTo>
                    <a:pt x="5937" y="3897"/>
                    <a:pt x="5717" y="4477"/>
                    <a:pt x="5349" y="4934"/>
                  </a:cubicBezTo>
                  <a:lnTo>
                    <a:pt x="4154" y="3739"/>
                  </a:lnTo>
                  <a:cubicBezTo>
                    <a:pt x="4223" y="3612"/>
                    <a:pt x="4265" y="3466"/>
                    <a:pt x="4271" y="3314"/>
                  </a:cubicBezTo>
                  <a:cubicBezTo>
                    <a:pt x="4295" y="3301"/>
                    <a:pt x="4316" y="3286"/>
                    <a:pt x="4333" y="3267"/>
                  </a:cubicBezTo>
                  <a:lnTo>
                    <a:pt x="5614" y="1998"/>
                  </a:lnTo>
                  <a:close/>
                  <a:moveTo>
                    <a:pt x="1178" y="1602"/>
                  </a:moveTo>
                  <a:lnTo>
                    <a:pt x="2372" y="2797"/>
                  </a:lnTo>
                  <a:cubicBezTo>
                    <a:pt x="2298" y="2938"/>
                    <a:pt x="2257" y="3097"/>
                    <a:pt x="2257" y="3266"/>
                  </a:cubicBezTo>
                  <a:cubicBezTo>
                    <a:pt x="2257" y="3823"/>
                    <a:pt x="2709" y="4276"/>
                    <a:pt x="3266" y="4276"/>
                  </a:cubicBezTo>
                  <a:cubicBezTo>
                    <a:pt x="3436" y="4276"/>
                    <a:pt x="3595" y="4234"/>
                    <a:pt x="3737" y="4160"/>
                  </a:cubicBezTo>
                  <a:lnTo>
                    <a:pt x="4931" y="5355"/>
                  </a:lnTo>
                  <a:cubicBezTo>
                    <a:pt x="4475" y="5721"/>
                    <a:pt x="3896" y="5939"/>
                    <a:pt x="3266" y="5939"/>
                  </a:cubicBezTo>
                  <a:cubicBezTo>
                    <a:pt x="1791" y="5938"/>
                    <a:pt x="594" y="4739"/>
                    <a:pt x="594" y="3266"/>
                  </a:cubicBezTo>
                  <a:cubicBezTo>
                    <a:pt x="594" y="2638"/>
                    <a:pt x="812" y="2059"/>
                    <a:pt x="1178" y="1602"/>
                  </a:cubicBezTo>
                  <a:close/>
                  <a:moveTo>
                    <a:pt x="3265" y="1"/>
                  </a:moveTo>
                  <a:cubicBezTo>
                    <a:pt x="1465" y="1"/>
                    <a:pt x="0" y="1465"/>
                    <a:pt x="0" y="3265"/>
                  </a:cubicBezTo>
                  <a:cubicBezTo>
                    <a:pt x="0" y="5066"/>
                    <a:pt x="1465" y="6530"/>
                    <a:pt x="3265" y="6530"/>
                  </a:cubicBezTo>
                  <a:cubicBezTo>
                    <a:pt x="5065" y="6530"/>
                    <a:pt x="6530" y="5066"/>
                    <a:pt x="6530" y="3265"/>
                  </a:cubicBezTo>
                  <a:cubicBezTo>
                    <a:pt x="6530" y="1465"/>
                    <a:pt x="5065" y="1"/>
                    <a:pt x="3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95;p75">
              <a:extLst>
                <a:ext uri="{FF2B5EF4-FFF2-40B4-BE49-F238E27FC236}">
                  <a16:creationId xmlns:a16="http://schemas.microsoft.com/office/drawing/2014/main" id="{A774D36A-E425-1BEA-B357-01CB443A6B7E}"/>
                </a:ext>
              </a:extLst>
            </p:cNvPr>
            <p:cNvSpPr/>
            <p:nvPr/>
          </p:nvSpPr>
          <p:spPr>
            <a:xfrm>
              <a:off x="6688058" y="4074327"/>
              <a:ext cx="211572" cy="211637"/>
            </a:xfrm>
            <a:custGeom>
              <a:avLst/>
              <a:gdLst/>
              <a:ahLst/>
              <a:cxnLst/>
              <a:rect l="l" t="t" r="r" b="b"/>
              <a:pathLst>
                <a:path w="6530" h="6532" extrusionOk="0">
                  <a:moveTo>
                    <a:pt x="3264" y="2850"/>
                  </a:moveTo>
                  <a:cubicBezTo>
                    <a:pt x="3492" y="2850"/>
                    <a:pt x="3680" y="3037"/>
                    <a:pt x="3680" y="3265"/>
                  </a:cubicBezTo>
                  <a:cubicBezTo>
                    <a:pt x="3680" y="3495"/>
                    <a:pt x="3492" y="3681"/>
                    <a:pt x="3264" y="3681"/>
                  </a:cubicBezTo>
                  <a:cubicBezTo>
                    <a:pt x="3034" y="3681"/>
                    <a:pt x="2848" y="3495"/>
                    <a:pt x="2848" y="3265"/>
                  </a:cubicBezTo>
                  <a:cubicBezTo>
                    <a:pt x="2848" y="3037"/>
                    <a:pt x="3034" y="2850"/>
                    <a:pt x="3264" y="2850"/>
                  </a:cubicBezTo>
                  <a:close/>
                  <a:moveTo>
                    <a:pt x="1177" y="1599"/>
                  </a:moveTo>
                  <a:lnTo>
                    <a:pt x="2372" y="2794"/>
                  </a:lnTo>
                  <a:cubicBezTo>
                    <a:pt x="2300" y="2929"/>
                    <a:pt x="2257" y="3081"/>
                    <a:pt x="2255" y="3244"/>
                  </a:cubicBezTo>
                  <a:cubicBezTo>
                    <a:pt x="2217" y="3259"/>
                    <a:pt x="2181" y="3281"/>
                    <a:pt x="2149" y="3312"/>
                  </a:cubicBezTo>
                  <a:lnTo>
                    <a:pt x="914" y="4534"/>
                  </a:lnTo>
                  <a:cubicBezTo>
                    <a:pt x="709" y="4156"/>
                    <a:pt x="593" y="3723"/>
                    <a:pt x="593" y="3264"/>
                  </a:cubicBezTo>
                  <a:cubicBezTo>
                    <a:pt x="592" y="2636"/>
                    <a:pt x="812" y="2057"/>
                    <a:pt x="1177" y="1599"/>
                  </a:cubicBezTo>
                  <a:close/>
                  <a:moveTo>
                    <a:pt x="3267" y="594"/>
                  </a:moveTo>
                  <a:cubicBezTo>
                    <a:pt x="4739" y="594"/>
                    <a:pt x="5936" y="1792"/>
                    <a:pt x="5936" y="3265"/>
                  </a:cubicBezTo>
                  <a:cubicBezTo>
                    <a:pt x="5936" y="3896"/>
                    <a:pt x="5717" y="4475"/>
                    <a:pt x="5351" y="4933"/>
                  </a:cubicBezTo>
                  <a:lnTo>
                    <a:pt x="4156" y="3738"/>
                  </a:lnTo>
                  <a:cubicBezTo>
                    <a:pt x="4230" y="3597"/>
                    <a:pt x="4273" y="3437"/>
                    <a:pt x="4273" y="3268"/>
                  </a:cubicBezTo>
                  <a:cubicBezTo>
                    <a:pt x="4273" y="2711"/>
                    <a:pt x="3820" y="2258"/>
                    <a:pt x="3264" y="2258"/>
                  </a:cubicBezTo>
                  <a:cubicBezTo>
                    <a:pt x="3093" y="2258"/>
                    <a:pt x="2933" y="2300"/>
                    <a:pt x="2792" y="2375"/>
                  </a:cubicBezTo>
                  <a:lnTo>
                    <a:pt x="1597" y="1180"/>
                  </a:lnTo>
                  <a:cubicBezTo>
                    <a:pt x="2055" y="815"/>
                    <a:pt x="2634" y="594"/>
                    <a:pt x="3265" y="594"/>
                  </a:cubicBezTo>
                  <a:cubicBezTo>
                    <a:pt x="3266" y="594"/>
                    <a:pt x="3266" y="594"/>
                    <a:pt x="3267" y="594"/>
                  </a:cubicBezTo>
                  <a:close/>
                  <a:moveTo>
                    <a:pt x="2445" y="3854"/>
                  </a:moveTo>
                  <a:cubicBezTo>
                    <a:pt x="2508" y="3942"/>
                    <a:pt x="2586" y="4020"/>
                    <a:pt x="2674" y="4084"/>
                  </a:cubicBezTo>
                  <a:lnTo>
                    <a:pt x="1501" y="5269"/>
                  </a:lnTo>
                  <a:cubicBezTo>
                    <a:pt x="1414" y="5194"/>
                    <a:pt x="1334" y="5113"/>
                    <a:pt x="1259" y="5028"/>
                  </a:cubicBezTo>
                  <a:lnTo>
                    <a:pt x="2445" y="3854"/>
                  </a:lnTo>
                  <a:close/>
                  <a:moveTo>
                    <a:pt x="3738" y="4158"/>
                  </a:moveTo>
                  <a:lnTo>
                    <a:pt x="4931" y="5352"/>
                  </a:lnTo>
                  <a:cubicBezTo>
                    <a:pt x="4475" y="5717"/>
                    <a:pt x="3894" y="5938"/>
                    <a:pt x="3265" y="5938"/>
                  </a:cubicBezTo>
                  <a:cubicBezTo>
                    <a:pt x="2804" y="5938"/>
                    <a:pt x="2371" y="5821"/>
                    <a:pt x="1993" y="5615"/>
                  </a:cubicBezTo>
                  <a:lnTo>
                    <a:pt x="3217" y="4380"/>
                  </a:lnTo>
                  <a:cubicBezTo>
                    <a:pt x="3246" y="4350"/>
                    <a:pt x="3269" y="4313"/>
                    <a:pt x="3283" y="4275"/>
                  </a:cubicBezTo>
                  <a:cubicBezTo>
                    <a:pt x="3446" y="4273"/>
                    <a:pt x="3601" y="4231"/>
                    <a:pt x="3738" y="4158"/>
                  </a:cubicBezTo>
                  <a:close/>
                  <a:moveTo>
                    <a:pt x="3265" y="1"/>
                  </a:moveTo>
                  <a:cubicBezTo>
                    <a:pt x="1465" y="1"/>
                    <a:pt x="0" y="1465"/>
                    <a:pt x="0" y="3265"/>
                  </a:cubicBezTo>
                  <a:cubicBezTo>
                    <a:pt x="0" y="5066"/>
                    <a:pt x="1464" y="6531"/>
                    <a:pt x="3265" y="6531"/>
                  </a:cubicBezTo>
                  <a:cubicBezTo>
                    <a:pt x="5065" y="6531"/>
                    <a:pt x="6530" y="5066"/>
                    <a:pt x="6530" y="3265"/>
                  </a:cubicBezTo>
                  <a:cubicBezTo>
                    <a:pt x="6530" y="1465"/>
                    <a:pt x="5065" y="1"/>
                    <a:pt x="3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96;p75">
              <a:extLst>
                <a:ext uri="{FF2B5EF4-FFF2-40B4-BE49-F238E27FC236}">
                  <a16:creationId xmlns:a16="http://schemas.microsoft.com/office/drawing/2014/main" id="{4EC08741-8094-F726-5861-1C69D594C198}"/>
                </a:ext>
              </a:extLst>
            </p:cNvPr>
            <p:cNvSpPr/>
            <p:nvPr/>
          </p:nvSpPr>
          <p:spPr>
            <a:xfrm>
              <a:off x="6567854" y="4235711"/>
              <a:ext cx="171428" cy="169290"/>
            </a:xfrm>
            <a:custGeom>
              <a:avLst/>
              <a:gdLst/>
              <a:ahLst/>
              <a:cxnLst/>
              <a:rect l="l" t="t" r="r" b="b"/>
              <a:pathLst>
                <a:path w="5291" h="5225" extrusionOk="0">
                  <a:moveTo>
                    <a:pt x="3271" y="668"/>
                  </a:moveTo>
                  <a:lnTo>
                    <a:pt x="3571" y="792"/>
                  </a:lnTo>
                  <a:lnTo>
                    <a:pt x="3537" y="942"/>
                  </a:lnTo>
                  <a:cubicBezTo>
                    <a:pt x="3512" y="1042"/>
                    <a:pt x="3542" y="1148"/>
                    <a:pt x="3615" y="1221"/>
                  </a:cubicBezTo>
                  <a:lnTo>
                    <a:pt x="4033" y="1640"/>
                  </a:lnTo>
                  <a:cubicBezTo>
                    <a:pt x="4090" y="1696"/>
                    <a:pt x="4167" y="1726"/>
                    <a:pt x="4246" y="1726"/>
                  </a:cubicBezTo>
                  <a:cubicBezTo>
                    <a:pt x="4268" y="1726"/>
                    <a:pt x="4290" y="1724"/>
                    <a:pt x="4312" y="1719"/>
                  </a:cubicBezTo>
                  <a:lnTo>
                    <a:pt x="4463" y="1683"/>
                  </a:lnTo>
                  <a:lnTo>
                    <a:pt x="4587" y="1983"/>
                  </a:lnTo>
                  <a:lnTo>
                    <a:pt x="4456" y="2063"/>
                  </a:lnTo>
                  <a:cubicBezTo>
                    <a:pt x="4368" y="2117"/>
                    <a:pt x="4314" y="2214"/>
                    <a:pt x="4314" y="2316"/>
                  </a:cubicBezTo>
                  <a:lnTo>
                    <a:pt x="4314" y="2906"/>
                  </a:lnTo>
                  <a:cubicBezTo>
                    <a:pt x="4314" y="3011"/>
                    <a:pt x="4368" y="3105"/>
                    <a:pt x="4456" y="3159"/>
                  </a:cubicBezTo>
                  <a:lnTo>
                    <a:pt x="4587" y="3240"/>
                  </a:lnTo>
                  <a:lnTo>
                    <a:pt x="4463" y="3540"/>
                  </a:lnTo>
                  <a:lnTo>
                    <a:pt x="4312" y="3504"/>
                  </a:lnTo>
                  <a:cubicBezTo>
                    <a:pt x="4289" y="3499"/>
                    <a:pt x="4266" y="3496"/>
                    <a:pt x="4243" y="3496"/>
                  </a:cubicBezTo>
                  <a:cubicBezTo>
                    <a:pt x="4165" y="3496"/>
                    <a:pt x="4089" y="3527"/>
                    <a:pt x="4033" y="3583"/>
                  </a:cubicBezTo>
                  <a:lnTo>
                    <a:pt x="3615" y="4001"/>
                  </a:lnTo>
                  <a:cubicBezTo>
                    <a:pt x="3544" y="4074"/>
                    <a:pt x="3513" y="4180"/>
                    <a:pt x="3539" y="4280"/>
                  </a:cubicBezTo>
                  <a:lnTo>
                    <a:pt x="3574" y="4431"/>
                  </a:lnTo>
                  <a:lnTo>
                    <a:pt x="3274" y="4556"/>
                  </a:lnTo>
                  <a:lnTo>
                    <a:pt x="3194" y="4425"/>
                  </a:lnTo>
                  <a:cubicBezTo>
                    <a:pt x="3140" y="4336"/>
                    <a:pt x="3044" y="4282"/>
                    <a:pt x="2942" y="4282"/>
                  </a:cubicBezTo>
                  <a:lnTo>
                    <a:pt x="2349" y="4282"/>
                  </a:lnTo>
                  <a:cubicBezTo>
                    <a:pt x="2247" y="4282"/>
                    <a:pt x="2150" y="4336"/>
                    <a:pt x="2096" y="4425"/>
                  </a:cubicBezTo>
                  <a:lnTo>
                    <a:pt x="2016" y="4556"/>
                  </a:lnTo>
                  <a:lnTo>
                    <a:pt x="1716" y="4431"/>
                  </a:lnTo>
                  <a:lnTo>
                    <a:pt x="1752" y="4280"/>
                  </a:lnTo>
                  <a:cubicBezTo>
                    <a:pt x="1775" y="4180"/>
                    <a:pt x="1747" y="4074"/>
                    <a:pt x="1673" y="4001"/>
                  </a:cubicBezTo>
                  <a:lnTo>
                    <a:pt x="1254" y="3583"/>
                  </a:lnTo>
                  <a:cubicBezTo>
                    <a:pt x="1198" y="3527"/>
                    <a:pt x="1122" y="3496"/>
                    <a:pt x="1044" y="3496"/>
                  </a:cubicBezTo>
                  <a:cubicBezTo>
                    <a:pt x="1021" y="3496"/>
                    <a:pt x="998" y="3499"/>
                    <a:pt x="975" y="3504"/>
                  </a:cubicBezTo>
                  <a:lnTo>
                    <a:pt x="826" y="3540"/>
                  </a:lnTo>
                  <a:lnTo>
                    <a:pt x="701" y="3240"/>
                  </a:lnTo>
                  <a:lnTo>
                    <a:pt x="833" y="3159"/>
                  </a:lnTo>
                  <a:cubicBezTo>
                    <a:pt x="921" y="3105"/>
                    <a:pt x="974" y="3010"/>
                    <a:pt x="974" y="2906"/>
                  </a:cubicBezTo>
                  <a:lnTo>
                    <a:pt x="974" y="2316"/>
                  </a:lnTo>
                  <a:cubicBezTo>
                    <a:pt x="974" y="2214"/>
                    <a:pt x="920" y="2117"/>
                    <a:pt x="832" y="2063"/>
                  </a:cubicBezTo>
                  <a:lnTo>
                    <a:pt x="700" y="1983"/>
                  </a:lnTo>
                  <a:lnTo>
                    <a:pt x="823" y="1683"/>
                  </a:lnTo>
                  <a:lnTo>
                    <a:pt x="974" y="1719"/>
                  </a:lnTo>
                  <a:cubicBezTo>
                    <a:pt x="997" y="1724"/>
                    <a:pt x="1020" y="1727"/>
                    <a:pt x="1043" y="1727"/>
                  </a:cubicBezTo>
                  <a:cubicBezTo>
                    <a:pt x="1120" y="1727"/>
                    <a:pt x="1196" y="1697"/>
                    <a:pt x="1253" y="1640"/>
                  </a:cubicBezTo>
                  <a:lnTo>
                    <a:pt x="1671" y="1221"/>
                  </a:lnTo>
                  <a:cubicBezTo>
                    <a:pt x="1744" y="1148"/>
                    <a:pt x="1774" y="1042"/>
                    <a:pt x="1750" y="942"/>
                  </a:cubicBezTo>
                  <a:lnTo>
                    <a:pt x="1715" y="792"/>
                  </a:lnTo>
                  <a:lnTo>
                    <a:pt x="2015" y="668"/>
                  </a:lnTo>
                  <a:lnTo>
                    <a:pt x="2095" y="800"/>
                  </a:lnTo>
                  <a:cubicBezTo>
                    <a:pt x="2149" y="888"/>
                    <a:pt x="2245" y="942"/>
                    <a:pt x="2348" y="942"/>
                  </a:cubicBezTo>
                  <a:lnTo>
                    <a:pt x="2939" y="942"/>
                  </a:lnTo>
                  <a:cubicBezTo>
                    <a:pt x="3042" y="942"/>
                    <a:pt x="3138" y="888"/>
                    <a:pt x="3191" y="800"/>
                  </a:cubicBezTo>
                  <a:lnTo>
                    <a:pt x="3271" y="668"/>
                  </a:lnTo>
                  <a:close/>
                  <a:moveTo>
                    <a:pt x="2136" y="1"/>
                  </a:moveTo>
                  <a:cubicBezTo>
                    <a:pt x="2098" y="1"/>
                    <a:pt x="2060" y="8"/>
                    <a:pt x="2023" y="24"/>
                  </a:cubicBezTo>
                  <a:lnTo>
                    <a:pt x="1254" y="342"/>
                  </a:lnTo>
                  <a:cubicBezTo>
                    <a:pt x="1118" y="397"/>
                    <a:pt x="1045" y="543"/>
                    <a:pt x="1079" y="685"/>
                  </a:cubicBezTo>
                  <a:lnTo>
                    <a:pt x="1136" y="920"/>
                  </a:lnTo>
                  <a:lnTo>
                    <a:pt x="953" y="1103"/>
                  </a:lnTo>
                  <a:lnTo>
                    <a:pt x="718" y="1046"/>
                  </a:lnTo>
                  <a:cubicBezTo>
                    <a:pt x="695" y="1040"/>
                    <a:pt x="672" y="1038"/>
                    <a:pt x="649" y="1038"/>
                  </a:cubicBezTo>
                  <a:cubicBezTo>
                    <a:pt x="531" y="1038"/>
                    <a:pt x="422" y="1109"/>
                    <a:pt x="375" y="1221"/>
                  </a:cubicBezTo>
                  <a:lnTo>
                    <a:pt x="57" y="1989"/>
                  </a:lnTo>
                  <a:cubicBezTo>
                    <a:pt x="1" y="2124"/>
                    <a:pt x="52" y="2280"/>
                    <a:pt x="175" y="2356"/>
                  </a:cubicBezTo>
                  <a:lnTo>
                    <a:pt x="380" y="2482"/>
                  </a:lnTo>
                  <a:lnTo>
                    <a:pt x="380" y="2741"/>
                  </a:lnTo>
                  <a:lnTo>
                    <a:pt x="175" y="2867"/>
                  </a:lnTo>
                  <a:cubicBezTo>
                    <a:pt x="52" y="2943"/>
                    <a:pt x="0" y="3099"/>
                    <a:pt x="57" y="3235"/>
                  </a:cubicBezTo>
                  <a:lnTo>
                    <a:pt x="375" y="4003"/>
                  </a:lnTo>
                  <a:cubicBezTo>
                    <a:pt x="422" y="4116"/>
                    <a:pt x="531" y="4186"/>
                    <a:pt x="650" y="4186"/>
                  </a:cubicBezTo>
                  <a:cubicBezTo>
                    <a:pt x="672" y="4186"/>
                    <a:pt x="695" y="4184"/>
                    <a:pt x="718" y="4178"/>
                  </a:cubicBezTo>
                  <a:lnTo>
                    <a:pt x="953" y="4121"/>
                  </a:lnTo>
                  <a:lnTo>
                    <a:pt x="1136" y="4304"/>
                  </a:lnTo>
                  <a:lnTo>
                    <a:pt x="1079" y="4538"/>
                  </a:lnTo>
                  <a:cubicBezTo>
                    <a:pt x="1045" y="4680"/>
                    <a:pt x="1120" y="4826"/>
                    <a:pt x="1254" y="4882"/>
                  </a:cubicBezTo>
                  <a:lnTo>
                    <a:pt x="2023" y="5200"/>
                  </a:lnTo>
                  <a:cubicBezTo>
                    <a:pt x="2060" y="5216"/>
                    <a:pt x="2098" y="5224"/>
                    <a:pt x="2136" y="5224"/>
                  </a:cubicBezTo>
                  <a:cubicBezTo>
                    <a:pt x="2237" y="5224"/>
                    <a:pt x="2334" y="5172"/>
                    <a:pt x="2389" y="5083"/>
                  </a:cubicBezTo>
                  <a:lnTo>
                    <a:pt x="2515" y="4877"/>
                  </a:lnTo>
                  <a:lnTo>
                    <a:pt x="2774" y="4877"/>
                  </a:lnTo>
                  <a:lnTo>
                    <a:pt x="2901" y="5083"/>
                  </a:lnTo>
                  <a:cubicBezTo>
                    <a:pt x="2955" y="5173"/>
                    <a:pt x="3053" y="5225"/>
                    <a:pt x="3153" y="5225"/>
                  </a:cubicBezTo>
                  <a:cubicBezTo>
                    <a:pt x="3191" y="5225"/>
                    <a:pt x="3229" y="5216"/>
                    <a:pt x="3266" y="5201"/>
                  </a:cubicBezTo>
                  <a:lnTo>
                    <a:pt x="4035" y="4884"/>
                  </a:lnTo>
                  <a:cubicBezTo>
                    <a:pt x="4170" y="4827"/>
                    <a:pt x="4244" y="4680"/>
                    <a:pt x="4211" y="4538"/>
                  </a:cubicBezTo>
                  <a:lnTo>
                    <a:pt x="4155" y="4304"/>
                  </a:lnTo>
                  <a:lnTo>
                    <a:pt x="4338" y="4121"/>
                  </a:lnTo>
                  <a:lnTo>
                    <a:pt x="4571" y="4178"/>
                  </a:lnTo>
                  <a:cubicBezTo>
                    <a:pt x="4594" y="4184"/>
                    <a:pt x="4617" y="4186"/>
                    <a:pt x="4640" y="4186"/>
                  </a:cubicBezTo>
                  <a:cubicBezTo>
                    <a:pt x="4758" y="4186"/>
                    <a:pt x="4869" y="4116"/>
                    <a:pt x="4916" y="4003"/>
                  </a:cubicBezTo>
                  <a:lnTo>
                    <a:pt x="5234" y="3235"/>
                  </a:lnTo>
                  <a:cubicBezTo>
                    <a:pt x="5291" y="3099"/>
                    <a:pt x="5239" y="2943"/>
                    <a:pt x="5116" y="2867"/>
                  </a:cubicBezTo>
                  <a:lnTo>
                    <a:pt x="4910" y="2741"/>
                  </a:lnTo>
                  <a:lnTo>
                    <a:pt x="4910" y="2482"/>
                  </a:lnTo>
                  <a:lnTo>
                    <a:pt x="5116" y="2356"/>
                  </a:lnTo>
                  <a:cubicBezTo>
                    <a:pt x="5240" y="2279"/>
                    <a:pt x="5291" y="2124"/>
                    <a:pt x="5234" y="1989"/>
                  </a:cubicBezTo>
                  <a:lnTo>
                    <a:pt x="4916" y="1221"/>
                  </a:lnTo>
                  <a:cubicBezTo>
                    <a:pt x="4869" y="1108"/>
                    <a:pt x="4760" y="1037"/>
                    <a:pt x="4642" y="1037"/>
                  </a:cubicBezTo>
                  <a:cubicBezTo>
                    <a:pt x="4619" y="1037"/>
                    <a:pt x="4595" y="1040"/>
                    <a:pt x="4571" y="1046"/>
                  </a:cubicBezTo>
                  <a:lnTo>
                    <a:pt x="4338" y="1103"/>
                  </a:lnTo>
                  <a:lnTo>
                    <a:pt x="4155" y="920"/>
                  </a:lnTo>
                  <a:lnTo>
                    <a:pt x="4211" y="685"/>
                  </a:lnTo>
                  <a:cubicBezTo>
                    <a:pt x="4245" y="543"/>
                    <a:pt x="4170" y="399"/>
                    <a:pt x="4037" y="342"/>
                  </a:cubicBezTo>
                  <a:lnTo>
                    <a:pt x="3268" y="24"/>
                  </a:lnTo>
                  <a:cubicBezTo>
                    <a:pt x="3231" y="8"/>
                    <a:pt x="3192" y="1"/>
                    <a:pt x="3154" y="1"/>
                  </a:cubicBezTo>
                  <a:cubicBezTo>
                    <a:pt x="3053" y="1"/>
                    <a:pt x="2956" y="52"/>
                    <a:pt x="2901" y="142"/>
                  </a:cubicBezTo>
                  <a:lnTo>
                    <a:pt x="2774" y="347"/>
                  </a:lnTo>
                  <a:lnTo>
                    <a:pt x="2515" y="347"/>
                  </a:lnTo>
                  <a:lnTo>
                    <a:pt x="2389" y="142"/>
                  </a:lnTo>
                  <a:cubicBezTo>
                    <a:pt x="2333" y="52"/>
                    <a:pt x="2237" y="1"/>
                    <a:pt x="2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97;p75">
              <a:extLst>
                <a:ext uri="{FF2B5EF4-FFF2-40B4-BE49-F238E27FC236}">
                  <a16:creationId xmlns:a16="http://schemas.microsoft.com/office/drawing/2014/main" id="{8785EC2C-1361-4814-9628-8ECEF5003421}"/>
                </a:ext>
              </a:extLst>
            </p:cNvPr>
            <p:cNvSpPr/>
            <p:nvPr/>
          </p:nvSpPr>
          <p:spPr>
            <a:xfrm>
              <a:off x="6616713" y="4283987"/>
              <a:ext cx="73127" cy="73127"/>
            </a:xfrm>
            <a:custGeom>
              <a:avLst/>
              <a:gdLst/>
              <a:ahLst/>
              <a:cxnLst/>
              <a:rect l="l" t="t" r="r" b="b"/>
              <a:pathLst>
                <a:path w="2257" h="2257" extrusionOk="0">
                  <a:moveTo>
                    <a:pt x="1129" y="594"/>
                  </a:moveTo>
                  <a:cubicBezTo>
                    <a:pt x="1424" y="594"/>
                    <a:pt x="1663" y="834"/>
                    <a:pt x="1663" y="1129"/>
                  </a:cubicBezTo>
                  <a:cubicBezTo>
                    <a:pt x="1663" y="1424"/>
                    <a:pt x="1424" y="1663"/>
                    <a:pt x="1129" y="1663"/>
                  </a:cubicBezTo>
                  <a:cubicBezTo>
                    <a:pt x="835" y="1663"/>
                    <a:pt x="595" y="1424"/>
                    <a:pt x="595" y="1129"/>
                  </a:cubicBezTo>
                  <a:cubicBezTo>
                    <a:pt x="595" y="834"/>
                    <a:pt x="835" y="594"/>
                    <a:pt x="1129" y="594"/>
                  </a:cubicBezTo>
                  <a:close/>
                  <a:moveTo>
                    <a:pt x="1129" y="0"/>
                  </a:moveTo>
                  <a:cubicBezTo>
                    <a:pt x="507" y="0"/>
                    <a:pt x="1" y="508"/>
                    <a:pt x="1" y="1129"/>
                  </a:cubicBezTo>
                  <a:cubicBezTo>
                    <a:pt x="1" y="1750"/>
                    <a:pt x="508" y="2256"/>
                    <a:pt x="1129" y="2256"/>
                  </a:cubicBezTo>
                  <a:cubicBezTo>
                    <a:pt x="1751" y="2256"/>
                    <a:pt x="2257" y="1750"/>
                    <a:pt x="2257" y="1129"/>
                  </a:cubicBezTo>
                  <a:cubicBezTo>
                    <a:pt x="2257" y="508"/>
                    <a:pt x="1752" y="0"/>
                    <a:pt x="11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4526;p75">
            <a:extLst>
              <a:ext uri="{FF2B5EF4-FFF2-40B4-BE49-F238E27FC236}">
                <a16:creationId xmlns:a16="http://schemas.microsoft.com/office/drawing/2014/main" id="{887460F6-E879-9748-027D-3CF114C483C1}"/>
              </a:ext>
            </a:extLst>
          </p:cNvPr>
          <p:cNvGrpSpPr/>
          <p:nvPr/>
        </p:nvGrpSpPr>
        <p:grpSpPr>
          <a:xfrm>
            <a:off x="1409682" y="1648472"/>
            <a:ext cx="450433" cy="450078"/>
            <a:chOff x="3942935" y="4111198"/>
            <a:chExt cx="493193" cy="492804"/>
          </a:xfrm>
        </p:grpSpPr>
        <p:sp>
          <p:nvSpPr>
            <p:cNvPr id="26" name="Google Shape;4527;p75">
              <a:extLst>
                <a:ext uri="{FF2B5EF4-FFF2-40B4-BE49-F238E27FC236}">
                  <a16:creationId xmlns:a16="http://schemas.microsoft.com/office/drawing/2014/main" id="{0135E64F-08C7-274B-1E5A-80D0C1BF766D}"/>
                </a:ext>
              </a:extLst>
            </p:cNvPr>
            <p:cNvSpPr/>
            <p:nvPr/>
          </p:nvSpPr>
          <p:spPr>
            <a:xfrm>
              <a:off x="3952590" y="4120562"/>
              <a:ext cx="473882" cy="473947"/>
            </a:xfrm>
            <a:custGeom>
              <a:avLst/>
              <a:gdLst/>
              <a:ahLst/>
              <a:cxnLst/>
              <a:rect l="l" t="t" r="r" b="b"/>
              <a:pathLst>
                <a:path w="14626" h="14628" extrusionOk="0">
                  <a:moveTo>
                    <a:pt x="4875" y="0"/>
                  </a:moveTo>
                  <a:lnTo>
                    <a:pt x="1" y="3211"/>
                  </a:lnTo>
                  <a:lnTo>
                    <a:pt x="1" y="14627"/>
                  </a:lnTo>
                  <a:lnTo>
                    <a:pt x="4875" y="11416"/>
                  </a:lnTo>
                  <a:lnTo>
                    <a:pt x="9752" y="14627"/>
                  </a:lnTo>
                  <a:lnTo>
                    <a:pt x="14625" y="11416"/>
                  </a:lnTo>
                  <a:lnTo>
                    <a:pt x="14625" y="0"/>
                  </a:lnTo>
                  <a:lnTo>
                    <a:pt x="9752" y="3211"/>
                  </a:lnTo>
                  <a:lnTo>
                    <a:pt x="4875" y="0"/>
                  </a:lnTo>
                  <a:close/>
                </a:path>
              </a:pathLst>
            </a:custGeom>
            <a:solidFill>
              <a:srgbClr val="DDE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28;p75">
              <a:extLst>
                <a:ext uri="{FF2B5EF4-FFF2-40B4-BE49-F238E27FC236}">
                  <a16:creationId xmlns:a16="http://schemas.microsoft.com/office/drawing/2014/main" id="{C3FB0C20-DA8D-83B2-87EA-6D7C38F421C8}"/>
                </a:ext>
              </a:extLst>
            </p:cNvPr>
            <p:cNvSpPr/>
            <p:nvPr/>
          </p:nvSpPr>
          <p:spPr>
            <a:xfrm>
              <a:off x="4040524" y="4120691"/>
              <a:ext cx="386014" cy="236650"/>
            </a:xfrm>
            <a:custGeom>
              <a:avLst/>
              <a:gdLst/>
              <a:ahLst/>
              <a:cxnLst/>
              <a:rect l="l" t="t" r="r" b="b"/>
              <a:pathLst>
                <a:path w="11914" h="7304" extrusionOk="0">
                  <a:moveTo>
                    <a:pt x="2172" y="0"/>
                  </a:moveTo>
                  <a:lnTo>
                    <a:pt x="1" y="1429"/>
                  </a:lnTo>
                  <a:lnTo>
                    <a:pt x="806" y="3503"/>
                  </a:lnTo>
                  <a:cubicBezTo>
                    <a:pt x="806" y="3503"/>
                    <a:pt x="1407" y="3283"/>
                    <a:pt x="1943" y="3283"/>
                  </a:cubicBezTo>
                  <a:cubicBezTo>
                    <a:pt x="2158" y="3283"/>
                    <a:pt x="2363" y="3319"/>
                    <a:pt x="2514" y="3418"/>
                  </a:cubicBezTo>
                  <a:lnTo>
                    <a:pt x="5161" y="5155"/>
                  </a:lnTo>
                  <a:cubicBezTo>
                    <a:pt x="5384" y="5302"/>
                    <a:pt x="5520" y="5553"/>
                    <a:pt x="5520" y="5821"/>
                  </a:cubicBezTo>
                  <a:cubicBezTo>
                    <a:pt x="5520" y="6641"/>
                    <a:pt x="6185" y="7304"/>
                    <a:pt x="7003" y="7304"/>
                  </a:cubicBezTo>
                  <a:lnTo>
                    <a:pt x="7618" y="7304"/>
                  </a:lnTo>
                  <a:cubicBezTo>
                    <a:pt x="8060" y="7304"/>
                    <a:pt x="8404" y="6943"/>
                    <a:pt x="8409" y="6502"/>
                  </a:cubicBezTo>
                  <a:cubicBezTo>
                    <a:pt x="8412" y="6058"/>
                    <a:pt x="8776" y="5712"/>
                    <a:pt x="9205" y="5712"/>
                  </a:cubicBezTo>
                  <a:cubicBezTo>
                    <a:pt x="9249" y="5712"/>
                    <a:pt x="9293" y="5716"/>
                    <a:pt x="9338" y="5724"/>
                  </a:cubicBezTo>
                  <a:lnTo>
                    <a:pt x="11737" y="6132"/>
                  </a:lnTo>
                  <a:lnTo>
                    <a:pt x="11913" y="5322"/>
                  </a:lnTo>
                  <a:lnTo>
                    <a:pt x="11913" y="0"/>
                  </a:lnTo>
                  <a:lnTo>
                    <a:pt x="7042" y="3207"/>
                  </a:lnTo>
                  <a:lnTo>
                    <a:pt x="2172" y="0"/>
                  </a:lnTo>
                  <a:close/>
                </a:path>
              </a:pathLst>
            </a:custGeom>
            <a:solidFill>
              <a:srgbClr val="608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29;p75">
              <a:extLst>
                <a:ext uri="{FF2B5EF4-FFF2-40B4-BE49-F238E27FC236}">
                  <a16:creationId xmlns:a16="http://schemas.microsoft.com/office/drawing/2014/main" id="{AB59A2D7-EA19-A17A-469F-5C20225D01B0}"/>
                </a:ext>
              </a:extLst>
            </p:cNvPr>
            <p:cNvSpPr/>
            <p:nvPr/>
          </p:nvSpPr>
          <p:spPr>
            <a:xfrm>
              <a:off x="3952590" y="4186010"/>
              <a:ext cx="58968" cy="97783"/>
            </a:xfrm>
            <a:custGeom>
              <a:avLst/>
              <a:gdLst/>
              <a:ahLst/>
              <a:cxnLst/>
              <a:rect l="l" t="t" r="r" b="b"/>
              <a:pathLst>
                <a:path w="1820" h="3018" extrusionOk="0">
                  <a:moveTo>
                    <a:pt x="1820" y="1"/>
                  </a:moveTo>
                  <a:lnTo>
                    <a:pt x="1" y="1198"/>
                  </a:lnTo>
                  <a:lnTo>
                    <a:pt x="1" y="3018"/>
                  </a:lnTo>
                  <a:lnTo>
                    <a:pt x="1426" y="2093"/>
                  </a:lnTo>
                  <a:cubicBezTo>
                    <a:pt x="1672" y="1934"/>
                    <a:pt x="1820" y="1661"/>
                    <a:pt x="1820" y="1368"/>
                  </a:cubicBezTo>
                  <a:lnTo>
                    <a:pt x="1820" y="1"/>
                  </a:lnTo>
                  <a:close/>
                </a:path>
              </a:pathLst>
            </a:custGeom>
            <a:solidFill>
              <a:srgbClr val="B8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30;p75">
              <a:extLst>
                <a:ext uri="{FF2B5EF4-FFF2-40B4-BE49-F238E27FC236}">
                  <a16:creationId xmlns:a16="http://schemas.microsoft.com/office/drawing/2014/main" id="{9BA00B61-FE7A-D6E0-661F-CFF1361D0F0D}"/>
                </a:ext>
              </a:extLst>
            </p:cNvPr>
            <p:cNvSpPr/>
            <p:nvPr/>
          </p:nvSpPr>
          <p:spPr>
            <a:xfrm>
              <a:off x="3952590" y="4465363"/>
              <a:ext cx="79445" cy="128434"/>
            </a:xfrm>
            <a:custGeom>
              <a:avLst/>
              <a:gdLst/>
              <a:ahLst/>
              <a:cxnLst/>
              <a:rect l="l" t="t" r="r" b="b"/>
              <a:pathLst>
                <a:path w="2452" h="3964" extrusionOk="0">
                  <a:moveTo>
                    <a:pt x="1680" y="0"/>
                  </a:moveTo>
                  <a:cubicBezTo>
                    <a:pt x="1554" y="0"/>
                    <a:pt x="1424" y="32"/>
                    <a:pt x="1301" y="101"/>
                  </a:cubicBezTo>
                  <a:lnTo>
                    <a:pt x="1" y="865"/>
                  </a:lnTo>
                  <a:lnTo>
                    <a:pt x="1" y="3964"/>
                  </a:lnTo>
                  <a:lnTo>
                    <a:pt x="2452" y="2350"/>
                  </a:lnTo>
                  <a:lnTo>
                    <a:pt x="2452" y="771"/>
                  </a:lnTo>
                  <a:cubicBezTo>
                    <a:pt x="2452" y="322"/>
                    <a:pt x="2083" y="0"/>
                    <a:pt x="1680" y="0"/>
                  </a:cubicBezTo>
                  <a:close/>
                </a:path>
              </a:pathLst>
            </a:custGeom>
            <a:solidFill>
              <a:srgbClr val="608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31;p75">
              <a:extLst>
                <a:ext uri="{FF2B5EF4-FFF2-40B4-BE49-F238E27FC236}">
                  <a16:creationId xmlns:a16="http://schemas.microsoft.com/office/drawing/2014/main" id="{95BA0EF2-7B1E-8C93-1298-3E2CC249B676}"/>
                </a:ext>
              </a:extLst>
            </p:cNvPr>
            <p:cNvSpPr/>
            <p:nvPr/>
          </p:nvSpPr>
          <p:spPr>
            <a:xfrm>
              <a:off x="4110864" y="4421849"/>
              <a:ext cx="315673" cy="172368"/>
            </a:xfrm>
            <a:custGeom>
              <a:avLst/>
              <a:gdLst/>
              <a:ahLst/>
              <a:cxnLst/>
              <a:rect l="l" t="t" r="r" b="b"/>
              <a:pathLst>
                <a:path w="9743" h="5320" extrusionOk="0">
                  <a:moveTo>
                    <a:pt x="1531" y="1"/>
                  </a:moveTo>
                  <a:cubicBezTo>
                    <a:pt x="1011" y="1"/>
                    <a:pt x="533" y="339"/>
                    <a:pt x="378" y="860"/>
                  </a:cubicBezTo>
                  <a:lnTo>
                    <a:pt x="1" y="2113"/>
                  </a:lnTo>
                  <a:lnTo>
                    <a:pt x="4872" y="5320"/>
                  </a:lnTo>
                  <a:lnTo>
                    <a:pt x="9742" y="2113"/>
                  </a:lnTo>
                  <a:lnTo>
                    <a:pt x="9742" y="341"/>
                  </a:lnTo>
                  <a:lnTo>
                    <a:pt x="6537" y="1233"/>
                  </a:lnTo>
                  <a:lnTo>
                    <a:pt x="2704" y="275"/>
                  </a:lnTo>
                  <a:lnTo>
                    <a:pt x="1846" y="43"/>
                  </a:lnTo>
                  <a:cubicBezTo>
                    <a:pt x="1741" y="14"/>
                    <a:pt x="1635" y="1"/>
                    <a:pt x="1531" y="1"/>
                  </a:cubicBezTo>
                  <a:close/>
                </a:path>
              </a:pathLst>
            </a:custGeom>
            <a:solidFill>
              <a:srgbClr val="B8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32;p75">
              <a:extLst>
                <a:ext uri="{FF2B5EF4-FFF2-40B4-BE49-F238E27FC236}">
                  <a16:creationId xmlns:a16="http://schemas.microsoft.com/office/drawing/2014/main" id="{2A6B14AE-8F92-5459-2372-459917A85814}"/>
                </a:ext>
              </a:extLst>
            </p:cNvPr>
            <p:cNvSpPr/>
            <p:nvPr/>
          </p:nvSpPr>
          <p:spPr>
            <a:xfrm>
              <a:off x="3994030" y="4280521"/>
              <a:ext cx="123185" cy="153997"/>
            </a:xfrm>
            <a:custGeom>
              <a:avLst/>
              <a:gdLst/>
              <a:ahLst/>
              <a:cxnLst/>
              <a:rect l="l" t="t" r="r" b="b"/>
              <a:pathLst>
                <a:path w="3802" h="4753" extrusionOk="0">
                  <a:moveTo>
                    <a:pt x="1901" y="1"/>
                  </a:moveTo>
                  <a:cubicBezTo>
                    <a:pt x="852" y="1"/>
                    <a:pt x="1" y="859"/>
                    <a:pt x="1" y="1917"/>
                  </a:cubicBezTo>
                  <a:cubicBezTo>
                    <a:pt x="1" y="2975"/>
                    <a:pt x="1901" y="4752"/>
                    <a:pt x="1901" y="4752"/>
                  </a:cubicBezTo>
                  <a:cubicBezTo>
                    <a:pt x="1901" y="4752"/>
                    <a:pt x="3802" y="2975"/>
                    <a:pt x="3802" y="1917"/>
                  </a:cubicBezTo>
                  <a:cubicBezTo>
                    <a:pt x="3802" y="859"/>
                    <a:pt x="2951" y="1"/>
                    <a:pt x="1901" y="1"/>
                  </a:cubicBez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4533;p75">
              <a:extLst>
                <a:ext uri="{FF2B5EF4-FFF2-40B4-BE49-F238E27FC236}">
                  <a16:creationId xmlns:a16="http://schemas.microsoft.com/office/drawing/2014/main" id="{129C071C-1DDD-F9B2-653E-57AE062F4BAA}"/>
                </a:ext>
              </a:extLst>
            </p:cNvPr>
            <p:cNvSpPr/>
            <p:nvPr/>
          </p:nvSpPr>
          <p:spPr>
            <a:xfrm>
              <a:off x="4028666" y="4315707"/>
              <a:ext cx="53914" cy="53752"/>
            </a:xfrm>
            <a:custGeom>
              <a:avLst/>
              <a:gdLst/>
              <a:ahLst/>
              <a:cxnLst/>
              <a:rect l="l" t="t" r="r" b="b"/>
              <a:pathLst>
                <a:path w="1664" h="1659" extrusionOk="0">
                  <a:moveTo>
                    <a:pt x="832" y="0"/>
                  </a:moveTo>
                  <a:cubicBezTo>
                    <a:pt x="373" y="0"/>
                    <a:pt x="0" y="372"/>
                    <a:pt x="0" y="830"/>
                  </a:cubicBezTo>
                  <a:cubicBezTo>
                    <a:pt x="0" y="1288"/>
                    <a:pt x="373" y="1659"/>
                    <a:pt x="832" y="1659"/>
                  </a:cubicBezTo>
                  <a:cubicBezTo>
                    <a:pt x="1292" y="1659"/>
                    <a:pt x="1663" y="1288"/>
                    <a:pt x="1664" y="830"/>
                  </a:cubicBezTo>
                  <a:cubicBezTo>
                    <a:pt x="1664" y="372"/>
                    <a:pt x="1292" y="0"/>
                    <a:pt x="832" y="0"/>
                  </a:cubicBezTo>
                  <a:close/>
                </a:path>
              </a:pathLst>
            </a:custGeom>
            <a:solidFill>
              <a:srgbClr val="DDE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4534;p75">
              <a:extLst>
                <a:ext uri="{FF2B5EF4-FFF2-40B4-BE49-F238E27FC236}">
                  <a16:creationId xmlns:a16="http://schemas.microsoft.com/office/drawing/2014/main" id="{2DA8ED14-29F3-E707-34C0-4F40E54F0EB7}"/>
                </a:ext>
              </a:extLst>
            </p:cNvPr>
            <p:cNvSpPr/>
            <p:nvPr/>
          </p:nvSpPr>
          <p:spPr>
            <a:xfrm>
              <a:off x="4250897" y="4120821"/>
              <a:ext cx="123185" cy="153932"/>
            </a:xfrm>
            <a:custGeom>
              <a:avLst/>
              <a:gdLst/>
              <a:ahLst/>
              <a:cxnLst/>
              <a:rect l="l" t="t" r="r" b="b"/>
              <a:pathLst>
                <a:path w="3802" h="4751" extrusionOk="0">
                  <a:moveTo>
                    <a:pt x="1901" y="1"/>
                  </a:moveTo>
                  <a:cubicBezTo>
                    <a:pt x="851" y="1"/>
                    <a:pt x="1" y="859"/>
                    <a:pt x="1" y="1917"/>
                  </a:cubicBezTo>
                  <a:cubicBezTo>
                    <a:pt x="1" y="2975"/>
                    <a:pt x="1901" y="4751"/>
                    <a:pt x="1901" y="4751"/>
                  </a:cubicBezTo>
                  <a:cubicBezTo>
                    <a:pt x="1901" y="4751"/>
                    <a:pt x="3801" y="2975"/>
                    <a:pt x="3801" y="1917"/>
                  </a:cubicBezTo>
                  <a:cubicBezTo>
                    <a:pt x="3801" y="859"/>
                    <a:pt x="2951" y="1"/>
                    <a:pt x="1901" y="1"/>
                  </a:cubicBez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4535;p75">
              <a:extLst>
                <a:ext uri="{FF2B5EF4-FFF2-40B4-BE49-F238E27FC236}">
                  <a16:creationId xmlns:a16="http://schemas.microsoft.com/office/drawing/2014/main" id="{7E5E5BD4-7EC5-D101-800D-0D3681413011}"/>
                </a:ext>
              </a:extLst>
            </p:cNvPr>
            <p:cNvSpPr/>
            <p:nvPr/>
          </p:nvSpPr>
          <p:spPr>
            <a:xfrm>
              <a:off x="4285533" y="4156007"/>
              <a:ext cx="53914" cy="53752"/>
            </a:xfrm>
            <a:custGeom>
              <a:avLst/>
              <a:gdLst/>
              <a:ahLst/>
              <a:cxnLst/>
              <a:rect l="l" t="t" r="r" b="b"/>
              <a:pathLst>
                <a:path w="1664" h="1659" extrusionOk="0">
                  <a:moveTo>
                    <a:pt x="832" y="0"/>
                  </a:moveTo>
                  <a:cubicBezTo>
                    <a:pt x="373" y="0"/>
                    <a:pt x="0" y="371"/>
                    <a:pt x="0" y="829"/>
                  </a:cubicBezTo>
                  <a:cubicBezTo>
                    <a:pt x="0" y="1287"/>
                    <a:pt x="373" y="1658"/>
                    <a:pt x="832" y="1658"/>
                  </a:cubicBezTo>
                  <a:cubicBezTo>
                    <a:pt x="1292" y="1658"/>
                    <a:pt x="1663" y="1287"/>
                    <a:pt x="1664" y="829"/>
                  </a:cubicBezTo>
                  <a:cubicBezTo>
                    <a:pt x="1664" y="371"/>
                    <a:pt x="1292" y="0"/>
                    <a:pt x="832" y="0"/>
                  </a:cubicBezTo>
                  <a:close/>
                </a:path>
              </a:pathLst>
            </a:custGeom>
            <a:solidFill>
              <a:srgbClr val="DDE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4536;p75">
              <a:extLst>
                <a:ext uri="{FF2B5EF4-FFF2-40B4-BE49-F238E27FC236}">
                  <a16:creationId xmlns:a16="http://schemas.microsoft.com/office/drawing/2014/main" id="{F15E9B74-69F1-CDB1-8292-4DE34E78AFEF}"/>
                </a:ext>
              </a:extLst>
            </p:cNvPr>
            <p:cNvSpPr/>
            <p:nvPr/>
          </p:nvSpPr>
          <p:spPr>
            <a:xfrm>
              <a:off x="4198992" y="4388315"/>
              <a:ext cx="123152" cy="153997"/>
            </a:xfrm>
            <a:custGeom>
              <a:avLst/>
              <a:gdLst/>
              <a:ahLst/>
              <a:cxnLst/>
              <a:rect l="l" t="t" r="r" b="b"/>
              <a:pathLst>
                <a:path w="3801" h="4753" extrusionOk="0">
                  <a:moveTo>
                    <a:pt x="1901" y="1"/>
                  </a:moveTo>
                  <a:cubicBezTo>
                    <a:pt x="850" y="1"/>
                    <a:pt x="0" y="859"/>
                    <a:pt x="0" y="1917"/>
                  </a:cubicBezTo>
                  <a:cubicBezTo>
                    <a:pt x="0" y="2975"/>
                    <a:pt x="1901" y="4752"/>
                    <a:pt x="1901" y="4752"/>
                  </a:cubicBezTo>
                  <a:cubicBezTo>
                    <a:pt x="1901" y="4752"/>
                    <a:pt x="3801" y="2975"/>
                    <a:pt x="3801" y="1917"/>
                  </a:cubicBezTo>
                  <a:cubicBezTo>
                    <a:pt x="3801" y="858"/>
                    <a:pt x="2950" y="1"/>
                    <a:pt x="1901" y="1"/>
                  </a:cubicBezTo>
                  <a:close/>
                </a:path>
              </a:pathLst>
            </a:custGeom>
            <a:solidFill>
              <a:srgbClr val="79C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4537;p75">
              <a:extLst>
                <a:ext uri="{FF2B5EF4-FFF2-40B4-BE49-F238E27FC236}">
                  <a16:creationId xmlns:a16="http://schemas.microsoft.com/office/drawing/2014/main" id="{1039A35D-2048-160E-8EDB-3087994C0905}"/>
                </a:ext>
              </a:extLst>
            </p:cNvPr>
            <p:cNvSpPr/>
            <p:nvPr/>
          </p:nvSpPr>
          <p:spPr>
            <a:xfrm>
              <a:off x="4233596" y="4423469"/>
              <a:ext cx="53946" cy="53752"/>
            </a:xfrm>
            <a:custGeom>
              <a:avLst/>
              <a:gdLst/>
              <a:ahLst/>
              <a:cxnLst/>
              <a:rect l="l" t="t" r="r" b="b"/>
              <a:pathLst>
                <a:path w="1665" h="1659" extrusionOk="0">
                  <a:moveTo>
                    <a:pt x="833" y="0"/>
                  </a:moveTo>
                  <a:cubicBezTo>
                    <a:pt x="374" y="0"/>
                    <a:pt x="1" y="372"/>
                    <a:pt x="1" y="830"/>
                  </a:cubicBezTo>
                  <a:cubicBezTo>
                    <a:pt x="1" y="1288"/>
                    <a:pt x="374" y="1658"/>
                    <a:pt x="833" y="1658"/>
                  </a:cubicBezTo>
                  <a:cubicBezTo>
                    <a:pt x="1292" y="1658"/>
                    <a:pt x="1664" y="1288"/>
                    <a:pt x="1664" y="830"/>
                  </a:cubicBezTo>
                  <a:cubicBezTo>
                    <a:pt x="1664" y="372"/>
                    <a:pt x="1292" y="0"/>
                    <a:pt x="8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4538;p75">
              <a:extLst>
                <a:ext uri="{FF2B5EF4-FFF2-40B4-BE49-F238E27FC236}">
                  <a16:creationId xmlns:a16="http://schemas.microsoft.com/office/drawing/2014/main" id="{7A6D75F7-F539-5E47-2114-90EACBF5BBEF}"/>
                </a:ext>
              </a:extLst>
            </p:cNvPr>
            <p:cNvSpPr/>
            <p:nvPr/>
          </p:nvSpPr>
          <p:spPr>
            <a:xfrm>
              <a:off x="3984407" y="4270963"/>
              <a:ext cx="142463" cy="173210"/>
            </a:xfrm>
            <a:custGeom>
              <a:avLst/>
              <a:gdLst/>
              <a:ahLst/>
              <a:cxnLst/>
              <a:rect l="l" t="t" r="r" b="b"/>
              <a:pathLst>
                <a:path w="4397" h="5346" extrusionOk="0">
                  <a:moveTo>
                    <a:pt x="2198" y="595"/>
                  </a:moveTo>
                  <a:cubicBezTo>
                    <a:pt x="3083" y="595"/>
                    <a:pt x="3802" y="1321"/>
                    <a:pt x="3802" y="2213"/>
                  </a:cubicBezTo>
                  <a:cubicBezTo>
                    <a:pt x="3802" y="2826"/>
                    <a:pt x="2890" y="3944"/>
                    <a:pt x="2198" y="4635"/>
                  </a:cubicBezTo>
                  <a:cubicBezTo>
                    <a:pt x="1508" y="3945"/>
                    <a:pt x="596" y="2827"/>
                    <a:pt x="596" y="2213"/>
                  </a:cubicBezTo>
                  <a:cubicBezTo>
                    <a:pt x="596" y="1321"/>
                    <a:pt x="1316" y="595"/>
                    <a:pt x="2198" y="595"/>
                  </a:cubicBezTo>
                  <a:close/>
                  <a:moveTo>
                    <a:pt x="2198" y="0"/>
                  </a:moveTo>
                  <a:cubicBezTo>
                    <a:pt x="986" y="0"/>
                    <a:pt x="1" y="992"/>
                    <a:pt x="1" y="2213"/>
                  </a:cubicBezTo>
                  <a:cubicBezTo>
                    <a:pt x="1" y="3368"/>
                    <a:pt x="1792" y="5075"/>
                    <a:pt x="1996" y="5265"/>
                  </a:cubicBezTo>
                  <a:cubicBezTo>
                    <a:pt x="2053" y="5319"/>
                    <a:pt x="2127" y="5345"/>
                    <a:pt x="2198" y="5345"/>
                  </a:cubicBezTo>
                  <a:cubicBezTo>
                    <a:pt x="2271" y="5345"/>
                    <a:pt x="2345" y="5319"/>
                    <a:pt x="2401" y="5265"/>
                  </a:cubicBezTo>
                  <a:cubicBezTo>
                    <a:pt x="2606" y="5075"/>
                    <a:pt x="4396" y="3366"/>
                    <a:pt x="4396" y="2213"/>
                  </a:cubicBezTo>
                  <a:cubicBezTo>
                    <a:pt x="4395" y="992"/>
                    <a:pt x="3409" y="0"/>
                    <a:pt x="21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4539;p75">
              <a:extLst>
                <a:ext uri="{FF2B5EF4-FFF2-40B4-BE49-F238E27FC236}">
                  <a16:creationId xmlns:a16="http://schemas.microsoft.com/office/drawing/2014/main" id="{62C1FEFB-454B-2CB3-95EC-4D88AF7ADE15}"/>
                </a:ext>
              </a:extLst>
            </p:cNvPr>
            <p:cNvSpPr/>
            <p:nvPr/>
          </p:nvSpPr>
          <p:spPr>
            <a:xfrm>
              <a:off x="4019075" y="4306084"/>
              <a:ext cx="73127" cy="73030"/>
            </a:xfrm>
            <a:custGeom>
              <a:avLst/>
              <a:gdLst/>
              <a:ahLst/>
              <a:cxnLst/>
              <a:rect l="l" t="t" r="r" b="b"/>
              <a:pathLst>
                <a:path w="2257" h="2254" extrusionOk="0">
                  <a:moveTo>
                    <a:pt x="1128" y="594"/>
                  </a:moveTo>
                  <a:cubicBezTo>
                    <a:pt x="1423" y="594"/>
                    <a:pt x="1663" y="833"/>
                    <a:pt x="1663" y="1127"/>
                  </a:cubicBezTo>
                  <a:cubicBezTo>
                    <a:pt x="1663" y="1421"/>
                    <a:pt x="1423" y="1660"/>
                    <a:pt x="1128" y="1660"/>
                  </a:cubicBezTo>
                  <a:cubicBezTo>
                    <a:pt x="833" y="1660"/>
                    <a:pt x="594" y="1420"/>
                    <a:pt x="594" y="1127"/>
                  </a:cubicBezTo>
                  <a:cubicBezTo>
                    <a:pt x="594" y="833"/>
                    <a:pt x="833" y="594"/>
                    <a:pt x="1128" y="594"/>
                  </a:cubicBezTo>
                  <a:close/>
                  <a:moveTo>
                    <a:pt x="1128" y="1"/>
                  </a:moveTo>
                  <a:cubicBezTo>
                    <a:pt x="506" y="1"/>
                    <a:pt x="1" y="506"/>
                    <a:pt x="1" y="1127"/>
                  </a:cubicBezTo>
                  <a:cubicBezTo>
                    <a:pt x="1" y="1748"/>
                    <a:pt x="507" y="2254"/>
                    <a:pt x="1128" y="2254"/>
                  </a:cubicBezTo>
                  <a:cubicBezTo>
                    <a:pt x="1749" y="2254"/>
                    <a:pt x="2257" y="1748"/>
                    <a:pt x="2257" y="1127"/>
                  </a:cubicBezTo>
                  <a:cubicBezTo>
                    <a:pt x="2257" y="506"/>
                    <a:pt x="1749" y="1"/>
                    <a:pt x="11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4540;p75">
              <a:extLst>
                <a:ext uri="{FF2B5EF4-FFF2-40B4-BE49-F238E27FC236}">
                  <a16:creationId xmlns:a16="http://schemas.microsoft.com/office/drawing/2014/main" id="{63517423-D8FB-30D4-284E-F418CD9ED267}"/>
                </a:ext>
              </a:extLst>
            </p:cNvPr>
            <p:cNvSpPr/>
            <p:nvPr/>
          </p:nvSpPr>
          <p:spPr>
            <a:xfrm>
              <a:off x="4275910" y="4146352"/>
              <a:ext cx="73159" cy="73030"/>
            </a:xfrm>
            <a:custGeom>
              <a:avLst/>
              <a:gdLst/>
              <a:ahLst/>
              <a:cxnLst/>
              <a:rect l="l" t="t" r="r" b="b"/>
              <a:pathLst>
                <a:path w="2258" h="2254" extrusionOk="0">
                  <a:moveTo>
                    <a:pt x="1129" y="594"/>
                  </a:moveTo>
                  <a:cubicBezTo>
                    <a:pt x="1424" y="594"/>
                    <a:pt x="1664" y="832"/>
                    <a:pt x="1664" y="1127"/>
                  </a:cubicBezTo>
                  <a:cubicBezTo>
                    <a:pt x="1664" y="1420"/>
                    <a:pt x="1424" y="1660"/>
                    <a:pt x="1129" y="1660"/>
                  </a:cubicBezTo>
                  <a:cubicBezTo>
                    <a:pt x="834" y="1660"/>
                    <a:pt x="595" y="1420"/>
                    <a:pt x="595" y="1127"/>
                  </a:cubicBezTo>
                  <a:cubicBezTo>
                    <a:pt x="595" y="834"/>
                    <a:pt x="834" y="594"/>
                    <a:pt x="1129" y="594"/>
                  </a:cubicBezTo>
                  <a:close/>
                  <a:moveTo>
                    <a:pt x="1129" y="0"/>
                  </a:moveTo>
                  <a:cubicBezTo>
                    <a:pt x="507" y="0"/>
                    <a:pt x="0" y="506"/>
                    <a:pt x="0" y="1127"/>
                  </a:cubicBezTo>
                  <a:cubicBezTo>
                    <a:pt x="0" y="1748"/>
                    <a:pt x="507" y="2253"/>
                    <a:pt x="1129" y="2253"/>
                  </a:cubicBezTo>
                  <a:cubicBezTo>
                    <a:pt x="1752" y="2253"/>
                    <a:pt x="2258" y="1748"/>
                    <a:pt x="2258" y="1127"/>
                  </a:cubicBezTo>
                  <a:cubicBezTo>
                    <a:pt x="2258" y="506"/>
                    <a:pt x="1750" y="0"/>
                    <a:pt x="11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4541;p75">
              <a:extLst>
                <a:ext uri="{FF2B5EF4-FFF2-40B4-BE49-F238E27FC236}">
                  <a16:creationId xmlns:a16="http://schemas.microsoft.com/office/drawing/2014/main" id="{7D0581FA-014B-60B2-38F5-39F58820A651}"/>
                </a:ext>
              </a:extLst>
            </p:cNvPr>
            <p:cNvSpPr/>
            <p:nvPr/>
          </p:nvSpPr>
          <p:spPr>
            <a:xfrm>
              <a:off x="3942935" y="4111198"/>
              <a:ext cx="493193" cy="492804"/>
            </a:xfrm>
            <a:custGeom>
              <a:avLst/>
              <a:gdLst/>
              <a:ahLst/>
              <a:cxnLst/>
              <a:rect l="l" t="t" r="r" b="b"/>
              <a:pathLst>
                <a:path w="15222" h="15210" extrusionOk="0">
                  <a:moveTo>
                    <a:pt x="11406" y="596"/>
                  </a:moveTo>
                  <a:cubicBezTo>
                    <a:pt x="12290" y="596"/>
                    <a:pt x="13009" y="1322"/>
                    <a:pt x="13009" y="2215"/>
                  </a:cubicBezTo>
                  <a:cubicBezTo>
                    <a:pt x="13009" y="2827"/>
                    <a:pt x="12098" y="3946"/>
                    <a:pt x="11406" y="4636"/>
                  </a:cubicBezTo>
                  <a:cubicBezTo>
                    <a:pt x="10715" y="3947"/>
                    <a:pt x="9802" y="2828"/>
                    <a:pt x="9802" y="2215"/>
                  </a:cubicBezTo>
                  <a:cubicBezTo>
                    <a:pt x="9802" y="1322"/>
                    <a:pt x="10522" y="596"/>
                    <a:pt x="11406" y="596"/>
                  </a:cubicBezTo>
                  <a:close/>
                  <a:moveTo>
                    <a:pt x="1822" y="2859"/>
                  </a:moveTo>
                  <a:lnTo>
                    <a:pt x="1822" y="3677"/>
                  </a:lnTo>
                  <a:cubicBezTo>
                    <a:pt x="1822" y="3870"/>
                    <a:pt x="1725" y="4048"/>
                    <a:pt x="1564" y="4153"/>
                  </a:cubicBezTo>
                  <a:lnTo>
                    <a:pt x="598" y="4780"/>
                  </a:lnTo>
                  <a:lnTo>
                    <a:pt x="598" y="3667"/>
                  </a:lnTo>
                  <a:lnTo>
                    <a:pt x="1822" y="2859"/>
                  </a:lnTo>
                  <a:close/>
                  <a:moveTo>
                    <a:pt x="9804" y="9934"/>
                  </a:moveTo>
                  <a:cubicBezTo>
                    <a:pt x="9839" y="9934"/>
                    <a:pt x="9873" y="9938"/>
                    <a:pt x="9906" y="9945"/>
                  </a:cubicBezTo>
                  <a:lnTo>
                    <a:pt x="9279" y="10571"/>
                  </a:lnTo>
                  <a:cubicBezTo>
                    <a:pt x="9273" y="10538"/>
                    <a:pt x="9269" y="10503"/>
                    <a:pt x="9269" y="10468"/>
                  </a:cubicBezTo>
                  <a:cubicBezTo>
                    <a:pt x="9269" y="10174"/>
                    <a:pt x="9509" y="9934"/>
                    <a:pt x="9804" y="9934"/>
                  </a:cubicBezTo>
                  <a:close/>
                  <a:moveTo>
                    <a:pt x="10327" y="10364"/>
                  </a:moveTo>
                  <a:cubicBezTo>
                    <a:pt x="10334" y="10397"/>
                    <a:pt x="10337" y="10432"/>
                    <a:pt x="10337" y="10468"/>
                  </a:cubicBezTo>
                  <a:cubicBezTo>
                    <a:pt x="10337" y="10761"/>
                    <a:pt x="10098" y="11001"/>
                    <a:pt x="9804" y="11001"/>
                  </a:cubicBezTo>
                  <a:cubicBezTo>
                    <a:pt x="9768" y="11001"/>
                    <a:pt x="9734" y="10996"/>
                    <a:pt x="9700" y="10990"/>
                  </a:cubicBezTo>
                  <a:lnTo>
                    <a:pt x="10327" y="10364"/>
                  </a:lnTo>
                  <a:close/>
                  <a:moveTo>
                    <a:pt x="9804" y="8850"/>
                  </a:moveTo>
                  <a:cubicBezTo>
                    <a:pt x="10141" y="8850"/>
                    <a:pt x="10455" y="8957"/>
                    <a:pt x="10714" y="9137"/>
                  </a:cubicBezTo>
                  <a:lnTo>
                    <a:pt x="10363" y="9489"/>
                  </a:lnTo>
                  <a:cubicBezTo>
                    <a:pt x="10198" y="9394"/>
                    <a:pt x="10008" y="9339"/>
                    <a:pt x="9805" y="9339"/>
                  </a:cubicBezTo>
                  <a:cubicBezTo>
                    <a:pt x="9182" y="9339"/>
                    <a:pt x="8676" y="9845"/>
                    <a:pt x="8676" y="10466"/>
                  </a:cubicBezTo>
                  <a:cubicBezTo>
                    <a:pt x="8676" y="10670"/>
                    <a:pt x="8731" y="10861"/>
                    <a:pt x="8825" y="11026"/>
                  </a:cubicBezTo>
                  <a:lnTo>
                    <a:pt x="8526" y="11324"/>
                  </a:lnTo>
                  <a:cubicBezTo>
                    <a:pt x="8330" y="11001"/>
                    <a:pt x="8200" y="10700"/>
                    <a:pt x="8200" y="10469"/>
                  </a:cubicBezTo>
                  <a:cubicBezTo>
                    <a:pt x="8200" y="9576"/>
                    <a:pt x="8919" y="8850"/>
                    <a:pt x="9804" y="8850"/>
                  </a:cubicBezTo>
                  <a:close/>
                  <a:moveTo>
                    <a:pt x="11127" y="9562"/>
                  </a:moveTo>
                  <a:cubicBezTo>
                    <a:pt x="11303" y="9821"/>
                    <a:pt x="11404" y="10134"/>
                    <a:pt x="11404" y="10470"/>
                  </a:cubicBezTo>
                  <a:cubicBezTo>
                    <a:pt x="11408" y="11084"/>
                    <a:pt x="10494" y="12202"/>
                    <a:pt x="9804" y="12891"/>
                  </a:cubicBezTo>
                  <a:cubicBezTo>
                    <a:pt x="9502" y="12591"/>
                    <a:pt x="9160" y="12208"/>
                    <a:pt x="8868" y="11823"/>
                  </a:cubicBezTo>
                  <a:lnTo>
                    <a:pt x="9244" y="11447"/>
                  </a:lnTo>
                  <a:cubicBezTo>
                    <a:pt x="9409" y="11542"/>
                    <a:pt x="9599" y="11595"/>
                    <a:pt x="9802" y="11595"/>
                  </a:cubicBezTo>
                  <a:cubicBezTo>
                    <a:pt x="10425" y="11595"/>
                    <a:pt x="10930" y="11090"/>
                    <a:pt x="10930" y="10469"/>
                  </a:cubicBezTo>
                  <a:cubicBezTo>
                    <a:pt x="10930" y="10266"/>
                    <a:pt x="10875" y="10075"/>
                    <a:pt x="10780" y="9909"/>
                  </a:cubicBezTo>
                  <a:lnTo>
                    <a:pt x="11127" y="9562"/>
                  </a:lnTo>
                  <a:close/>
                  <a:moveTo>
                    <a:pt x="1979" y="11229"/>
                  </a:moveTo>
                  <a:cubicBezTo>
                    <a:pt x="2056" y="11229"/>
                    <a:pt x="2132" y="11248"/>
                    <a:pt x="2202" y="11286"/>
                  </a:cubicBezTo>
                  <a:cubicBezTo>
                    <a:pt x="2360" y="11371"/>
                    <a:pt x="2452" y="11543"/>
                    <a:pt x="2452" y="11723"/>
                  </a:cubicBezTo>
                  <a:lnTo>
                    <a:pt x="2452" y="13122"/>
                  </a:lnTo>
                  <a:lnTo>
                    <a:pt x="597" y="14344"/>
                  </a:lnTo>
                  <a:lnTo>
                    <a:pt x="597" y="11942"/>
                  </a:lnTo>
                  <a:lnTo>
                    <a:pt x="1745" y="11291"/>
                  </a:lnTo>
                  <a:cubicBezTo>
                    <a:pt x="1819" y="11250"/>
                    <a:pt x="1899" y="11229"/>
                    <a:pt x="1979" y="11229"/>
                  </a:cubicBezTo>
                  <a:close/>
                  <a:moveTo>
                    <a:pt x="11422" y="1"/>
                  </a:moveTo>
                  <a:cubicBezTo>
                    <a:pt x="10210" y="1"/>
                    <a:pt x="9224" y="994"/>
                    <a:pt x="9224" y="2215"/>
                  </a:cubicBezTo>
                  <a:cubicBezTo>
                    <a:pt x="9224" y="3369"/>
                    <a:pt x="11015" y="5075"/>
                    <a:pt x="11220" y="5267"/>
                  </a:cubicBezTo>
                  <a:cubicBezTo>
                    <a:pt x="11276" y="5321"/>
                    <a:pt x="11350" y="5347"/>
                    <a:pt x="11422" y="5347"/>
                  </a:cubicBezTo>
                  <a:cubicBezTo>
                    <a:pt x="11494" y="5347"/>
                    <a:pt x="11568" y="5321"/>
                    <a:pt x="11625" y="5267"/>
                  </a:cubicBezTo>
                  <a:cubicBezTo>
                    <a:pt x="11829" y="5075"/>
                    <a:pt x="13620" y="3368"/>
                    <a:pt x="13620" y="2215"/>
                  </a:cubicBezTo>
                  <a:cubicBezTo>
                    <a:pt x="13620" y="1993"/>
                    <a:pt x="13587" y="1779"/>
                    <a:pt x="13526" y="1577"/>
                  </a:cubicBezTo>
                  <a:lnTo>
                    <a:pt x="14630" y="850"/>
                  </a:lnTo>
                  <a:lnTo>
                    <a:pt x="14630" y="6105"/>
                  </a:lnTo>
                  <a:lnTo>
                    <a:pt x="12403" y="5726"/>
                  </a:lnTo>
                  <a:cubicBezTo>
                    <a:pt x="12341" y="5715"/>
                    <a:pt x="12279" y="5710"/>
                    <a:pt x="12217" y="5710"/>
                  </a:cubicBezTo>
                  <a:cubicBezTo>
                    <a:pt x="11961" y="5710"/>
                    <a:pt x="11713" y="5800"/>
                    <a:pt x="11514" y="5968"/>
                  </a:cubicBezTo>
                  <a:cubicBezTo>
                    <a:pt x="11224" y="6212"/>
                    <a:pt x="11080" y="6591"/>
                    <a:pt x="11141" y="6978"/>
                  </a:cubicBezTo>
                  <a:cubicBezTo>
                    <a:pt x="11168" y="7148"/>
                    <a:pt x="11031" y="7302"/>
                    <a:pt x="10858" y="7302"/>
                  </a:cubicBezTo>
                  <a:lnTo>
                    <a:pt x="9434" y="7302"/>
                  </a:lnTo>
                  <a:cubicBezTo>
                    <a:pt x="8979" y="7302"/>
                    <a:pt x="8665" y="6865"/>
                    <a:pt x="8790" y="6430"/>
                  </a:cubicBezTo>
                  <a:cubicBezTo>
                    <a:pt x="8927" y="5948"/>
                    <a:pt x="8736" y="5463"/>
                    <a:pt x="8341" y="5204"/>
                  </a:cubicBezTo>
                  <a:lnTo>
                    <a:pt x="7995" y="4977"/>
                  </a:lnTo>
                  <a:cubicBezTo>
                    <a:pt x="7945" y="4945"/>
                    <a:pt x="7888" y="4929"/>
                    <a:pt x="7832" y="4929"/>
                  </a:cubicBezTo>
                  <a:cubicBezTo>
                    <a:pt x="7736" y="4929"/>
                    <a:pt x="7641" y="4976"/>
                    <a:pt x="7584" y="5063"/>
                  </a:cubicBezTo>
                  <a:cubicBezTo>
                    <a:pt x="7495" y="5200"/>
                    <a:pt x="7534" y="5384"/>
                    <a:pt x="7671" y="5473"/>
                  </a:cubicBezTo>
                  <a:lnTo>
                    <a:pt x="8016" y="5700"/>
                  </a:lnTo>
                  <a:cubicBezTo>
                    <a:pt x="8157" y="5791"/>
                    <a:pt x="8241" y="5948"/>
                    <a:pt x="8241" y="6117"/>
                  </a:cubicBezTo>
                  <a:cubicBezTo>
                    <a:pt x="8241" y="7099"/>
                    <a:pt x="9040" y="7897"/>
                    <a:pt x="10020" y="7897"/>
                  </a:cubicBezTo>
                  <a:lnTo>
                    <a:pt x="10629" y="7897"/>
                  </a:lnTo>
                  <a:cubicBezTo>
                    <a:pt x="11240" y="7897"/>
                    <a:pt x="11734" y="7394"/>
                    <a:pt x="11721" y="6780"/>
                  </a:cubicBezTo>
                  <a:cubicBezTo>
                    <a:pt x="11720" y="6746"/>
                    <a:pt x="11724" y="6712"/>
                    <a:pt x="11732" y="6680"/>
                  </a:cubicBezTo>
                  <a:cubicBezTo>
                    <a:pt x="11805" y="6441"/>
                    <a:pt x="12008" y="6306"/>
                    <a:pt x="12221" y="6306"/>
                  </a:cubicBezTo>
                  <a:cubicBezTo>
                    <a:pt x="12249" y="6306"/>
                    <a:pt x="12276" y="6308"/>
                    <a:pt x="12304" y="6312"/>
                  </a:cubicBezTo>
                  <a:lnTo>
                    <a:pt x="14631" y="6709"/>
                  </a:lnTo>
                  <a:lnTo>
                    <a:pt x="14631" y="9701"/>
                  </a:lnTo>
                  <a:lnTo>
                    <a:pt x="12799" y="10211"/>
                  </a:lnTo>
                  <a:cubicBezTo>
                    <a:pt x="12641" y="10254"/>
                    <a:pt x="12548" y="10418"/>
                    <a:pt x="12592" y="10576"/>
                  </a:cubicBezTo>
                  <a:cubicBezTo>
                    <a:pt x="12629" y="10708"/>
                    <a:pt x="12747" y="10794"/>
                    <a:pt x="12878" y="10794"/>
                  </a:cubicBezTo>
                  <a:cubicBezTo>
                    <a:pt x="12904" y="10794"/>
                    <a:pt x="12930" y="10790"/>
                    <a:pt x="12957" y="10784"/>
                  </a:cubicBezTo>
                  <a:lnTo>
                    <a:pt x="14630" y="10318"/>
                  </a:lnTo>
                  <a:lnTo>
                    <a:pt x="14630" y="11540"/>
                  </a:lnTo>
                  <a:lnTo>
                    <a:pt x="10058" y="14551"/>
                  </a:lnTo>
                  <a:lnTo>
                    <a:pt x="5540" y="11573"/>
                  </a:lnTo>
                  <a:lnTo>
                    <a:pt x="5851" y="10532"/>
                  </a:lnTo>
                  <a:cubicBezTo>
                    <a:pt x="5914" y="10318"/>
                    <a:pt x="6054" y="10137"/>
                    <a:pt x="6242" y="10022"/>
                  </a:cubicBezTo>
                  <a:cubicBezTo>
                    <a:pt x="6250" y="10016"/>
                    <a:pt x="6260" y="10011"/>
                    <a:pt x="6267" y="10006"/>
                  </a:cubicBezTo>
                  <a:cubicBezTo>
                    <a:pt x="6407" y="9925"/>
                    <a:pt x="6562" y="9884"/>
                    <a:pt x="6719" y="9884"/>
                  </a:cubicBezTo>
                  <a:cubicBezTo>
                    <a:pt x="6798" y="9884"/>
                    <a:pt x="6878" y="9895"/>
                    <a:pt x="6957" y="9916"/>
                  </a:cubicBezTo>
                  <a:lnTo>
                    <a:pt x="7656" y="10105"/>
                  </a:lnTo>
                  <a:cubicBezTo>
                    <a:pt x="7636" y="10223"/>
                    <a:pt x="7625" y="10344"/>
                    <a:pt x="7625" y="10468"/>
                  </a:cubicBezTo>
                  <a:cubicBezTo>
                    <a:pt x="7625" y="10905"/>
                    <a:pt x="7882" y="11422"/>
                    <a:pt x="8213" y="11905"/>
                  </a:cubicBezTo>
                  <a:cubicBezTo>
                    <a:pt x="8226" y="11943"/>
                    <a:pt x="8250" y="11979"/>
                    <a:pt x="8279" y="12008"/>
                  </a:cubicBezTo>
                  <a:cubicBezTo>
                    <a:pt x="8284" y="12013"/>
                    <a:pt x="8289" y="12018"/>
                    <a:pt x="8294" y="12022"/>
                  </a:cubicBezTo>
                  <a:cubicBezTo>
                    <a:pt x="8825" y="12765"/>
                    <a:pt x="9498" y="13406"/>
                    <a:pt x="9618" y="13519"/>
                  </a:cubicBezTo>
                  <a:cubicBezTo>
                    <a:pt x="9674" y="13574"/>
                    <a:pt x="9748" y="13600"/>
                    <a:pt x="9820" y="13600"/>
                  </a:cubicBezTo>
                  <a:cubicBezTo>
                    <a:pt x="9893" y="13600"/>
                    <a:pt x="9967" y="13574"/>
                    <a:pt x="10024" y="13519"/>
                  </a:cubicBezTo>
                  <a:cubicBezTo>
                    <a:pt x="10227" y="13328"/>
                    <a:pt x="12017" y="11621"/>
                    <a:pt x="12017" y="10468"/>
                  </a:cubicBezTo>
                  <a:cubicBezTo>
                    <a:pt x="12017" y="9248"/>
                    <a:pt x="11031" y="8254"/>
                    <a:pt x="9820" y="8254"/>
                  </a:cubicBezTo>
                  <a:cubicBezTo>
                    <a:pt x="8940" y="8254"/>
                    <a:pt x="8178" y="8779"/>
                    <a:pt x="7830" y="9536"/>
                  </a:cubicBezTo>
                  <a:lnTo>
                    <a:pt x="7110" y="9341"/>
                  </a:lnTo>
                  <a:cubicBezTo>
                    <a:pt x="6981" y="9306"/>
                    <a:pt x="6849" y="9289"/>
                    <a:pt x="6718" y="9289"/>
                  </a:cubicBezTo>
                  <a:cubicBezTo>
                    <a:pt x="6458" y="9289"/>
                    <a:pt x="6202" y="9357"/>
                    <a:pt x="5971" y="9490"/>
                  </a:cubicBezTo>
                  <a:cubicBezTo>
                    <a:pt x="5957" y="9497"/>
                    <a:pt x="5944" y="9507"/>
                    <a:pt x="5929" y="9515"/>
                  </a:cubicBezTo>
                  <a:cubicBezTo>
                    <a:pt x="5618" y="9708"/>
                    <a:pt x="5387" y="10008"/>
                    <a:pt x="5282" y="10359"/>
                  </a:cubicBezTo>
                  <a:lnTo>
                    <a:pt x="4936" y="11508"/>
                  </a:lnTo>
                  <a:lnTo>
                    <a:pt x="3083" y="12729"/>
                  </a:lnTo>
                  <a:lnTo>
                    <a:pt x="3083" y="11701"/>
                  </a:lnTo>
                  <a:cubicBezTo>
                    <a:pt x="3083" y="11311"/>
                    <a:pt x="2883" y="10962"/>
                    <a:pt x="2546" y="10766"/>
                  </a:cubicBezTo>
                  <a:cubicBezTo>
                    <a:pt x="2377" y="10667"/>
                    <a:pt x="2190" y="10617"/>
                    <a:pt x="2003" y="10617"/>
                  </a:cubicBezTo>
                  <a:cubicBezTo>
                    <a:pt x="1820" y="10617"/>
                    <a:pt x="1637" y="10664"/>
                    <a:pt x="1469" y="10760"/>
                  </a:cubicBezTo>
                  <a:lnTo>
                    <a:pt x="596" y="11253"/>
                  </a:lnTo>
                  <a:lnTo>
                    <a:pt x="596" y="5489"/>
                  </a:lnTo>
                  <a:cubicBezTo>
                    <a:pt x="606" y="5484"/>
                    <a:pt x="618" y="5479"/>
                    <a:pt x="628" y="5470"/>
                  </a:cubicBezTo>
                  <a:lnTo>
                    <a:pt x="1886" y="4654"/>
                  </a:lnTo>
                  <a:cubicBezTo>
                    <a:pt x="2217" y="4441"/>
                    <a:pt x="2414" y="4077"/>
                    <a:pt x="2414" y="3682"/>
                  </a:cubicBezTo>
                  <a:lnTo>
                    <a:pt x="2414" y="2462"/>
                  </a:lnTo>
                  <a:lnTo>
                    <a:pt x="2414" y="2456"/>
                  </a:lnTo>
                  <a:lnTo>
                    <a:pt x="5142" y="659"/>
                  </a:lnTo>
                  <a:lnTo>
                    <a:pt x="7944" y="2504"/>
                  </a:lnTo>
                  <a:cubicBezTo>
                    <a:pt x="7994" y="2537"/>
                    <a:pt x="8051" y="2553"/>
                    <a:pt x="8106" y="2553"/>
                  </a:cubicBezTo>
                  <a:cubicBezTo>
                    <a:pt x="8202" y="2553"/>
                    <a:pt x="8296" y="2506"/>
                    <a:pt x="8353" y="2420"/>
                  </a:cubicBezTo>
                  <a:cubicBezTo>
                    <a:pt x="8442" y="2283"/>
                    <a:pt x="8404" y="2100"/>
                    <a:pt x="8269" y="2011"/>
                  </a:cubicBezTo>
                  <a:lnTo>
                    <a:pt x="5304" y="59"/>
                  </a:lnTo>
                  <a:cubicBezTo>
                    <a:pt x="5254" y="27"/>
                    <a:pt x="5198" y="11"/>
                    <a:pt x="5141" y="11"/>
                  </a:cubicBezTo>
                  <a:cubicBezTo>
                    <a:pt x="5085" y="11"/>
                    <a:pt x="5028" y="27"/>
                    <a:pt x="4978" y="59"/>
                  </a:cubicBezTo>
                  <a:lnTo>
                    <a:pt x="133" y="3251"/>
                  </a:lnTo>
                  <a:cubicBezTo>
                    <a:pt x="50" y="3306"/>
                    <a:pt x="1" y="3398"/>
                    <a:pt x="1" y="3498"/>
                  </a:cubicBezTo>
                  <a:lnTo>
                    <a:pt x="1" y="14912"/>
                  </a:lnTo>
                  <a:cubicBezTo>
                    <a:pt x="1" y="15020"/>
                    <a:pt x="61" y="15120"/>
                    <a:pt x="157" y="15173"/>
                  </a:cubicBezTo>
                  <a:cubicBezTo>
                    <a:pt x="201" y="15197"/>
                    <a:pt x="250" y="15208"/>
                    <a:pt x="298" y="15208"/>
                  </a:cubicBezTo>
                  <a:cubicBezTo>
                    <a:pt x="355" y="15208"/>
                    <a:pt x="412" y="15192"/>
                    <a:pt x="461" y="15160"/>
                  </a:cubicBezTo>
                  <a:lnTo>
                    <a:pt x="2931" y="13534"/>
                  </a:lnTo>
                  <a:lnTo>
                    <a:pt x="5172" y="12059"/>
                  </a:lnTo>
                  <a:lnTo>
                    <a:pt x="9884" y="15161"/>
                  </a:lnTo>
                  <a:cubicBezTo>
                    <a:pt x="9934" y="15194"/>
                    <a:pt x="9990" y="15210"/>
                    <a:pt x="10047" y="15210"/>
                  </a:cubicBezTo>
                  <a:cubicBezTo>
                    <a:pt x="10104" y="15210"/>
                    <a:pt x="10160" y="15194"/>
                    <a:pt x="10210" y="15161"/>
                  </a:cubicBezTo>
                  <a:lnTo>
                    <a:pt x="15084" y="11951"/>
                  </a:lnTo>
                  <a:cubicBezTo>
                    <a:pt x="15168" y="11897"/>
                    <a:pt x="15219" y="11803"/>
                    <a:pt x="15219" y="11703"/>
                  </a:cubicBezTo>
                  <a:lnTo>
                    <a:pt x="15219" y="301"/>
                  </a:lnTo>
                  <a:cubicBezTo>
                    <a:pt x="15221" y="188"/>
                    <a:pt x="15162" y="88"/>
                    <a:pt x="15067" y="37"/>
                  </a:cubicBezTo>
                  <a:cubicBezTo>
                    <a:pt x="15022" y="13"/>
                    <a:pt x="14974" y="1"/>
                    <a:pt x="14925" y="1"/>
                  </a:cubicBezTo>
                  <a:cubicBezTo>
                    <a:pt x="14868" y="1"/>
                    <a:pt x="14811" y="18"/>
                    <a:pt x="14762" y="50"/>
                  </a:cubicBezTo>
                  <a:lnTo>
                    <a:pt x="13277" y="1029"/>
                  </a:lnTo>
                  <a:cubicBezTo>
                    <a:pt x="12885" y="411"/>
                    <a:pt x="12201" y="1"/>
                    <a:pt x="114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4542;p75">
              <a:extLst>
                <a:ext uri="{FF2B5EF4-FFF2-40B4-BE49-F238E27FC236}">
                  <a16:creationId xmlns:a16="http://schemas.microsoft.com/office/drawing/2014/main" id="{62D3E187-83BE-ECB6-5AB4-8FFAC37C0675}"/>
                </a:ext>
              </a:extLst>
            </p:cNvPr>
            <p:cNvSpPr/>
            <p:nvPr/>
          </p:nvSpPr>
          <p:spPr>
            <a:xfrm>
              <a:off x="4156646" y="4252106"/>
              <a:ext cx="21352" cy="19408"/>
            </a:xfrm>
            <a:custGeom>
              <a:avLst/>
              <a:gdLst/>
              <a:ahLst/>
              <a:cxnLst/>
              <a:rect l="l" t="t" r="r" b="b"/>
              <a:pathLst>
                <a:path w="659" h="599" extrusionOk="0">
                  <a:moveTo>
                    <a:pt x="332" y="0"/>
                  </a:moveTo>
                  <a:cubicBezTo>
                    <a:pt x="256" y="0"/>
                    <a:pt x="180" y="29"/>
                    <a:pt x="122" y="87"/>
                  </a:cubicBezTo>
                  <a:lnTo>
                    <a:pt x="116" y="93"/>
                  </a:lnTo>
                  <a:cubicBezTo>
                    <a:pt x="1" y="208"/>
                    <a:pt x="1" y="397"/>
                    <a:pt x="116" y="513"/>
                  </a:cubicBezTo>
                  <a:cubicBezTo>
                    <a:pt x="174" y="571"/>
                    <a:pt x="250" y="599"/>
                    <a:pt x="327" y="599"/>
                  </a:cubicBezTo>
                  <a:cubicBezTo>
                    <a:pt x="403" y="599"/>
                    <a:pt x="480" y="571"/>
                    <a:pt x="538" y="513"/>
                  </a:cubicBezTo>
                  <a:lnTo>
                    <a:pt x="543" y="507"/>
                  </a:lnTo>
                  <a:cubicBezTo>
                    <a:pt x="659" y="392"/>
                    <a:pt x="659" y="203"/>
                    <a:pt x="543" y="87"/>
                  </a:cubicBezTo>
                  <a:cubicBezTo>
                    <a:pt x="484" y="29"/>
                    <a:pt x="408" y="0"/>
                    <a:pt x="3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4543;p75">
              <a:extLst>
                <a:ext uri="{FF2B5EF4-FFF2-40B4-BE49-F238E27FC236}">
                  <a16:creationId xmlns:a16="http://schemas.microsoft.com/office/drawing/2014/main" id="{3C7E8B7F-64DB-CD56-8981-3B8BDD7CDFD0}"/>
                </a:ext>
              </a:extLst>
            </p:cNvPr>
            <p:cNvSpPr/>
            <p:nvPr/>
          </p:nvSpPr>
          <p:spPr>
            <a:xfrm>
              <a:off x="4055331" y="4214295"/>
              <a:ext cx="88646" cy="34538"/>
            </a:xfrm>
            <a:custGeom>
              <a:avLst/>
              <a:gdLst/>
              <a:ahLst/>
              <a:cxnLst/>
              <a:rect l="l" t="t" r="r" b="b"/>
              <a:pathLst>
                <a:path w="2736" h="1066" extrusionOk="0">
                  <a:moveTo>
                    <a:pt x="1246" y="0"/>
                  </a:moveTo>
                  <a:cubicBezTo>
                    <a:pt x="856" y="0"/>
                    <a:pt x="468" y="131"/>
                    <a:pt x="148" y="391"/>
                  </a:cubicBezTo>
                  <a:cubicBezTo>
                    <a:pt x="20" y="493"/>
                    <a:pt x="1" y="682"/>
                    <a:pt x="104" y="808"/>
                  </a:cubicBezTo>
                  <a:cubicBezTo>
                    <a:pt x="163" y="880"/>
                    <a:pt x="248" y="918"/>
                    <a:pt x="334" y="918"/>
                  </a:cubicBezTo>
                  <a:cubicBezTo>
                    <a:pt x="400" y="918"/>
                    <a:pt x="466" y="896"/>
                    <a:pt x="522" y="851"/>
                  </a:cubicBezTo>
                  <a:cubicBezTo>
                    <a:pt x="733" y="680"/>
                    <a:pt x="989" y="594"/>
                    <a:pt x="1246" y="594"/>
                  </a:cubicBezTo>
                  <a:cubicBezTo>
                    <a:pt x="1466" y="594"/>
                    <a:pt x="1686" y="657"/>
                    <a:pt x="1880" y="784"/>
                  </a:cubicBezTo>
                  <a:lnTo>
                    <a:pt x="2235" y="1017"/>
                  </a:lnTo>
                  <a:cubicBezTo>
                    <a:pt x="2286" y="1050"/>
                    <a:pt x="2343" y="1066"/>
                    <a:pt x="2398" y="1066"/>
                  </a:cubicBezTo>
                  <a:cubicBezTo>
                    <a:pt x="2494" y="1066"/>
                    <a:pt x="2591" y="1018"/>
                    <a:pt x="2647" y="932"/>
                  </a:cubicBezTo>
                  <a:cubicBezTo>
                    <a:pt x="2736" y="795"/>
                    <a:pt x="2698" y="611"/>
                    <a:pt x="2561" y="520"/>
                  </a:cubicBezTo>
                  <a:lnTo>
                    <a:pt x="2206" y="288"/>
                  </a:lnTo>
                  <a:cubicBezTo>
                    <a:pt x="1912" y="95"/>
                    <a:pt x="1579" y="0"/>
                    <a:pt x="12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4642;p75">
            <a:extLst>
              <a:ext uri="{FF2B5EF4-FFF2-40B4-BE49-F238E27FC236}">
                <a16:creationId xmlns:a16="http://schemas.microsoft.com/office/drawing/2014/main" id="{AE8FCEF8-56CC-2F5C-E266-2D3F3962AA4B}"/>
              </a:ext>
            </a:extLst>
          </p:cNvPr>
          <p:cNvGrpSpPr/>
          <p:nvPr/>
        </p:nvGrpSpPr>
        <p:grpSpPr>
          <a:xfrm>
            <a:off x="3368046" y="1644860"/>
            <a:ext cx="451114" cy="323281"/>
            <a:chOff x="6406566" y="2599349"/>
            <a:chExt cx="493938" cy="353970"/>
          </a:xfrm>
        </p:grpSpPr>
        <p:sp>
          <p:nvSpPr>
            <p:cNvPr id="3180" name="Google Shape;4643;p75">
              <a:extLst>
                <a:ext uri="{FF2B5EF4-FFF2-40B4-BE49-F238E27FC236}">
                  <a16:creationId xmlns:a16="http://schemas.microsoft.com/office/drawing/2014/main" id="{D9DE9C40-5AB5-6E9A-270F-C01DF5624728}"/>
                </a:ext>
              </a:extLst>
            </p:cNvPr>
            <p:cNvSpPr/>
            <p:nvPr/>
          </p:nvSpPr>
          <p:spPr>
            <a:xfrm>
              <a:off x="6638486" y="2778262"/>
              <a:ext cx="30845" cy="30845"/>
            </a:xfrm>
            <a:custGeom>
              <a:avLst/>
              <a:gdLst/>
              <a:ahLst/>
              <a:cxnLst/>
              <a:rect l="l" t="t" r="r" b="b"/>
              <a:pathLst>
                <a:path w="952" h="952" extrusionOk="0">
                  <a:moveTo>
                    <a:pt x="475" y="1"/>
                  </a:moveTo>
                  <a:cubicBezTo>
                    <a:pt x="214" y="1"/>
                    <a:pt x="0" y="215"/>
                    <a:pt x="0" y="476"/>
                  </a:cubicBezTo>
                  <a:cubicBezTo>
                    <a:pt x="0" y="738"/>
                    <a:pt x="214" y="951"/>
                    <a:pt x="475" y="951"/>
                  </a:cubicBezTo>
                  <a:cubicBezTo>
                    <a:pt x="737" y="951"/>
                    <a:pt x="951" y="738"/>
                    <a:pt x="951" y="476"/>
                  </a:cubicBezTo>
                  <a:cubicBezTo>
                    <a:pt x="951" y="212"/>
                    <a:pt x="739" y="1"/>
                    <a:pt x="475"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4644;p75">
              <a:extLst>
                <a:ext uri="{FF2B5EF4-FFF2-40B4-BE49-F238E27FC236}">
                  <a16:creationId xmlns:a16="http://schemas.microsoft.com/office/drawing/2014/main" id="{B9F6A9A9-198D-91CA-3602-CD661CF22C4D}"/>
                </a:ext>
              </a:extLst>
            </p:cNvPr>
            <p:cNvSpPr/>
            <p:nvPr/>
          </p:nvSpPr>
          <p:spPr>
            <a:xfrm>
              <a:off x="6818889" y="2649861"/>
              <a:ext cx="38556" cy="38524"/>
            </a:xfrm>
            <a:custGeom>
              <a:avLst/>
              <a:gdLst/>
              <a:ahLst/>
              <a:cxnLst/>
              <a:rect l="l" t="t" r="r" b="b"/>
              <a:pathLst>
                <a:path w="1190" h="1189" extrusionOk="0">
                  <a:moveTo>
                    <a:pt x="1" y="1"/>
                  </a:moveTo>
                  <a:lnTo>
                    <a:pt x="1" y="595"/>
                  </a:lnTo>
                  <a:cubicBezTo>
                    <a:pt x="1" y="922"/>
                    <a:pt x="266" y="1189"/>
                    <a:pt x="595" y="1189"/>
                  </a:cubicBezTo>
                  <a:cubicBezTo>
                    <a:pt x="923" y="1189"/>
                    <a:pt x="1189" y="922"/>
                    <a:pt x="1188" y="595"/>
                  </a:cubicBezTo>
                  <a:lnTo>
                    <a:pt x="1188" y="1"/>
                  </a:ln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4645;p75">
              <a:extLst>
                <a:ext uri="{FF2B5EF4-FFF2-40B4-BE49-F238E27FC236}">
                  <a16:creationId xmlns:a16="http://schemas.microsoft.com/office/drawing/2014/main" id="{8CC91444-8B99-AE34-2003-2CE307F8CEFF}"/>
                </a:ext>
              </a:extLst>
            </p:cNvPr>
            <p:cNvSpPr/>
            <p:nvPr/>
          </p:nvSpPr>
          <p:spPr>
            <a:xfrm>
              <a:off x="6449691" y="2649861"/>
              <a:ext cx="38524" cy="38524"/>
            </a:xfrm>
            <a:custGeom>
              <a:avLst/>
              <a:gdLst/>
              <a:ahLst/>
              <a:cxnLst/>
              <a:rect l="l" t="t" r="r" b="b"/>
              <a:pathLst>
                <a:path w="1189" h="1189" extrusionOk="0">
                  <a:moveTo>
                    <a:pt x="0" y="1"/>
                  </a:moveTo>
                  <a:lnTo>
                    <a:pt x="0" y="595"/>
                  </a:lnTo>
                  <a:cubicBezTo>
                    <a:pt x="0" y="922"/>
                    <a:pt x="267" y="1189"/>
                    <a:pt x="594" y="1189"/>
                  </a:cubicBezTo>
                  <a:cubicBezTo>
                    <a:pt x="921" y="1189"/>
                    <a:pt x="1188" y="922"/>
                    <a:pt x="1189" y="595"/>
                  </a:cubicBezTo>
                  <a:lnTo>
                    <a:pt x="1189" y="1"/>
                  </a:ln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4646;p75">
              <a:extLst>
                <a:ext uri="{FF2B5EF4-FFF2-40B4-BE49-F238E27FC236}">
                  <a16:creationId xmlns:a16="http://schemas.microsoft.com/office/drawing/2014/main" id="{A50DFD6B-E6B6-737C-5ACB-2148BE1E7A0C}"/>
                </a:ext>
              </a:extLst>
            </p:cNvPr>
            <p:cNvSpPr/>
            <p:nvPr/>
          </p:nvSpPr>
          <p:spPr>
            <a:xfrm>
              <a:off x="6565132" y="2618595"/>
              <a:ext cx="176839" cy="90266"/>
            </a:xfrm>
            <a:custGeom>
              <a:avLst/>
              <a:gdLst/>
              <a:ahLst/>
              <a:cxnLst/>
              <a:rect l="l" t="t" r="r" b="b"/>
              <a:pathLst>
                <a:path w="5458" h="2786" extrusionOk="0">
                  <a:moveTo>
                    <a:pt x="2052" y="1"/>
                  </a:moveTo>
                  <a:cubicBezTo>
                    <a:pt x="1283" y="1"/>
                    <a:pt x="544" y="306"/>
                    <a:pt x="1" y="849"/>
                  </a:cubicBezTo>
                  <a:lnTo>
                    <a:pt x="1" y="2242"/>
                  </a:lnTo>
                  <a:cubicBezTo>
                    <a:pt x="1" y="2542"/>
                    <a:pt x="244" y="2785"/>
                    <a:pt x="544" y="2785"/>
                  </a:cubicBezTo>
                  <a:lnTo>
                    <a:pt x="4913" y="2785"/>
                  </a:lnTo>
                  <a:cubicBezTo>
                    <a:pt x="5213" y="2785"/>
                    <a:pt x="5458" y="2542"/>
                    <a:pt x="5458" y="2242"/>
                  </a:cubicBezTo>
                  <a:lnTo>
                    <a:pt x="5458" y="849"/>
                  </a:lnTo>
                  <a:cubicBezTo>
                    <a:pt x="4913" y="306"/>
                    <a:pt x="4175" y="1"/>
                    <a:pt x="3407" y="1"/>
                  </a:cubicBez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4647;p75">
              <a:extLst>
                <a:ext uri="{FF2B5EF4-FFF2-40B4-BE49-F238E27FC236}">
                  <a16:creationId xmlns:a16="http://schemas.microsoft.com/office/drawing/2014/main" id="{F9352E1D-2EC0-4854-9E84-15B8F51DD4DC}"/>
                </a:ext>
              </a:extLst>
            </p:cNvPr>
            <p:cNvSpPr/>
            <p:nvPr/>
          </p:nvSpPr>
          <p:spPr>
            <a:xfrm>
              <a:off x="6591117" y="2708829"/>
              <a:ext cx="125615" cy="31266"/>
            </a:xfrm>
            <a:custGeom>
              <a:avLst/>
              <a:gdLst/>
              <a:ahLst/>
              <a:cxnLst/>
              <a:rect l="l" t="t" r="r" b="b"/>
              <a:pathLst>
                <a:path w="3877" h="965" extrusionOk="0">
                  <a:moveTo>
                    <a:pt x="0" y="0"/>
                  </a:moveTo>
                  <a:lnTo>
                    <a:pt x="529" y="965"/>
                  </a:lnTo>
                  <a:lnTo>
                    <a:pt x="3348" y="965"/>
                  </a:lnTo>
                  <a:lnTo>
                    <a:pt x="3877" y="0"/>
                  </a:lnTo>
                  <a:close/>
                </a:path>
              </a:pathLst>
            </a:custGeom>
            <a:solidFill>
              <a:srgbClr val="DDE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4648;p75">
              <a:extLst>
                <a:ext uri="{FF2B5EF4-FFF2-40B4-BE49-F238E27FC236}">
                  <a16:creationId xmlns:a16="http://schemas.microsoft.com/office/drawing/2014/main" id="{45D0711D-C48B-9A5C-19DA-99AF0D29174A}"/>
                </a:ext>
              </a:extLst>
            </p:cNvPr>
            <p:cNvSpPr/>
            <p:nvPr/>
          </p:nvSpPr>
          <p:spPr>
            <a:xfrm>
              <a:off x="6406566" y="2599349"/>
              <a:ext cx="493938" cy="219607"/>
            </a:xfrm>
            <a:custGeom>
              <a:avLst/>
              <a:gdLst/>
              <a:ahLst/>
              <a:cxnLst/>
              <a:rect l="l" t="t" r="r" b="b"/>
              <a:pathLst>
                <a:path w="15245" h="6778" extrusionOk="0">
                  <a:moveTo>
                    <a:pt x="2221" y="1857"/>
                  </a:moveTo>
                  <a:lnTo>
                    <a:pt x="2221" y="2153"/>
                  </a:lnTo>
                  <a:lnTo>
                    <a:pt x="2222" y="2153"/>
                  </a:lnTo>
                  <a:cubicBezTo>
                    <a:pt x="2222" y="2317"/>
                    <a:pt x="2089" y="2450"/>
                    <a:pt x="1925" y="2450"/>
                  </a:cubicBezTo>
                  <a:cubicBezTo>
                    <a:pt x="1910" y="2450"/>
                    <a:pt x="1895" y="2449"/>
                    <a:pt x="1880" y="2446"/>
                  </a:cubicBezTo>
                  <a:cubicBezTo>
                    <a:pt x="1732" y="2425"/>
                    <a:pt x="1627" y="2291"/>
                    <a:pt x="1627" y="2143"/>
                  </a:cubicBezTo>
                  <a:lnTo>
                    <a:pt x="1627" y="1857"/>
                  </a:lnTo>
                  <a:close/>
                  <a:moveTo>
                    <a:pt x="13618" y="1857"/>
                  </a:moveTo>
                  <a:lnTo>
                    <a:pt x="13618" y="2153"/>
                  </a:lnTo>
                  <a:cubicBezTo>
                    <a:pt x="13618" y="2317"/>
                    <a:pt x="13485" y="2450"/>
                    <a:pt x="13322" y="2450"/>
                  </a:cubicBezTo>
                  <a:cubicBezTo>
                    <a:pt x="13307" y="2450"/>
                    <a:pt x="13292" y="2449"/>
                    <a:pt x="13276" y="2446"/>
                  </a:cubicBezTo>
                  <a:cubicBezTo>
                    <a:pt x="13129" y="2425"/>
                    <a:pt x="13024" y="2292"/>
                    <a:pt x="13024" y="2143"/>
                  </a:cubicBezTo>
                  <a:lnTo>
                    <a:pt x="13024" y="1857"/>
                  </a:lnTo>
                  <a:close/>
                  <a:moveTo>
                    <a:pt x="8301" y="890"/>
                  </a:moveTo>
                  <a:cubicBezTo>
                    <a:pt x="8957" y="890"/>
                    <a:pt x="9574" y="1130"/>
                    <a:pt x="10054" y="1568"/>
                  </a:cubicBezTo>
                  <a:lnTo>
                    <a:pt x="10054" y="2833"/>
                  </a:lnTo>
                  <a:cubicBezTo>
                    <a:pt x="10054" y="2970"/>
                    <a:pt x="9943" y="3080"/>
                    <a:pt x="9806" y="3080"/>
                  </a:cubicBezTo>
                  <a:lnTo>
                    <a:pt x="5437" y="3080"/>
                  </a:lnTo>
                  <a:cubicBezTo>
                    <a:pt x="5300" y="3080"/>
                    <a:pt x="5190" y="2970"/>
                    <a:pt x="5190" y="2833"/>
                  </a:cubicBezTo>
                  <a:lnTo>
                    <a:pt x="5190" y="1568"/>
                  </a:lnTo>
                  <a:cubicBezTo>
                    <a:pt x="5670" y="1130"/>
                    <a:pt x="6289" y="890"/>
                    <a:pt x="6944" y="890"/>
                  </a:cubicBezTo>
                  <a:close/>
                  <a:moveTo>
                    <a:pt x="9042" y="3675"/>
                  </a:moveTo>
                  <a:lnTo>
                    <a:pt x="8846" y="4047"/>
                  </a:lnTo>
                  <a:lnTo>
                    <a:pt x="6422" y="4047"/>
                  </a:lnTo>
                  <a:lnTo>
                    <a:pt x="6227" y="3675"/>
                  </a:lnTo>
                  <a:close/>
                  <a:moveTo>
                    <a:pt x="7633" y="5821"/>
                  </a:moveTo>
                  <a:cubicBezTo>
                    <a:pt x="7732" y="5821"/>
                    <a:pt x="7811" y="5901"/>
                    <a:pt x="7811" y="5998"/>
                  </a:cubicBezTo>
                  <a:cubicBezTo>
                    <a:pt x="7812" y="6096"/>
                    <a:pt x="7732" y="6176"/>
                    <a:pt x="7633" y="6176"/>
                  </a:cubicBezTo>
                  <a:cubicBezTo>
                    <a:pt x="7535" y="6176"/>
                    <a:pt x="7456" y="6096"/>
                    <a:pt x="7456" y="5998"/>
                  </a:cubicBezTo>
                  <a:cubicBezTo>
                    <a:pt x="7456" y="5900"/>
                    <a:pt x="7536" y="5821"/>
                    <a:pt x="7633" y="5821"/>
                  </a:cubicBezTo>
                  <a:close/>
                  <a:moveTo>
                    <a:pt x="1925" y="1"/>
                  </a:moveTo>
                  <a:cubicBezTo>
                    <a:pt x="1761" y="1"/>
                    <a:pt x="1629" y="133"/>
                    <a:pt x="1627" y="297"/>
                  </a:cubicBezTo>
                  <a:lnTo>
                    <a:pt x="330" y="297"/>
                  </a:lnTo>
                  <a:cubicBezTo>
                    <a:pt x="181" y="297"/>
                    <a:pt x="48" y="402"/>
                    <a:pt x="27" y="549"/>
                  </a:cubicBezTo>
                  <a:cubicBezTo>
                    <a:pt x="0" y="732"/>
                    <a:pt x="143" y="890"/>
                    <a:pt x="320" y="890"/>
                  </a:cubicBezTo>
                  <a:lnTo>
                    <a:pt x="1627" y="890"/>
                  </a:lnTo>
                  <a:lnTo>
                    <a:pt x="1627" y="1261"/>
                  </a:lnTo>
                  <a:lnTo>
                    <a:pt x="1330" y="1261"/>
                  </a:lnTo>
                  <a:cubicBezTo>
                    <a:pt x="1166" y="1261"/>
                    <a:pt x="1032" y="1395"/>
                    <a:pt x="1032" y="1559"/>
                  </a:cubicBezTo>
                  <a:lnTo>
                    <a:pt x="1032" y="2134"/>
                  </a:lnTo>
                  <a:cubicBezTo>
                    <a:pt x="1032" y="2589"/>
                    <a:pt x="1403" y="3007"/>
                    <a:pt x="1854" y="3040"/>
                  </a:cubicBezTo>
                  <a:cubicBezTo>
                    <a:pt x="1878" y="3042"/>
                    <a:pt x="1901" y="3043"/>
                    <a:pt x="1924" y="3043"/>
                  </a:cubicBezTo>
                  <a:cubicBezTo>
                    <a:pt x="2416" y="3043"/>
                    <a:pt x="2815" y="2642"/>
                    <a:pt x="2815" y="2153"/>
                  </a:cubicBezTo>
                  <a:lnTo>
                    <a:pt x="2815" y="1857"/>
                  </a:lnTo>
                  <a:lnTo>
                    <a:pt x="4596" y="1857"/>
                  </a:lnTo>
                  <a:lnTo>
                    <a:pt x="4596" y="2857"/>
                  </a:lnTo>
                  <a:cubicBezTo>
                    <a:pt x="4596" y="3228"/>
                    <a:pt x="4836" y="3542"/>
                    <a:pt x="5166" y="3654"/>
                  </a:cubicBezTo>
                  <a:lnTo>
                    <a:pt x="3854" y="4705"/>
                  </a:lnTo>
                  <a:cubicBezTo>
                    <a:pt x="3784" y="4761"/>
                    <a:pt x="3742" y="4847"/>
                    <a:pt x="3742" y="4937"/>
                  </a:cubicBezTo>
                  <a:lnTo>
                    <a:pt x="3742" y="5523"/>
                  </a:lnTo>
                  <a:cubicBezTo>
                    <a:pt x="3742" y="5671"/>
                    <a:pt x="3847" y="5805"/>
                    <a:pt x="3995" y="5826"/>
                  </a:cubicBezTo>
                  <a:cubicBezTo>
                    <a:pt x="4010" y="5828"/>
                    <a:pt x="4024" y="5829"/>
                    <a:pt x="4039" y="5829"/>
                  </a:cubicBezTo>
                  <a:cubicBezTo>
                    <a:pt x="4202" y="5829"/>
                    <a:pt x="4336" y="5696"/>
                    <a:pt x="4336" y="5532"/>
                  </a:cubicBezTo>
                  <a:lnTo>
                    <a:pt x="4336" y="5074"/>
                  </a:lnTo>
                  <a:lnTo>
                    <a:pt x="5710" y="3986"/>
                  </a:lnTo>
                  <a:lnTo>
                    <a:pt x="5984" y="4487"/>
                  </a:lnTo>
                  <a:cubicBezTo>
                    <a:pt x="6036" y="4582"/>
                    <a:pt x="6136" y="4642"/>
                    <a:pt x="6244" y="4642"/>
                  </a:cubicBezTo>
                  <a:lnTo>
                    <a:pt x="7342" y="4642"/>
                  </a:lnTo>
                  <a:lnTo>
                    <a:pt x="7342" y="5294"/>
                  </a:lnTo>
                  <a:cubicBezTo>
                    <a:pt x="7063" y="5411"/>
                    <a:pt x="6866" y="5686"/>
                    <a:pt x="6866" y="6006"/>
                  </a:cubicBezTo>
                  <a:cubicBezTo>
                    <a:pt x="6866" y="6411"/>
                    <a:pt x="7190" y="6756"/>
                    <a:pt x="7595" y="6777"/>
                  </a:cubicBezTo>
                  <a:cubicBezTo>
                    <a:pt x="7610" y="6777"/>
                    <a:pt x="7624" y="6778"/>
                    <a:pt x="7638" y="6778"/>
                  </a:cubicBezTo>
                  <a:cubicBezTo>
                    <a:pt x="8063" y="6778"/>
                    <a:pt x="8410" y="6431"/>
                    <a:pt x="8410" y="6006"/>
                  </a:cubicBezTo>
                  <a:cubicBezTo>
                    <a:pt x="8410" y="5686"/>
                    <a:pt x="8213" y="5410"/>
                    <a:pt x="7934" y="5294"/>
                  </a:cubicBezTo>
                  <a:lnTo>
                    <a:pt x="7934" y="4642"/>
                  </a:lnTo>
                  <a:lnTo>
                    <a:pt x="9019" y="4642"/>
                  </a:lnTo>
                  <a:cubicBezTo>
                    <a:pt x="9127" y="4642"/>
                    <a:pt x="9227" y="4582"/>
                    <a:pt x="9280" y="4487"/>
                  </a:cubicBezTo>
                  <a:lnTo>
                    <a:pt x="9548" y="3996"/>
                  </a:lnTo>
                  <a:lnTo>
                    <a:pt x="10867" y="5070"/>
                  </a:lnTo>
                  <a:lnTo>
                    <a:pt x="10867" y="5522"/>
                  </a:lnTo>
                  <a:cubicBezTo>
                    <a:pt x="10867" y="5670"/>
                    <a:pt x="10972" y="5803"/>
                    <a:pt x="11119" y="5824"/>
                  </a:cubicBezTo>
                  <a:cubicBezTo>
                    <a:pt x="11134" y="5826"/>
                    <a:pt x="11149" y="5827"/>
                    <a:pt x="11163" y="5827"/>
                  </a:cubicBezTo>
                  <a:cubicBezTo>
                    <a:pt x="11327" y="5827"/>
                    <a:pt x="11460" y="5694"/>
                    <a:pt x="11460" y="5531"/>
                  </a:cubicBezTo>
                  <a:lnTo>
                    <a:pt x="11460" y="4936"/>
                  </a:lnTo>
                  <a:cubicBezTo>
                    <a:pt x="11460" y="4847"/>
                    <a:pt x="11419" y="4763"/>
                    <a:pt x="11349" y="4706"/>
                  </a:cubicBezTo>
                  <a:lnTo>
                    <a:pt x="10039" y="3659"/>
                  </a:lnTo>
                  <a:cubicBezTo>
                    <a:pt x="10390" y="3553"/>
                    <a:pt x="10643" y="3233"/>
                    <a:pt x="10643" y="2855"/>
                  </a:cubicBezTo>
                  <a:lnTo>
                    <a:pt x="10643" y="1855"/>
                  </a:lnTo>
                  <a:lnTo>
                    <a:pt x="12425" y="1855"/>
                  </a:lnTo>
                  <a:lnTo>
                    <a:pt x="12425" y="2134"/>
                  </a:lnTo>
                  <a:cubicBezTo>
                    <a:pt x="12425" y="2589"/>
                    <a:pt x="12795" y="3007"/>
                    <a:pt x="13248" y="3040"/>
                  </a:cubicBezTo>
                  <a:cubicBezTo>
                    <a:pt x="13271" y="3042"/>
                    <a:pt x="13295" y="3043"/>
                    <a:pt x="13318" y="3043"/>
                  </a:cubicBezTo>
                  <a:cubicBezTo>
                    <a:pt x="13808" y="3043"/>
                    <a:pt x="14207" y="2642"/>
                    <a:pt x="14207" y="2153"/>
                  </a:cubicBezTo>
                  <a:lnTo>
                    <a:pt x="14207" y="1559"/>
                  </a:lnTo>
                  <a:cubicBezTo>
                    <a:pt x="14207" y="1395"/>
                    <a:pt x="14074" y="1261"/>
                    <a:pt x="13909" y="1261"/>
                  </a:cubicBezTo>
                  <a:lnTo>
                    <a:pt x="13612" y="1261"/>
                  </a:lnTo>
                  <a:lnTo>
                    <a:pt x="13612" y="890"/>
                  </a:lnTo>
                  <a:lnTo>
                    <a:pt x="14909" y="890"/>
                  </a:lnTo>
                  <a:cubicBezTo>
                    <a:pt x="15059" y="890"/>
                    <a:pt x="15191" y="785"/>
                    <a:pt x="15213" y="638"/>
                  </a:cubicBezTo>
                  <a:cubicBezTo>
                    <a:pt x="15244" y="455"/>
                    <a:pt x="15103" y="297"/>
                    <a:pt x="14924" y="297"/>
                  </a:cubicBezTo>
                  <a:lnTo>
                    <a:pt x="13618" y="297"/>
                  </a:lnTo>
                  <a:cubicBezTo>
                    <a:pt x="13616" y="133"/>
                    <a:pt x="13485" y="1"/>
                    <a:pt x="13321" y="1"/>
                  </a:cubicBezTo>
                  <a:cubicBezTo>
                    <a:pt x="13157" y="1"/>
                    <a:pt x="13024" y="133"/>
                    <a:pt x="13023" y="297"/>
                  </a:cubicBezTo>
                  <a:lnTo>
                    <a:pt x="11726" y="297"/>
                  </a:lnTo>
                  <a:cubicBezTo>
                    <a:pt x="11576" y="297"/>
                    <a:pt x="11443" y="402"/>
                    <a:pt x="11422" y="549"/>
                  </a:cubicBezTo>
                  <a:cubicBezTo>
                    <a:pt x="11396" y="732"/>
                    <a:pt x="11538" y="890"/>
                    <a:pt x="11716" y="890"/>
                  </a:cubicBezTo>
                  <a:lnTo>
                    <a:pt x="13023" y="890"/>
                  </a:lnTo>
                  <a:lnTo>
                    <a:pt x="13023" y="1261"/>
                  </a:lnTo>
                  <a:lnTo>
                    <a:pt x="10574" y="1261"/>
                  </a:lnTo>
                  <a:cubicBezTo>
                    <a:pt x="10570" y="1258"/>
                    <a:pt x="10565" y="1253"/>
                    <a:pt x="10562" y="1248"/>
                  </a:cubicBezTo>
                  <a:cubicBezTo>
                    <a:pt x="9958" y="635"/>
                    <a:pt x="9155" y="297"/>
                    <a:pt x="8301" y="297"/>
                  </a:cubicBezTo>
                  <a:lnTo>
                    <a:pt x="6944" y="297"/>
                  </a:lnTo>
                  <a:cubicBezTo>
                    <a:pt x="6090" y="297"/>
                    <a:pt x="5288" y="635"/>
                    <a:pt x="4683" y="1248"/>
                  </a:cubicBezTo>
                  <a:cubicBezTo>
                    <a:pt x="4679" y="1253"/>
                    <a:pt x="4675" y="1258"/>
                    <a:pt x="4672" y="1261"/>
                  </a:cubicBezTo>
                  <a:lnTo>
                    <a:pt x="2222" y="1261"/>
                  </a:lnTo>
                  <a:lnTo>
                    <a:pt x="2222" y="890"/>
                  </a:lnTo>
                  <a:lnTo>
                    <a:pt x="3520" y="890"/>
                  </a:lnTo>
                  <a:cubicBezTo>
                    <a:pt x="3668" y="890"/>
                    <a:pt x="3801" y="785"/>
                    <a:pt x="3822" y="638"/>
                  </a:cubicBezTo>
                  <a:cubicBezTo>
                    <a:pt x="3848" y="455"/>
                    <a:pt x="3706" y="297"/>
                    <a:pt x="3529" y="297"/>
                  </a:cubicBezTo>
                  <a:lnTo>
                    <a:pt x="2222" y="297"/>
                  </a:lnTo>
                  <a:cubicBezTo>
                    <a:pt x="2221" y="133"/>
                    <a:pt x="2089" y="1"/>
                    <a:pt x="19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4649;p75">
              <a:extLst>
                <a:ext uri="{FF2B5EF4-FFF2-40B4-BE49-F238E27FC236}">
                  <a16:creationId xmlns:a16="http://schemas.microsoft.com/office/drawing/2014/main" id="{D6BAD2EE-09F1-C535-E241-2D812886C102}"/>
                </a:ext>
              </a:extLst>
            </p:cNvPr>
            <p:cNvSpPr/>
            <p:nvPr/>
          </p:nvSpPr>
          <p:spPr>
            <a:xfrm>
              <a:off x="6686567" y="2659419"/>
              <a:ext cx="19310" cy="19408"/>
            </a:xfrm>
            <a:custGeom>
              <a:avLst/>
              <a:gdLst/>
              <a:ahLst/>
              <a:cxnLst/>
              <a:rect l="l" t="t" r="r" b="b"/>
              <a:pathLst>
                <a:path w="596" h="599" extrusionOk="0">
                  <a:moveTo>
                    <a:pt x="298" y="0"/>
                  </a:moveTo>
                  <a:cubicBezTo>
                    <a:pt x="134" y="0"/>
                    <a:pt x="1" y="133"/>
                    <a:pt x="1" y="298"/>
                  </a:cubicBezTo>
                  <a:lnTo>
                    <a:pt x="1" y="301"/>
                  </a:lnTo>
                  <a:cubicBezTo>
                    <a:pt x="1" y="466"/>
                    <a:pt x="136" y="599"/>
                    <a:pt x="299" y="599"/>
                  </a:cubicBezTo>
                  <a:cubicBezTo>
                    <a:pt x="463" y="599"/>
                    <a:pt x="596" y="466"/>
                    <a:pt x="596" y="301"/>
                  </a:cubicBezTo>
                  <a:lnTo>
                    <a:pt x="596" y="298"/>
                  </a:lnTo>
                  <a:cubicBezTo>
                    <a:pt x="596" y="170"/>
                    <a:pt x="517" y="53"/>
                    <a:pt x="396" y="16"/>
                  </a:cubicBezTo>
                  <a:cubicBezTo>
                    <a:pt x="363" y="5"/>
                    <a:pt x="330" y="0"/>
                    <a:pt x="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4650;p75">
              <a:extLst>
                <a:ext uri="{FF2B5EF4-FFF2-40B4-BE49-F238E27FC236}">
                  <a16:creationId xmlns:a16="http://schemas.microsoft.com/office/drawing/2014/main" id="{D18714F5-482E-AEF4-2082-D5222FEF3650}"/>
                </a:ext>
              </a:extLst>
            </p:cNvPr>
            <p:cNvSpPr/>
            <p:nvPr/>
          </p:nvSpPr>
          <p:spPr>
            <a:xfrm>
              <a:off x="6644480" y="2659419"/>
              <a:ext cx="19310" cy="19408"/>
            </a:xfrm>
            <a:custGeom>
              <a:avLst/>
              <a:gdLst/>
              <a:ahLst/>
              <a:cxnLst/>
              <a:rect l="l" t="t" r="r" b="b"/>
              <a:pathLst>
                <a:path w="596" h="599" extrusionOk="0">
                  <a:moveTo>
                    <a:pt x="298" y="0"/>
                  </a:moveTo>
                  <a:cubicBezTo>
                    <a:pt x="134" y="0"/>
                    <a:pt x="1" y="133"/>
                    <a:pt x="1" y="298"/>
                  </a:cubicBezTo>
                  <a:lnTo>
                    <a:pt x="1" y="301"/>
                  </a:lnTo>
                  <a:cubicBezTo>
                    <a:pt x="1" y="466"/>
                    <a:pt x="135" y="599"/>
                    <a:pt x="299" y="599"/>
                  </a:cubicBezTo>
                  <a:cubicBezTo>
                    <a:pt x="463" y="599"/>
                    <a:pt x="596" y="466"/>
                    <a:pt x="596" y="301"/>
                  </a:cubicBezTo>
                  <a:lnTo>
                    <a:pt x="596" y="298"/>
                  </a:lnTo>
                  <a:cubicBezTo>
                    <a:pt x="596" y="170"/>
                    <a:pt x="517" y="53"/>
                    <a:pt x="396" y="16"/>
                  </a:cubicBezTo>
                  <a:cubicBezTo>
                    <a:pt x="362" y="5"/>
                    <a:pt x="330" y="0"/>
                    <a:pt x="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4651;p75">
              <a:extLst>
                <a:ext uri="{FF2B5EF4-FFF2-40B4-BE49-F238E27FC236}">
                  <a16:creationId xmlns:a16="http://schemas.microsoft.com/office/drawing/2014/main" id="{CF1378DF-A5D9-81FE-D7D2-F98CBECA329C}"/>
                </a:ext>
              </a:extLst>
            </p:cNvPr>
            <p:cNvSpPr/>
            <p:nvPr/>
          </p:nvSpPr>
          <p:spPr>
            <a:xfrm>
              <a:off x="6602424" y="2659419"/>
              <a:ext cx="19310" cy="19408"/>
            </a:xfrm>
            <a:custGeom>
              <a:avLst/>
              <a:gdLst/>
              <a:ahLst/>
              <a:cxnLst/>
              <a:rect l="l" t="t" r="r" b="b"/>
              <a:pathLst>
                <a:path w="596" h="599" extrusionOk="0">
                  <a:moveTo>
                    <a:pt x="298" y="0"/>
                  </a:moveTo>
                  <a:cubicBezTo>
                    <a:pt x="134" y="0"/>
                    <a:pt x="1" y="133"/>
                    <a:pt x="1" y="298"/>
                  </a:cubicBezTo>
                  <a:lnTo>
                    <a:pt x="1" y="301"/>
                  </a:lnTo>
                  <a:cubicBezTo>
                    <a:pt x="1" y="466"/>
                    <a:pt x="133" y="599"/>
                    <a:pt x="298" y="599"/>
                  </a:cubicBezTo>
                  <a:cubicBezTo>
                    <a:pt x="462" y="599"/>
                    <a:pt x="596" y="466"/>
                    <a:pt x="596" y="301"/>
                  </a:cubicBezTo>
                  <a:lnTo>
                    <a:pt x="596" y="298"/>
                  </a:lnTo>
                  <a:cubicBezTo>
                    <a:pt x="596" y="170"/>
                    <a:pt x="517" y="53"/>
                    <a:pt x="395" y="16"/>
                  </a:cubicBezTo>
                  <a:cubicBezTo>
                    <a:pt x="362" y="5"/>
                    <a:pt x="330" y="0"/>
                    <a:pt x="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4652;p75">
              <a:extLst>
                <a:ext uri="{FF2B5EF4-FFF2-40B4-BE49-F238E27FC236}">
                  <a16:creationId xmlns:a16="http://schemas.microsoft.com/office/drawing/2014/main" id="{A1359D20-F28D-9CA0-6F87-D88CE3322AF9}"/>
                </a:ext>
              </a:extLst>
            </p:cNvPr>
            <p:cNvSpPr/>
            <p:nvPr/>
          </p:nvSpPr>
          <p:spPr>
            <a:xfrm>
              <a:off x="6527904" y="2801363"/>
              <a:ext cx="19213" cy="19894"/>
            </a:xfrm>
            <a:custGeom>
              <a:avLst/>
              <a:gdLst/>
              <a:ahLst/>
              <a:cxnLst/>
              <a:rect l="l" t="t" r="r" b="b"/>
              <a:pathLst>
                <a:path w="593" h="614" extrusionOk="0">
                  <a:moveTo>
                    <a:pt x="297" y="1"/>
                  </a:moveTo>
                  <a:cubicBezTo>
                    <a:pt x="134" y="1"/>
                    <a:pt x="0" y="134"/>
                    <a:pt x="0" y="297"/>
                  </a:cubicBezTo>
                  <a:lnTo>
                    <a:pt x="0" y="308"/>
                  </a:lnTo>
                  <a:cubicBezTo>
                    <a:pt x="0" y="456"/>
                    <a:pt x="106" y="589"/>
                    <a:pt x="253" y="610"/>
                  </a:cubicBezTo>
                  <a:cubicBezTo>
                    <a:pt x="269" y="613"/>
                    <a:pt x="284" y="614"/>
                    <a:pt x="299" y="614"/>
                  </a:cubicBezTo>
                  <a:cubicBezTo>
                    <a:pt x="461" y="614"/>
                    <a:pt x="593" y="481"/>
                    <a:pt x="593" y="317"/>
                  </a:cubicBezTo>
                  <a:lnTo>
                    <a:pt x="593" y="307"/>
                  </a:lnTo>
                  <a:cubicBezTo>
                    <a:pt x="593" y="157"/>
                    <a:pt x="488" y="25"/>
                    <a:pt x="340" y="4"/>
                  </a:cubicBezTo>
                  <a:cubicBezTo>
                    <a:pt x="326" y="2"/>
                    <a:pt x="311" y="1"/>
                    <a:pt x="2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4653;p75">
              <a:extLst>
                <a:ext uri="{FF2B5EF4-FFF2-40B4-BE49-F238E27FC236}">
                  <a16:creationId xmlns:a16="http://schemas.microsoft.com/office/drawing/2014/main" id="{D86B238A-3BF8-518C-1A5B-4B1F5B16A10B}"/>
                </a:ext>
              </a:extLst>
            </p:cNvPr>
            <p:cNvSpPr/>
            <p:nvPr/>
          </p:nvSpPr>
          <p:spPr>
            <a:xfrm>
              <a:off x="6758754" y="2801072"/>
              <a:ext cx="19278" cy="19570"/>
            </a:xfrm>
            <a:custGeom>
              <a:avLst/>
              <a:gdLst/>
              <a:ahLst/>
              <a:cxnLst/>
              <a:rect l="l" t="t" r="r" b="b"/>
              <a:pathLst>
                <a:path w="595" h="604" extrusionOk="0">
                  <a:moveTo>
                    <a:pt x="299" y="0"/>
                  </a:moveTo>
                  <a:cubicBezTo>
                    <a:pt x="134" y="0"/>
                    <a:pt x="1" y="133"/>
                    <a:pt x="1" y="297"/>
                  </a:cubicBezTo>
                  <a:lnTo>
                    <a:pt x="1" y="300"/>
                  </a:lnTo>
                  <a:cubicBezTo>
                    <a:pt x="1" y="439"/>
                    <a:pt x="93" y="565"/>
                    <a:pt x="228" y="596"/>
                  </a:cubicBezTo>
                  <a:cubicBezTo>
                    <a:pt x="251" y="601"/>
                    <a:pt x="274" y="604"/>
                    <a:pt x="296" y="604"/>
                  </a:cubicBezTo>
                  <a:cubicBezTo>
                    <a:pt x="461" y="604"/>
                    <a:pt x="595" y="471"/>
                    <a:pt x="595" y="306"/>
                  </a:cubicBezTo>
                  <a:lnTo>
                    <a:pt x="595" y="296"/>
                  </a:lnTo>
                  <a:cubicBezTo>
                    <a:pt x="595" y="133"/>
                    <a:pt x="462" y="0"/>
                    <a:pt x="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4654;p75">
              <a:extLst>
                <a:ext uri="{FF2B5EF4-FFF2-40B4-BE49-F238E27FC236}">
                  <a16:creationId xmlns:a16="http://schemas.microsoft.com/office/drawing/2014/main" id="{1AD5D347-E783-AA7D-5119-7C576BF853D1}"/>
                </a:ext>
              </a:extLst>
            </p:cNvPr>
            <p:cNvSpPr/>
            <p:nvPr/>
          </p:nvSpPr>
          <p:spPr>
            <a:xfrm>
              <a:off x="6598731" y="2818633"/>
              <a:ext cx="110322" cy="37746"/>
            </a:xfrm>
            <a:custGeom>
              <a:avLst/>
              <a:gdLst/>
              <a:ahLst/>
              <a:cxnLst/>
              <a:rect l="l" t="t" r="r" b="b"/>
              <a:pathLst>
                <a:path w="3405" h="1165" extrusionOk="0">
                  <a:moveTo>
                    <a:pt x="327" y="1"/>
                  </a:moveTo>
                  <a:cubicBezTo>
                    <a:pt x="251" y="1"/>
                    <a:pt x="175" y="30"/>
                    <a:pt x="117" y="88"/>
                  </a:cubicBezTo>
                  <a:cubicBezTo>
                    <a:pt x="1" y="203"/>
                    <a:pt x="1" y="392"/>
                    <a:pt x="117" y="508"/>
                  </a:cubicBezTo>
                  <a:cubicBezTo>
                    <a:pt x="541" y="932"/>
                    <a:pt x="1104" y="1165"/>
                    <a:pt x="1702" y="1165"/>
                  </a:cubicBezTo>
                  <a:cubicBezTo>
                    <a:pt x="2302" y="1165"/>
                    <a:pt x="2865" y="932"/>
                    <a:pt x="3289" y="508"/>
                  </a:cubicBezTo>
                  <a:cubicBezTo>
                    <a:pt x="3405" y="392"/>
                    <a:pt x="3405" y="203"/>
                    <a:pt x="3289" y="88"/>
                  </a:cubicBezTo>
                  <a:cubicBezTo>
                    <a:pt x="3231" y="30"/>
                    <a:pt x="3155" y="1"/>
                    <a:pt x="3079" y="1"/>
                  </a:cubicBezTo>
                  <a:cubicBezTo>
                    <a:pt x="3003" y="1"/>
                    <a:pt x="2927" y="30"/>
                    <a:pt x="2869" y="88"/>
                  </a:cubicBezTo>
                  <a:cubicBezTo>
                    <a:pt x="2557" y="400"/>
                    <a:pt x="2143" y="571"/>
                    <a:pt x="1702" y="571"/>
                  </a:cubicBezTo>
                  <a:cubicBezTo>
                    <a:pt x="1262" y="571"/>
                    <a:pt x="848" y="400"/>
                    <a:pt x="537" y="88"/>
                  </a:cubicBezTo>
                  <a:cubicBezTo>
                    <a:pt x="479" y="30"/>
                    <a:pt x="403" y="1"/>
                    <a:pt x="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4655;p75">
              <a:extLst>
                <a:ext uri="{FF2B5EF4-FFF2-40B4-BE49-F238E27FC236}">
                  <a16:creationId xmlns:a16="http://schemas.microsoft.com/office/drawing/2014/main" id="{BFB41990-9F6E-0B75-C0FD-AAEB55BB0CB5}"/>
                </a:ext>
              </a:extLst>
            </p:cNvPr>
            <p:cNvSpPr/>
            <p:nvPr/>
          </p:nvSpPr>
          <p:spPr>
            <a:xfrm>
              <a:off x="6564452" y="2852912"/>
              <a:ext cx="178848" cy="51905"/>
            </a:xfrm>
            <a:custGeom>
              <a:avLst/>
              <a:gdLst/>
              <a:ahLst/>
              <a:cxnLst/>
              <a:rect l="l" t="t" r="r" b="b"/>
              <a:pathLst>
                <a:path w="5520" h="1602" extrusionOk="0">
                  <a:moveTo>
                    <a:pt x="327" y="1"/>
                  </a:moveTo>
                  <a:cubicBezTo>
                    <a:pt x="251" y="1"/>
                    <a:pt x="175" y="30"/>
                    <a:pt x="117" y="88"/>
                  </a:cubicBezTo>
                  <a:cubicBezTo>
                    <a:pt x="1" y="204"/>
                    <a:pt x="1" y="392"/>
                    <a:pt x="117" y="508"/>
                  </a:cubicBezTo>
                  <a:cubicBezTo>
                    <a:pt x="846" y="1236"/>
                    <a:pt x="1804" y="1602"/>
                    <a:pt x="2760" y="1602"/>
                  </a:cubicBezTo>
                  <a:cubicBezTo>
                    <a:pt x="3718" y="1602"/>
                    <a:pt x="4675" y="1236"/>
                    <a:pt x="5404" y="508"/>
                  </a:cubicBezTo>
                  <a:cubicBezTo>
                    <a:pt x="5520" y="392"/>
                    <a:pt x="5520" y="204"/>
                    <a:pt x="5404" y="88"/>
                  </a:cubicBezTo>
                  <a:cubicBezTo>
                    <a:pt x="5347" y="30"/>
                    <a:pt x="5271" y="1"/>
                    <a:pt x="5195" y="1"/>
                  </a:cubicBezTo>
                  <a:cubicBezTo>
                    <a:pt x="5119" y="1"/>
                    <a:pt x="5043" y="30"/>
                    <a:pt x="4985" y="88"/>
                  </a:cubicBezTo>
                  <a:cubicBezTo>
                    <a:pt x="4372" y="701"/>
                    <a:pt x="3566" y="1008"/>
                    <a:pt x="2761" y="1008"/>
                  </a:cubicBezTo>
                  <a:cubicBezTo>
                    <a:pt x="1955" y="1008"/>
                    <a:pt x="1150" y="701"/>
                    <a:pt x="537" y="88"/>
                  </a:cubicBezTo>
                  <a:cubicBezTo>
                    <a:pt x="479" y="30"/>
                    <a:pt x="403" y="1"/>
                    <a:pt x="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4656;p75">
              <a:extLst>
                <a:ext uri="{FF2B5EF4-FFF2-40B4-BE49-F238E27FC236}">
                  <a16:creationId xmlns:a16="http://schemas.microsoft.com/office/drawing/2014/main" id="{094B9C86-951C-B69F-E28C-77259922D504}"/>
                </a:ext>
              </a:extLst>
            </p:cNvPr>
            <p:cNvSpPr/>
            <p:nvPr/>
          </p:nvSpPr>
          <p:spPr>
            <a:xfrm>
              <a:off x="6530172" y="2887223"/>
              <a:ext cx="247504" cy="66096"/>
            </a:xfrm>
            <a:custGeom>
              <a:avLst/>
              <a:gdLst/>
              <a:ahLst/>
              <a:cxnLst/>
              <a:rect l="l" t="t" r="r" b="b"/>
              <a:pathLst>
                <a:path w="7639" h="2040" extrusionOk="0">
                  <a:moveTo>
                    <a:pt x="7312" y="0"/>
                  </a:moveTo>
                  <a:cubicBezTo>
                    <a:pt x="7236" y="0"/>
                    <a:pt x="7160" y="29"/>
                    <a:pt x="7102" y="88"/>
                  </a:cubicBezTo>
                  <a:cubicBezTo>
                    <a:pt x="6197" y="993"/>
                    <a:pt x="5009" y="1445"/>
                    <a:pt x="3820" y="1445"/>
                  </a:cubicBezTo>
                  <a:cubicBezTo>
                    <a:pt x="2631" y="1445"/>
                    <a:pt x="1442" y="993"/>
                    <a:pt x="537" y="88"/>
                  </a:cubicBezTo>
                  <a:cubicBezTo>
                    <a:pt x="479" y="31"/>
                    <a:pt x="403" y="2"/>
                    <a:pt x="327" y="2"/>
                  </a:cubicBezTo>
                  <a:cubicBezTo>
                    <a:pt x="251" y="2"/>
                    <a:pt x="175" y="31"/>
                    <a:pt x="117" y="88"/>
                  </a:cubicBezTo>
                  <a:cubicBezTo>
                    <a:pt x="1" y="204"/>
                    <a:pt x="1" y="392"/>
                    <a:pt x="117" y="508"/>
                  </a:cubicBezTo>
                  <a:cubicBezTo>
                    <a:pt x="1138" y="1529"/>
                    <a:pt x="2479" y="2040"/>
                    <a:pt x="3820" y="2040"/>
                  </a:cubicBezTo>
                  <a:cubicBezTo>
                    <a:pt x="5161" y="2040"/>
                    <a:pt x="6502" y="1529"/>
                    <a:pt x="7523" y="508"/>
                  </a:cubicBezTo>
                  <a:cubicBezTo>
                    <a:pt x="7639" y="392"/>
                    <a:pt x="7639" y="204"/>
                    <a:pt x="7523" y="88"/>
                  </a:cubicBezTo>
                  <a:cubicBezTo>
                    <a:pt x="7465" y="29"/>
                    <a:pt x="7388" y="0"/>
                    <a:pt x="73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88">
          <a:extLst>
            <a:ext uri="{FF2B5EF4-FFF2-40B4-BE49-F238E27FC236}">
              <a16:creationId xmlns:a16="http://schemas.microsoft.com/office/drawing/2014/main" id="{5FF926D7-6657-E293-27D3-6C694C31D2D3}"/>
            </a:ext>
          </a:extLst>
        </p:cNvPr>
        <p:cNvGrpSpPr/>
        <p:nvPr/>
      </p:nvGrpSpPr>
      <p:grpSpPr>
        <a:xfrm>
          <a:off x="0" y="0"/>
          <a:ext cx="0" cy="0"/>
          <a:chOff x="0" y="0"/>
          <a:chExt cx="0" cy="0"/>
        </a:xfrm>
      </p:grpSpPr>
      <p:sp>
        <p:nvSpPr>
          <p:cNvPr id="3189" name="Google Shape;3189;p62">
            <a:extLst>
              <a:ext uri="{FF2B5EF4-FFF2-40B4-BE49-F238E27FC236}">
                <a16:creationId xmlns:a16="http://schemas.microsoft.com/office/drawing/2014/main" id="{9A5CBAB7-FB1C-7663-17E4-BCA05FFFE116}"/>
              </a:ext>
            </a:extLst>
          </p:cNvPr>
          <p:cNvSpPr/>
          <p:nvPr/>
        </p:nvSpPr>
        <p:spPr>
          <a:xfrm>
            <a:off x="1229050" y="4258800"/>
            <a:ext cx="543600" cy="543300"/>
          </a:xfrm>
          <a:prstGeom prst="ellipse">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2">
            <a:extLst>
              <a:ext uri="{FF2B5EF4-FFF2-40B4-BE49-F238E27FC236}">
                <a16:creationId xmlns:a16="http://schemas.microsoft.com/office/drawing/2014/main" id="{B21A870B-664A-EDEC-4FF5-A2CA86339FB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FUTURE WORKS</a:t>
            </a:r>
            <a:endParaRPr sz="2800" dirty="0"/>
          </a:p>
        </p:txBody>
      </p:sp>
      <p:grpSp>
        <p:nvGrpSpPr>
          <p:cNvPr id="3295" name="Google Shape;3295;p62">
            <a:extLst>
              <a:ext uri="{FF2B5EF4-FFF2-40B4-BE49-F238E27FC236}">
                <a16:creationId xmlns:a16="http://schemas.microsoft.com/office/drawing/2014/main" id="{B6912B7D-1A17-1245-E8E4-CC6A0A898CDC}"/>
              </a:ext>
            </a:extLst>
          </p:cNvPr>
          <p:cNvGrpSpPr/>
          <p:nvPr/>
        </p:nvGrpSpPr>
        <p:grpSpPr>
          <a:xfrm rot="10800000">
            <a:off x="63568" y="4246608"/>
            <a:ext cx="1446218" cy="1282606"/>
            <a:chOff x="7464925" y="-1654250"/>
            <a:chExt cx="757976" cy="672190"/>
          </a:xfrm>
        </p:grpSpPr>
        <p:sp>
          <p:nvSpPr>
            <p:cNvPr id="3296" name="Google Shape;3296;p62">
              <a:extLst>
                <a:ext uri="{FF2B5EF4-FFF2-40B4-BE49-F238E27FC236}">
                  <a16:creationId xmlns:a16="http://schemas.microsoft.com/office/drawing/2014/main" id="{0BFDFBA1-7EE0-701D-C825-0CF3A65E917B}"/>
                </a:ext>
              </a:extLst>
            </p:cNvPr>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2">
              <a:extLst>
                <a:ext uri="{FF2B5EF4-FFF2-40B4-BE49-F238E27FC236}">
                  <a16:creationId xmlns:a16="http://schemas.microsoft.com/office/drawing/2014/main" id="{C473BF32-9660-6D9A-361F-DF6941BBE5C6}"/>
                </a:ext>
              </a:extLst>
            </p:cNvPr>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3" name="Google Shape;3191;p62">
            <a:extLst>
              <a:ext uri="{FF2B5EF4-FFF2-40B4-BE49-F238E27FC236}">
                <a16:creationId xmlns:a16="http://schemas.microsoft.com/office/drawing/2014/main" id="{6660C2C7-07E7-4552-F303-FF2D17F65199}"/>
              </a:ext>
            </a:extLst>
          </p:cNvPr>
          <p:cNvSpPr txBox="1"/>
          <p:nvPr/>
        </p:nvSpPr>
        <p:spPr>
          <a:xfrm>
            <a:off x="719999" y="1017724"/>
            <a:ext cx="8049928" cy="1344475"/>
          </a:xfrm>
          <a:prstGeom prst="rect">
            <a:avLst/>
          </a:prstGeom>
          <a:noFill/>
          <a:ln>
            <a:noFill/>
          </a:ln>
        </p:spPr>
        <p:txBody>
          <a:bodyPr spcFirstLastPara="1" wrap="square" lIns="91425" tIns="91425" rIns="91425" bIns="91425" anchor="t" anchorCtr="0">
            <a:noAutofit/>
          </a:bodyPr>
          <a:lstStyle/>
          <a:p>
            <a:pPr>
              <a:buClr>
                <a:schemeClr val="dk1"/>
              </a:buClr>
              <a:buSzPts val="1400"/>
            </a:pPr>
            <a:r>
              <a:rPr lang="en-US" dirty="0">
                <a:solidFill>
                  <a:schemeClr val="dk1"/>
                </a:solidFill>
                <a:latin typeface="Outfit"/>
                <a:sym typeface="Outfit"/>
              </a:rPr>
              <a:t>Considering the hovering example, it is possible to implement a decentralized control approach with a robotic arm, treating the two systems as completely independent from one another, while modeling their interactions simply as disturbances (with the necessary frame transformations).</a:t>
            </a:r>
            <a:br>
              <a:rPr lang="en-US" dirty="0">
                <a:solidFill>
                  <a:schemeClr val="dk1"/>
                </a:solidFill>
                <a:latin typeface="Outfit"/>
                <a:sym typeface="Outfit"/>
              </a:rPr>
            </a:br>
            <a:r>
              <a:rPr lang="en-US" dirty="0">
                <a:solidFill>
                  <a:schemeClr val="dk1"/>
                </a:solidFill>
                <a:latin typeface="Outfit"/>
                <a:sym typeface="Outfit"/>
              </a:rPr>
              <a:t>This is an example of Von Mises stress analysis performed on a compact drone with a mass of 1.2 Kg, subjected to a distributed load of approximately 3 N.</a:t>
            </a:r>
            <a:endParaRPr dirty="0">
              <a:solidFill>
                <a:schemeClr val="dk1"/>
              </a:solidFill>
              <a:latin typeface="Outfit"/>
              <a:sym typeface="Outfit"/>
            </a:endParaRPr>
          </a:p>
        </p:txBody>
      </p:sp>
      <p:pic>
        <p:nvPicPr>
          <p:cNvPr id="3235" name="Immagine 3234" descr="Immagine che contiene testo, schermata, aeromobile, elicottero&#10;&#10;Il contenuto generato dall'IA potrebbe non essere corretto.">
            <a:extLst>
              <a:ext uri="{FF2B5EF4-FFF2-40B4-BE49-F238E27FC236}">
                <a16:creationId xmlns:a16="http://schemas.microsoft.com/office/drawing/2014/main" id="{30C36255-7B59-A67A-62DC-0DD2031CD92B}"/>
              </a:ext>
            </a:extLst>
          </p:cNvPr>
          <p:cNvPicPr>
            <a:picLocks noChangeAspect="1"/>
          </p:cNvPicPr>
          <p:nvPr/>
        </p:nvPicPr>
        <p:blipFill>
          <a:blip r:embed="rId3"/>
          <a:stretch>
            <a:fillRect/>
          </a:stretch>
        </p:blipFill>
        <p:spPr>
          <a:xfrm>
            <a:off x="2523104" y="2362199"/>
            <a:ext cx="4097791" cy="2070207"/>
          </a:xfrm>
          <a:prstGeom prst="rect">
            <a:avLst/>
          </a:prstGeom>
        </p:spPr>
      </p:pic>
    </p:spTree>
    <p:extLst>
      <p:ext uri="{BB962C8B-B14F-4D97-AF65-F5344CB8AC3E}">
        <p14:creationId xmlns:p14="http://schemas.microsoft.com/office/powerpoint/2010/main" val="2804431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88">
          <a:extLst>
            <a:ext uri="{FF2B5EF4-FFF2-40B4-BE49-F238E27FC236}">
              <a16:creationId xmlns:a16="http://schemas.microsoft.com/office/drawing/2014/main" id="{62741F19-A8EE-28B1-D92E-DCB6B1E22332}"/>
            </a:ext>
          </a:extLst>
        </p:cNvPr>
        <p:cNvGrpSpPr/>
        <p:nvPr/>
      </p:nvGrpSpPr>
      <p:grpSpPr>
        <a:xfrm>
          <a:off x="0" y="0"/>
          <a:ext cx="0" cy="0"/>
          <a:chOff x="0" y="0"/>
          <a:chExt cx="0" cy="0"/>
        </a:xfrm>
      </p:grpSpPr>
      <p:sp>
        <p:nvSpPr>
          <p:cNvPr id="3233" name="Google Shape;4286;p74">
            <a:extLst>
              <a:ext uri="{FF2B5EF4-FFF2-40B4-BE49-F238E27FC236}">
                <a16:creationId xmlns:a16="http://schemas.microsoft.com/office/drawing/2014/main" id="{6466A747-62D6-6596-6DCC-FC5204ED2745}"/>
              </a:ext>
            </a:extLst>
          </p:cNvPr>
          <p:cNvSpPr txBox="1">
            <a:spLocks/>
          </p:cNvSpPr>
          <p:nvPr/>
        </p:nvSpPr>
        <p:spPr>
          <a:xfrm>
            <a:off x="713225" y="733450"/>
            <a:ext cx="5114100" cy="118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it-IT" sz="8300" dirty="0"/>
              <a:t>THANKS!</a:t>
            </a:r>
          </a:p>
        </p:txBody>
      </p:sp>
      <p:sp>
        <p:nvSpPr>
          <p:cNvPr id="3234" name="Google Shape;4287;p74">
            <a:extLst>
              <a:ext uri="{FF2B5EF4-FFF2-40B4-BE49-F238E27FC236}">
                <a16:creationId xmlns:a16="http://schemas.microsoft.com/office/drawing/2014/main" id="{32324544-EC1A-ECC5-5EBA-8385FDAFA8DD}"/>
              </a:ext>
            </a:extLst>
          </p:cNvPr>
          <p:cNvSpPr txBox="1">
            <a:spLocks/>
          </p:cNvSpPr>
          <p:nvPr/>
        </p:nvSpPr>
        <p:spPr>
          <a:xfrm>
            <a:off x="713100" y="1794375"/>
            <a:ext cx="5114100" cy="10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1100"/>
            </a:pPr>
            <a:r>
              <a:rPr lang="en-US" sz="1700" dirty="0">
                <a:solidFill>
                  <a:schemeClr val="accent3"/>
                </a:solidFill>
                <a:latin typeface="Russo One"/>
                <a:ea typeface="Russo One"/>
                <a:cs typeface="Russo One"/>
                <a:sym typeface="Russo One"/>
              </a:rPr>
              <a:t>DO YOU HAVE ANY QUESTIONS?</a:t>
            </a:r>
          </a:p>
          <a:p>
            <a:pPr>
              <a:spcBef>
                <a:spcPts val="1000"/>
              </a:spcBef>
              <a:buClr>
                <a:schemeClr val="lt1"/>
              </a:buClr>
              <a:buSzPts val="1100"/>
            </a:pPr>
            <a:r>
              <a:rPr lang="en-US" dirty="0">
                <a:latin typeface="Outfit" panose="020B0604020202020204" charset="0"/>
                <a:hlinkClick r:id="rId3"/>
              </a:rPr>
              <a:t>e.patellaro@studenti.unina.it</a:t>
            </a:r>
            <a:endParaRPr lang="en-US" dirty="0">
              <a:latin typeface="Outfit" panose="020B0604020202020204" charset="0"/>
            </a:endParaRPr>
          </a:p>
          <a:p>
            <a:pPr>
              <a:spcBef>
                <a:spcPts val="1000"/>
              </a:spcBef>
              <a:buClr>
                <a:schemeClr val="lt1"/>
              </a:buClr>
              <a:buSzPts val="1100"/>
            </a:pPr>
            <a:r>
              <a:rPr lang="en-US" dirty="0">
                <a:latin typeface="Outfit" panose="020B0604020202020204" charset="0"/>
              </a:rPr>
              <a:t>Emmanuel Patellaro</a:t>
            </a:r>
          </a:p>
          <a:p>
            <a:pPr>
              <a:spcBef>
                <a:spcPts val="1000"/>
              </a:spcBef>
              <a:buClr>
                <a:schemeClr val="lt1"/>
              </a:buClr>
              <a:buSzPts val="1100"/>
            </a:pPr>
            <a:r>
              <a:rPr lang="en-US" dirty="0">
                <a:latin typeface="Outfit" panose="020B0604020202020204" charset="0"/>
              </a:rPr>
              <a:t>P38000239</a:t>
            </a:r>
          </a:p>
        </p:txBody>
      </p:sp>
      <p:sp>
        <p:nvSpPr>
          <p:cNvPr id="3321" name="Google Shape;4325;p74">
            <a:extLst>
              <a:ext uri="{FF2B5EF4-FFF2-40B4-BE49-F238E27FC236}">
                <a16:creationId xmlns:a16="http://schemas.microsoft.com/office/drawing/2014/main" id="{B8BDF654-810E-A9E9-3FBB-734995A6C159}"/>
              </a:ext>
            </a:extLst>
          </p:cNvPr>
          <p:cNvSpPr/>
          <p:nvPr/>
        </p:nvSpPr>
        <p:spPr>
          <a:xfrm>
            <a:off x="713225" y="4388300"/>
            <a:ext cx="2636100" cy="215700"/>
          </a:xfrm>
          <a:prstGeom prst="parallelogram">
            <a:avLst>
              <a:gd name="adj" fmla="val 25000"/>
            </a:avLst>
          </a:prstGeom>
          <a:gradFill>
            <a:gsLst>
              <a:gs pos="0">
                <a:schemeClr val="accen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4326;p74">
            <a:extLst>
              <a:ext uri="{FF2B5EF4-FFF2-40B4-BE49-F238E27FC236}">
                <a16:creationId xmlns:a16="http://schemas.microsoft.com/office/drawing/2014/main" id="{DF303089-B749-CEBB-E389-2D72B88629AF}"/>
              </a:ext>
            </a:extLst>
          </p:cNvPr>
          <p:cNvSpPr/>
          <p:nvPr/>
        </p:nvSpPr>
        <p:spPr>
          <a:xfrm>
            <a:off x="7364525" y="1401375"/>
            <a:ext cx="475800" cy="475800"/>
          </a:xfrm>
          <a:prstGeom prst="ellipse">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3" name="Google Shape;4327;p74">
            <a:extLst>
              <a:ext uri="{FF2B5EF4-FFF2-40B4-BE49-F238E27FC236}">
                <a16:creationId xmlns:a16="http://schemas.microsoft.com/office/drawing/2014/main" id="{DCD3B9E7-2CA2-B93A-A17D-E3203B02A927}"/>
              </a:ext>
            </a:extLst>
          </p:cNvPr>
          <p:cNvGrpSpPr/>
          <p:nvPr/>
        </p:nvGrpSpPr>
        <p:grpSpPr>
          <a:xfrm>
            <a:off x="3349314" y="2806051"/>
            <a:ext cx="1019434" cy="1027096"/>
            <a:chOff x="2519184" y="1536959"/>
            <a:chExt cx="1577583" cy="1589440"/>
          </a:xfrm>
        </p:grpSpPr>
        <p:sp>
          <p:nvSpPr>
            <p:cNvPr id="3324" name="Google Shape;4328;p74">
              <a:extLst>
                <a:ext uri="{FF2B5EF4-FFF2-40B4-BE49-F238E27FC236}">
                  <a16:creationId xmlns:a16="http://schemas.microsoft.com/office/drawing/2014/main" id="{746431C8-4AB7-3709-91E2-7BCF7F676D90}"/>
                </a:ext>
              </a:extLst>
            </p:cNvPr>
            <p:cNvSpPr/>
            <p:nvPr/>
          </p:nvSpPr>
          <p:spPr>
            <a:xfrm>
              <a:off x="3000529" y="2184867"/>
              <a:ext cx="32502" cy="90405"/>
            </a:xfrm>
            <a:custGeom>
              <a:avLst/>
              <a:gdLst/>
              <a:ahLst/>
              <a:cxnLst/>
              <a:rect l="l" t="t" r="r" b="b"/>
              <a:pathLst>
                <a:path w="769" h="2139" extrusionOk="0">
                  <a:moveTo>
                    <a:pt x="768" y="1"/>
                  </a:moveTo>
                  <a:lnTo>
                    <a:pt x="1" y="444"/>
                  </a:lnTo>
                  <a:lnTo>
                    <a:pt x="1" y="2139"/>
                  </a:lnTo>
                  <a:lnTo>
                    <a:pt x="768" y="1696"/>
                  </a:lnTo>
                  <a:lnTo>
                    <a:pt x="768"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4329;p74">
              <a:extLst>
                <a:ext uri="{FF2B5EF4-FFF2-40B4-BE49-F238E27FC236}">
                  <a16:creationId xmlns:a16="http://schemas.microsoft.com/office/drawing/2014/main" id="{E9EE7575-645F-721F-7A49-9E74C27D8BA7}"/>
                </a:ext>
              </a:extLst>
            </p:cNvPr>
            <p:cNvSpPr/>
            <p:nvPr/>
          </p:nvSpPr>
          <p:spPr>
            <a:xfrm>
              <a:off x="2963168" y="2163270"/>
              <a:ext cx="69864" cy="40363"/>
            </a:xfrm>
            <a:custGeom>
              <a:avLst/>
              <a:gdLst/>
              <a:ahLst/>
              <a:cxnLst/>
              <a:rect l="l" t="t" r="r" b="b"/>
              <a:pathLst>
                <a:path w="1653" h="955" extrusionOk="0">
                  <a:moveTo>
                    <a:pt x="768" y="1"/>
                  </a:moveTo>
                  <a:lnTo>
                    <a:pt x="0" y="444"/>
                  </a:lnTo>
                  <a:lnTo>
                    <a:pt x="885" y="955"/>
                  </a:lnTo>
                  <a:lnTo>
                    <a:pt x="1652"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4330;p74">
              <a:extLst>
                <a:ext uri="{FF2B5EF4-FFF2-40B4-BE49-F238E27FC236}">
                  <a16:creationId xmlns:a16="http://schemas.microsoft.com/office/drawing/2014/main" id="{9361B295-B951-6A5B-9D45-52AFB6CDC126}"/>
                </a:ext>
              </a:extLst>
            </p:cNvPr>
            <p:cNvSpPr/>
            <p:nvPr/>
          </p:nvSpPr>
          <p:spPr>
            <a:xfrm>
              <a:off x="2963168" y="2181993"/>
              <a:ext cx="155324" cy="161368"/>
            </a:xfrm>
            <a:custGeom>
              <a:avLst/>
              <a:gdLst/>
              <a:ahLst/>
              <a:cxnLst/>
              <a:rect l="l" t="t" r="r" b="b"/>
              <a:pathLst>
                <a:path w="3675" h="3818" extrusionOk="0">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4331;p74">
              <a:extLst>
                <a:ext uri="{FF2B5EF4-FFF2-40B4-BE49-F238E27FC236}">
                  <a16:creationId xmlns:a16="http://schemas.microsoft.com/office/drawing/2014/main" id="{63F3FDDD-430B-F9C3-7019-AB10684D1BDB}"/>
                </a:ext>
              </a:extLst>
            </p:cNvPr>
            <p:cNvSpPr/>
            <p:nvPr/>
          </p:nvSpPr>
          <p:spPr>
            <a:xfrm>
              <a:off x="3000529" y="2202745"/>
              <a:ext cx="118046" cy="86263"/>
            </a:xfrm>
            <a:custGeom>
              <a:avLst/>
              <a:gdLst/>
              <a:ahLst/>
              <a:cxnLst/>
              <a:rect l="l" t="t" r="r" b="b"/>
              <a:pathLst>
                <a:path w="2793" h="2041" extrusionOk="0">
                  <a:moveTo>
                    <a:pt x="767" y="1"/>
                  </a:moveTo>
                  <a:lnTo>
                    <a:pt x="1" y="442"/>
                  </a:lnTo>
                  <a:lnTo>
                    <a:pt x="2769" y="2040"/>
                  </a:lnTo>
                  <a:lnTo>
                    <a:pt x="2792" y="2028"/>
                  </a:lnTo>
                  <a:lnTo>
                    <a:pt x="2792"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4332;p74">
              <a:extLst>
                <a:ext uri="{FF2B5EF4-FFF2-40B4-BE49-F238E27FC236}">
                  <a16:creationId xmlns:a16="http://schemas.microsoft.com/office/drawing/2014/main" id="{C7910908-7538-B1ED-4DEB-CA5B0ED7BBC2}"/>
                </a:ext>
              </a:extLst>
            </p:cNvPr>
            <p:cNvSpPr/>
            <p:nvPr/>
          </p:nvSpPr>
          <p:spPr>
            <a:xfrm>
              <a:off x="2856874" y="1536959"/>
              <a:ext cx="191925" cy="689892"/>
            </a:xfrm>
            <a:custGeom>
              <a:avLst/>
              <a:gdLst/>
              <a:ahLst/>
              <a:cxnLst/>
              <a:rect l="l" t="t" r="r" b="b"/>
              <a:pathLst>
                <a:path w="4541" h="16323" extrusionOk="0">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4333;p74">
              <a:extLst>
                <a:ext uri="{FF2B5EF4-FFF2-40B4-BE49-F238E27FC236}">
                  <a16:creationId xmlns:a16="http://schemas.microsoft.com/office/drawing/2014/main" id="{6CE2D3D5-680F-2321-19C9-B5D040C49DCF}"/>
                </a:ext>
              </a:extLst>
            </p:cNvPr>
            <p:cNvSpPr/>
            <p:nvPr/>
          </p:nvSpPr>
          <p:spPr>
            <a:xfrm>
              <a:off x="2853450" y="1554667"/>
              <a:ext cx="165172" cy="672817"/>
            </a:xfrm>
            <a:custGeom>
              <a:avLst/>
              <a:gdLst/>
              <a:ahLst/>
              <a:cxnLst/>
              <a:rect l="l" t="t" r="r" b="b"/>
              <a:pathLst>
                <a:path w="3908" h="15919" extrusionOk="0">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4334;p74">
              <a:extLst>
                <a:ext uri="{FF2B5EF4-FFF2-40B4-BE49-F238E27FC236}">
                  <a16:creationId xmlns:a16="http://schemas.microsoft.com/office/drawing/2014/main" id="{56EABC69-A630-A96E-B051-ADE20FA783C9}"/>
                </a:ext>
              </a:extLst>
            </p:cNvPr>
            <p:cNvSpPr/>
            <p:nvPr/>
          </p:nvSpPr>
          <p:spPr>
            <a:xfrm>
              <a:off x="2742549" y="2333806"/>
              <a:ext cx="32502" cy="90405"/>
            </a:xfrm>
            <a:custGeom>
              <a:avLst/>
              <a:gdLst/>
              <a:ahLst/>
              <a:cxnLst/>
              <a:rect l="l" t="t" r="r" b="b"/>
              <a:pathLst>
                <a:path w="769" h="2139" extrusionOk="0">
                  <a:moveTo>
                    <a:pt x="769" y="1"/>
                  </a:moveTo>
                  <a:lnTo>
                    <a:pt x="1" y="444"/>
                  </a:lnTo>
                  <a:lnTo>
                    <a:pt x="1" y="2139"/>
                  </a:lnTo>
                  <a:lnTo>
                    <a:pt x="769" y="1696"/>
                  </a:lnTo>
                  <a:lnTo>
                    <a:pt x="769" y="1"/>
                  </a:lnTo>
                  <a:close/>
                </a:path>
              </a:pathLst>
            </a:custGeom>
            <a:solidFill>
              <a:srgbClr val="32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4335;p74">
              <a:extLst>
                <a:ext uri="{FF2B5EF4-FFF2-40B4-BE49-F238E27FC236}">
                  <a16:creationId xmlns:a16="http://schemas.microsoft.com/office/drawing/2014/main" id="{EB473B24-CA9D-382D-4583-CD670EE0E4BD}"/>
                </a:ext>
              </a:extLst>
            </p:cNvPr>
            <p:cNvSpPr/>
            <p:nvPr/>
          </p:nvSpPr>
          <p:spPr>
            <a:xfrm>
              <a:off x="2705188" y="2312209"/>
              <a:ext cx="69864" cy="40363"/>
            </a:xfrm>
            <a:custGeom>
              <a:avLst/>
              <a:gdLst/>
              <a:ahLst/>
              <a:cxnLst/>
              <a:rect l="l" t="t" r="r" b="b"/>
              <a:pathLst>
                <a:path w="1653" h="955" extrusionOk="0">
                  <a:moveTo>
                    <a:pt x="768" y="1"/>
                  </a:moveTo>
                  <a:lnTo>
                    <a:pt x="1" y="444"/>
                  </a:lnTo>
                  <a:lnTo>
                    <a:pt x="885" y="955"/>
                  </a:lnTo>
                  <a:lnTo>
                    <a:pt x="1653" y="512"/>
                  </a:lnTo>
                  <a:lnTo>
                    <a:pt x="768" y="1"/>
                  </a:lnTo>
                  <a:close/>
                </a:path>
              </a:pathLst>
            </a:custGeom>
            <a:solidFill>
              <a:srgbClr val="CECA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4336;p74">
              <a:extLst>
                <a:ext uri="{FF2B5EF4-FFF2-40B4-BE49-F238E27FC236}">
                  <a16:creationId xmlns:a16="http://schemas.microsoft.com/office/drawing/2014/main" id="{1865435F-5DE3-8880-6CDA-88A2AAC5D0C3}"/>
                </a:ext>
              </a:extLst>
            </p:cNvPr>
            <p:cNvSpPr/>
            <p:nvPr/>
          </p:nvSpPr>
          <p:spPr>
            <a:xfrm>
              <a:off x="2705188" y="2330932"/>
              <a:ext cx="155366" cy="161368"/>
            </a:xfrm>
            <a:custGeom>
              <a:avLst/>
              <a:gdLst/>
              <a:ahLst/>
              <a:cxnLst/>
              <a:rect l="l" t="t" r="r" b="b"/>
              <a:pathLst>
                <a:path w="3676" h="3818" extrusionOk="0">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4337;p74">
              <a:extLst>
                <a:ext uri="{FF2B5EF4-FFF2-40B4-BE49-F238E27FC236}">
                  <a16:creationId xmlns:a16="http://schemas.microsoft.com/office/drawing/2014/main" id="{24DECAB4-4986-7BA3-779D-F0D09DD2FF7C}"/>
                </a:ext>
              </a:extLst>
            </p:cNvPr>
            <p:cNvSpPr/>
            <p:nvPr/>
          </p:nvSpPr>
          <p:spPr>
            <a:xfrm>
              <a:off x="2742549" y="2351684"/>
              <a:ext cx="118004" cy="86263"/>
            </a:xfrm>
            <a:custGeom>
              <a:avLst/>
              <a:gdLst/>
              <a:ahLst/>
              <a:cxnLst/>
              <a:rect l="l" t="t" r="r" b="b"/>
              <a:pathLst>
                <a:path w="2792" h="2041" extrusionOk="0">
                  <a:moveTo>
                    <a:pt x="767" y="1"/>
                  </a:moveTo>
                  <a:lnTo>
                    <a:pt x="1" y="442"/>
                  </a:lnTo>
                  <a:lnTo>
                    <a:pt x="2770" y="2040"/>
                  </a:lnTo>
                  <a:lnTo>
                    <a:pt x="2791" y="2028"/>
                  </a:lnTo>
                  <a:lnTo>
                    <a:pt x="2791" y="1170"/>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4338;p74">
              <a:extLst>
                <a:ext uri="{FF2B5EF4-FFF2-40B4-BE49-F238E27FC236}">
                  <a16:creationId xmlns:a16="http://schemas.microsoft.com/office/drawing/2014/main" id="{CEF3D3D1-ADC3-3F9A-C2F6-759F7B09C78A}"/>
                </a:ext>
              </a:extLst>
            </p:cNvPr>
            <p:cNvSpPr/>
            <p:nvPr/>
          </p:nvSpPr>
          <p:spPr>
            <a:xfrm>
              <a:off x="2598894" y="1685940"/>
              <a:ext cx="192010" cy="689849"/>
            </a:xfrm>
            <a:custGeom>
              <a:avLst/>
              <a:gdLst/>
              <a:ahLst/>
              <a:cxnLst/>
              <a:rect l="l" t="t" r="r" b="b"/>
              <a:pathLst>
                <a:path w="4543" h="16322" extrusionOk="0">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4339;p74">
              <a:extLst>
                <a:ext uri="{FF2B5EF4-FFF2-40B4-BE49-F238E27FC236}">
                  <a16:creationId xmlns:a16="http://schemas.microsoft.com/office/drawing/2014/main" id="{A5684550-3261-EE33-7CA6-2E56EECA6618}"/>
                </a:ext>
              </a:extLst>
            </p:cNvPr>
            <p:cNvSpPr/>
            <p:nvPr/>
          </p:nvSpPr>
          <p:spPr>
            <a:xfrm>
              <a:off x="2595513" y="1703606"/>
              <a:ext cx="165172" cy="672817"/>
            </a:xfrm>
            <a:custGeom>
              <a:avLst/>
              <a:gdLst/>
              <a:ahLst/>
              <a:cxnLst/>
              <a:rect l="l" t="t" r="r" b="b"/>
              <a:pathLst>
                <a:path w="3908" h="15919" extrusionOk="0">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4340;p74">
              <a:extLst>
                <a:ext uri="{FF2B5EF4-FFF2-40B4-BE49-F238E27FC236}">
                  <a16:creationId xmlns:a16="http://schemas.microsoft.com/office/drawing/2014/main" id="{3DB56B37-B669-5066-0EB3-8FB9E0785B87}"/>
                </a:ext>
              </a:extLst>
            </p:cNvPr>
            <p:cNvSpPr/>
            <p:nvPr/>
          </p:nvSpPr>
          <p:spPr>
            <a:xfrm>
              <a:off x="2536554" y="2483210"/>
              <a:ext cx="1542503" cy="643189"/>
            </a:xfrm>
            <a:custGeom>
              <a:avLst/>
              <a:gdLst/>
              <a:ahLst/>
              <a:cxnLst/>
              <a:rect l="l" t="t" r="r" b="b"/>
              <a:pathLst>
                <a:path w="36496" h="15218" extrusionOk="0">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4341;p74">
              <a:extLst>
                <a:ext uri="{FF2B5EF4-FFF2-40B4-BE49-F238E27FC236}">
                  <a16:creationId xmlns:a16="http://schemas.microsoft.com/office/drawing/2014/main" id="{4B1ED0B6-82DF-E00E-AD81-BDFE919806C1}"/>
                </a:ext>
              </a:extLst>
            </p:cNvPr>
            <p:cNvSpPr/>
            <p:nvPr/>
          </p:nvSpPr>
          <p:spPr>
            <a:xfrm>
              <a:off x="2519184" y="2104946"/>
              <a:ext cx="1577583" cy="893651"/>
            </a:xfrm>
            <a:custGeom>
              <a:avLst/>
              <a:gdLst/>
              <a:ahLst/>
              <a:cxnLst/>
              <a:rect l="l" t="t" r="r" b="b"/>
              <a:pathLst>
                <a:path w="37326" h="21144" extrusionOk="0">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4342;p74">
              <a:extLst>
                <a:ext uri="{FF2B5EF4-FFF2-40B4-BE49-F238E27FC236}">
                  <a16:creationId xmlns:a16="http://schemas.microsoft.com/office/drawing/2014/main" id="{D05B695A-6DC8-9D6A-B474-33D01AF03D72}"/>
                </a:ext>
              </a:extLst>
            </p:cNvPr>
            <p:cNvSpPr/>
            <p:nvPr/>
          </p:nvSpPr>
          <p:spPr>
            <a:xfrm>
              <a:off x="2619054" y="2118766"/>
              <a:ext cx="1378219" cy="788496"/>
            </a:xfrm>
            <a:custGeom>
              <a:avLst/>
              <a:gdLst/>
              <a:ahLst/>
              <a:cxnLst/>
              <a:rect l="l" t="t" r="r" b="b"/>
              <a:pathLst>
                <a:path w="32609" h="18656" extrusionOk="0">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4343;p74">
              <a:extLst>
                <a:ext uri="{FF2B5EF4-FFF2-40B4-BE49-F238E27FC236}">
                  <a16:creationId xmlns:a16="http://schemas.microsoft.com/office/drawing/2014/main" id="{ED97AB4A-478F-FF02-D17F-0CE5B84644D7}"/>
                </a:ext>
              </a:extLst>
            </p:cNvPr>
            <p:cNvSpPr/>
            <p:nvPr/>
          </p:nvSpPr>
          <p:spPr>
            <a:xfrm>
              <a:off x="3180363" y="2183642"/>
              <a:ext cx="478862" cy="276455"/>
            </a:xfrm>
            <a:custGeom>
              <a:avLst/>
              <a:gdLst/>
              <a:ahLst/>
              <a:cxnLst/>
              <a:rect l="l" t="t" r="r" b="b"/>
              <a:pathLst>
                <a:path w="11330" h="6541" extrusionOk="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4344;p74">
              <a:extLst>
                <a:ext uri="{FF2B5EF4-FFF2-40B4-BE49-F238E27FC236}">
                  <a16:creationId xmlns:a16="http://schemas.microsoft.com/office/drawing/2014/main" id="{9CA7F37A-E9C2-5EE3-D3CF-F6CC1AAA74D5}"/>
                </a:ext>
              </a:extLst>
            </p:cNvPr>
            <p:cNvSpPr/>
            <p:nvPr/>
          </p:nvSpPr>
          <p:spPr>
            <a:xfrm>
              <a:off x="3233996" y="2228357"/>
              <a:ext cx="368593" cy="212847"/>
            </a:xfrm>
            <a:custGeom>
              <a:avLst/>
              <a:gdLst/>
              <a:ahLst/>
              <a:cxnLst/>
              <a:rect l="l" t="t" r="r" b="b"/>
              <a:pathLst>
                <a:path w="8721" h="5036" extrusionOk="0">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4345;p74">
              <a:extLst>
                <a:ext uri="{FF2B5EF4-FFF2-40B4-BE49-F238E27FC236}">
                  <a16:creationId xmlns:a16="http://schemas.microsoft.com/office/drawing/2014/main" id="{4FF97AA7-AEC0-E728-A0EF-0A054EF6DE15}"/>
                </a:ext>
              </a:extLst>
            </p:cNvPr>
            <p:cNvSpPr/>
            <p:nvPr/>
          </p:nvSpPr>
          <p:spPr>
            <a:xfrm>
              <a:off x="3382808" y="2200209"/>
              <a:ext cx="69610" cy="154098"/>
            </a:xfrm>
            <a:custGeom>
              <a:avLst/>
              <a:gdLst/>
              <a:ahLst/>
              <a:cxnLst/>
              <a:rect l="l" t="t" r="r" b="b"/>
              <a:pathLst>
                <a:path w="1647" h="3646" extrusionOk="0">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4346;p74">
              <a:extLst>
                <a:ext uri="{FF2B5EF4-FFF2-40B4-BE49-F238E27FC236}">
                  <a16:creationId xmlns:a16="http://schemas.microsoft.com/office/drawing/2014/main" id="{DCBDC872-883B-EA2C-3631-BEBD19319B95}"/>
                </a:ext>
              </a:extLst>
            </p:cNvPr>
            <p:cNvSpPr/>
            <p:nvPr/>
          </p:nvSpPr>
          <p:spPr>
            <a:xfrm>
              <a:off x="3377018" y="2190573"/>
              <a:ext cx="81360" cy="23880"/>
            </a:xfrm>
            <a:custGeom>
              <a:avLst/>
              <a:gdLst/>
              <a:ahLst/>
              <a:cxnLst/>
              <a:rect l="l" t="t" r="r" b="b"/>
              <a:pathLst>
                <a:path w="1925" h="565" extrusionOk="0">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4347;p74">
              <a:extLst>
                <a:ext uri="{FF2B5EF4-FFF2-40B4-BE49-F238E27FC236}">
                  <a16:creationId xmlns:a16="http://schemas.microsoft.com/office/drawing/2014/main" id="{050558D3-592A-D22C-FDBE-628BC3474A82}"/>
                </a:ext>
              </a:extLst>
            </p:cNvPr>
            <p:cNvSpPr/>
            <p:nvPr/>
          </p:nvSpPr>
          <p:spPr>
            <a:xfrm>
              <a:off x="3361465" y="2137489"/>
              <a:ext cx="101943" cy="69695"/>
            </a:xfrm>
            <a:custGeom>
              <a:avLst/>
              <a:gdLst/>
              <a:ahLst/>
              <a:cxnLst/>
              <a:rect l="l" t="t" r="r" b="b"/>
              <a:pathLst>
                <a:path w="2412" h="1649" extrusionOk="0">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4348;p74">
              <a:extLst>
                <a:ext uri="{FF2B5EF4-FFF2-40B4-BE49-F238E27FC236}">
                  <a16:creationId xmlns:a16="http://schemas.microsoft.com/office/drawing/2014/main" id="{F004BF32-806D-E723-F259-2CDFA91FE3DB}"/>
                </a:ext>
              </a:extLst>
            </p:cNvPr>
            <p:cNvSpPr/>
            <p:nvPr/>
          </p:nvSpPr>
          <p:spPr>
            <a:xfrm>
              <a:off x="2736801" y="2439762"/>
              <a:ext cx="478778" cy="276498"/>
            </a:xfrm>
            <a:custGeom>
              <a:avLst/>
              <a:gdLst/>
              <a:ahLst/>
              <a:cxnLst/>
              <a:rect l="l" t="t" r="r" b="b"/>
              <a:pathLst>
                <a:path w="11328" h="6542" extrusionOk="0">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4349;p74">
              <a:extLst>
                <a:ext uri="{FF2B5EF4-FFF2-40B4-BE49-F238E27FC236}">
                  <a16:creationId xmlns:a16="http://schemas.microsoft.com/office/drawing/2014/main" id="{764B28E6-E8E6-9449-C3E9-43892D4098CE}"/>
                </a:ext>
              </a:extLst>
            </p:cNvPr>
            <p:cNvSpPr/>
            <p:nvPr/>
          </p:nvSpPr>
          <p:spPr>
            <a:xfrm>
              <a:off x="2770317" y="2484478"/>
              <a:ext cx="408703" cy="212847"/>
            </a:xfrm>
            <a:custGeom>
              <a:avLst/>
              <a:gdLst/>
              <a:ahLst/>
              <a:cxnLst/>
              <a:rect l="l" t="t" r="r" b="b"/>
              <a:pathLst>
                <a:path w="9670" h="5036" extrusionOk="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4350;p74">
              <a:extLst>
                <a:ext uri="{FF2B5EF4-FFF2-40B4-BE49-F238E27FC236}">
                  <a16:creationId xmlns:a16="http://schemas.microsoft.com/office/drawing/2014/main" id="{AB1ED745-20A1-D6F1-22A9-23699065E913}"/>
                </a:ext>
              </a:extLst>
            </p:cNvPr>
            <p:cNvSpPr/>
            <p:nvPr/>
          </p:nvSpPr>
          <p:spPr>
            <a:xfrm>
              <a:off x="2939162" y="2456372"/>
              <a:ext cx="69610" cy="154056"/>
            </a:xfrm>
            <a:custGeom>
              <a:avLst/>
              <a:gdLst/>
              <a:ahLst/>
              <a:cxnLst/>
              <a:rect l="l" t="t" r="r" b="b"/>
              <a:pathLst>
                <a:path w="1647" h="3645" extrusionOk="0">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4351;p74">
              <a:extLst>
                <a:ext uri="{FF2B5EF4-FFF2-40B4-BE49-F238E27FC236}">
                  <a16:creationId xmlns:a16="http://schemas.microsoft.com/office/drawing/2014/main" id="{5E1F221F-5854-3CCC-FA0A-EB1A22130C31}"/>
                </a:ext>
              </a:extLst>
            </p:cNvPr>
            <p:cNvSpPr/>
            <p:nvPr/>
          </p:nvSpPr>
          <p:spPr>
            <a:xfrm>
              <a:off x="2933372" y="2446736"/>
              <a:ext cx="81445" cy="23837"/>
            </a:xfrm>
            <a:custGeom>
              <a:avLst/>
              <a:gdLst/>
              <a:ahLst/>
              <a:cxnLst/>
              <a:rect l="l" t="t" r="r" b="b"/>
              <a:pathLst>
                <a:path w="1927" h="564" extrusionOk="0">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4352;p74">
              <a:extLst>
                <a:ext uri="{FF2B5EF4-FFF2-40B4-BE49-F238E27FC236}">
                  <a16:creationId xmlns:a16="http://schemas.microsoft.com/office/drawing/2014/main" id="{23363399-350D-BE6F-8701-D78FBD3244FD}"/>
                </a:ext>
              </a:extLst>
            </p:cNvPr>
            <p:cNvSpPr/>
            <p:nvPr/>
          </p:nvSpPr>
          <p:spPr>
            <a:xfrm>
              <a:off x="2917861" y="2393610"/>
              <a:ext cx="101901" cy="69695"/>
            </a:xfrm>
            <a:custGeom>
              <a:avLst/>
              <a:gdLst/>
              <a:ahLst/>
              <a:cxnLst/>
              <a:rect l="l" t="t" r="r" b="b"/>
              <a:pathLst>
                <a:path w="2411" h="1649" extrusionOk="0">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4353;p74">
              <a:extLst>
                <a:ext uri="{FF2B5EF4-FFF2-40B4-BE49-F238E27FC236}">
                  <a16:creationId xmlns:a16="http://schemas.microsoft.com/office/drawing/2014/main" id="{F2AB6D7A-D349-566A-1755-0C472D692756}"/>
                </a:ext>
              </a:extLst>
            </p:cNvPr>
            <p:cNvSpPr/>
            <p:nvPr/>
          </p:nvSpPr>
          <p:spPr>
            <a:xfrm>
              <a:off x="3356224" y="2659662"/>
              <a:ext cx="79289" cy="44209"/>
            </a:xfrm>
            <a:custGeom>
              <a:avLst/>
              <a:gdLst/>
              <a:ahLst/>
              <a:cxnLst/>
              <a:rect l="l" t="t" r="r" b="b"/>
              <a:pathLst>
                <a:path w="1876" h="1046" extrusionOk="0">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4354;p74">
              <a:extLst>
                <a:ext uri="{FF2B5EF4-FFF2-40B4-BE49-F238E27FC236}">
                  <a16:creationId xmlns:a16="http://schemas.microsoft.com/office/drawing/2014/main" id="{B0329EB5-EE31-6495-2412-7AC9535CABF0}"/>
                </a:ext>
              </a:extLst>
            </p:cNvPr>
            <p:cNvSpPr/>
            <p:nvPr/>
          </p:nvSpPr>
          <p:spPr>
            <a:xfrm>
              <a:off x="3458081" y="2542084"/>
              <a:ext cx="181106" cy="103000"/>
            </a:xfrm>
            <a:custGeom>
              <a:avLst/>
              <a:gdLst/>
              <a:ahLst/>
              <a:cxnLst/>
              <a:rect l="l" t="t" r="r" b="b"/>
              <a:pathLst>
                <a:path w="4285" h="2437" extrusionOk="0">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4355;p74">
              <a:extLst>
                <a:ext uri="{FF2B5EF4-FFF2-40B4-BE49-F238E27FC236}">
                  <a16:creationId xmlns:a16="http://schemas.microsoft.com/office/drawing/2014/main" id="{04624F18-E083-11D3-C832-6A84B75FA69A}"/>
                </a:ext>
              </a:extLst>
            </p:cNvPr>
            <p:cNvSpPr/>
            <p:nvPr/>
          </p:nvSpPr>
          <p:spPr>
            <a:xfrm>
              <a:off x="3240167" y="2605945"/>
              <a:ext cx="102704" cy="40321"/>
            </a:xfrm>
            <a:custGeom>
              <a:avLst/>
              <a:gdLst/>
              <a:ahLst/>
              <a:cxnLst/>
              <a:rect l="l" t="t" r="r" b="b"/>
              <a:pathLst>
                <a:path w="2430" h="954" extrusionOk="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4356;p74">
              <a:extLst>
                <a:ext uri="{FF2B5EF4-FFF2-40B4-BE49-F238E27FC236}">
                  <a16:creationId xmlns:a16="http://schemas.microsoft.com/office/drawing/2014/main" id="{A6102F5A-B1E6-B6AC-7E4D-161FF5CA0F9F}"/>
                </a:ext>
              </a:extLst>
            </p:cNvPr>
            <p:cNvSpPr/>
            <p:nvPr/>
          </p:nvSpPr>
          <p:spPr>
            <a:xfrm>
              <a:off x="3240167" y="2572302"/>
              <a:ext cx="102704" cy="63524"/>
            </a:xfrm>
            <a:custGeom>
              <a:avLst/>
              <a:gdLst/>
              <a:ahLst/>
              <a:cxnLst/>
              <a:rect l="l" t="t" r="r" b="b"/>
              <a:pathLst>
                <a:path w="2430" h="1503" extrusionOk="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4357;p74">
              <a:extLst>
                <a:ext uri="{FF2B5EF4-FFF2-40B4-BE49-F238E27FC236}">
                  <a16:creationId xmlns:a16="http://schemas.microsoft.com/office/drawing/2014/main" id="{F18B0C62-30BD-FC55-7720-8C5589E93AA4}"/>
                </a:ext>
              </a:extLst>
            </p:cNvPr>
            <p:cNvSpPr/>
            <p:nvPr/>
          </p:nvSpPr>
          <p:spPr>
            <a:xfrm>
              <a:off x="3247901" y="2574669"/>
              <a:ext cx="87362" cy="46111"/>
            </a:xfrm>
            <a:custGeom>
              <a:avLst/>
              <a:gdLst/>
              <a:ahLst/>
              <a:cxnLst/>
              <a:rect l="l" t="t" r="r" b="b"/>
              <a:pathLst>
                <a:path w="2067" h="1091" extrusionOk="0">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4358;p74">
              <a:extLst>
                <a:ext uri="{FF2B5EF4-FFF2-40B4-BE49-F238E27FC236}">
                  <a16:creationId xmlns:a16="http://schemas.microsoft.com/office/drawing/2014/main" id="{98D2215D-29A6-133D-799D-A8CA9331C1BD}"/>
                </a:ext>
              </a:extLst>
            </p:cNvPr>
            <p:cNvSpPr/>
            <p:nvPr/>
          </p:nvSpPr>
          <p:spPr>
            <a:xfrm>
              <a:off x="3412055" y="2506751"/>
              <a:ext cx="102704" cy="40321"/>
            </a:xfrm>
            <a:custGeom>
              <a:avLst/>
              <a:gdLst/>
              <a:ahLst/>
              <a:cxnLst/>
              <a:rect l="l" t="t" r="r" b="b"/>
              <a:pathLst>
                <a:path w="2430" h="954" extrusionOk="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4359;p74">
              <a:extLst>
                <a:ext uri="{FF2B5EF4-FFF2-40B4-BE49-F238E27FC236}">
                  <a16:creationId xmlns:a16="http://schemas.microsoft.com/office/drawing/2014/main" id="{BE08E726-A936-3205-B71E-9783D551903B}"/>
                </a:ext>
              </a:extLst>
            </p:cNvPr>
            <p:cNvSpPr/>
            <p:nvPr/>
          </p:nvSpPr>
          <p:spPr>
            <a:xfrm>
              <a:off x="3412055" y="2473109"/>
              <a:ext cx="102704" cy="63482"/>
            </a:xfrm>
            <a:custGeom>
              <a:avLst/>
              <a:gdLst/>
              <a:ahLst/>
              <a:cxnLst/>
              <a:rect l="l" t="t" r="r" b="b"/>
              <a:pathLst>
                <a:path w="2430" h="1502" extrusionOk="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4360;p74">
              <a:extLst>
                <a:ext uri="{FF2B5EF4-FFF2-40B4-BE49-F238E27FC236}">
                  <a16:creationId xmlns:a16="http://schemas.microsoft.com/office/drawing/2014/main" id="{FA0400AE-78E1-A100-4DEC-7C21D14668C2}"/>
                </a:ext>
              </a:extLst>
            </p:cNvPr>
            <p:cNvSpPr/>
            <p:nvPr/>
          </p:nvSpPr>
          <p:spPr>
            <a:xfrm>
              <a:off x="3419789" y="2475433"/>
              <a:ext cx="87277" cy="46069"/>
            </a:xfrm>
            <a:custGeom>
              <a:avLst/>
              <a:gdLst/>
              <a:ahLst/>
              <a:cxnLst/>
              <a:rect l="l" t="t" r="r" b="b"/>
              <a:pathLst>
                <a:path w="2065" h="1090" extrusionOk="0">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7" name="Google Shape;4361;p74">
            <a:extLst>
              <a:ext uri="{FF2B5EF4-FFF2-40B4-BE49-F238E27FC236}">
                <a16:creationId xmlns:a16="http://schemas.microsoft.com/office/drawing/2014/main" id="{4DC2CB35-533D-AC0E-9636-2D2BD3AA67F5}"/>
              </a:ext>
            </a:extLst>
          </p:cNvPr>
          <p:cNvSpPr txBox="1"/>
          <p:nvPr/>
        </p:nvSpPr>
        <p:spPr>
          <a:xfrm>
            <a:off x="713100" y="3948225"/>
            <a:ext cx="2636100" cy="43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endParaRPr sz="1200" dirty="0">
              <a:solidFill>
                <a:schemeClr val="dk1"/>
              </a:solidFill>
              <a:latin typeface="Outfit"/>
              <a:ea typeface="Outfit"/>
              <a:cs typeface="Outfit"/>
              <a:sym typeface="Outfit"/>
            </a:endParaRPr>
          </a:p>
        </p:txBody>
      </p:sp>
      <p:grpSp>
        <p:nvGrpSpPr>
          <p:cNvPr id="3358" name="Google Shape;4362;p74">
            <a:extLst>
              <a:ext uri="{FF2B5EF4-FFF2-40B4-BE49-F238E27FC236}">
                <a16:creationId xmlns:a16="http://schemas.microsoft.com/office/drawing/2014/main" id="{F376DF2E-5A47-9539-CA1E-ABAE0C5E7D8D}"/>
              </a:ext>
            </a:extLst>
          </p:cNvPr>
          <p:cNvGrpSpPr/>
          <p:nvPr/>
        </p:nvGrpSpPr>
        <p:grpSpPr>
          <a:xfrm>
            <a:off x="4688048" y="1936919"/>
            <a:ext cx="3060504" cy="1795299"/>
            <a:chOff x="-80164" y="2625556"/>
            <a:chExt cx="3843889" cy="2254834"/>
          </a:xfrm>
        </p:grpSpPr>
        <p:sp>
          <p:nvSpPr>
            <p:cNvPr id="3359" name="Google Shape;4363;p74">
              <a:extLst>
                <a:ext uri="{FF2B5EF4-FFF2-40B4-BE49-F238E27FC236}">
                  <a16:creationId xmlns:a16="http://schemas.microsoft.com/office/drawing/2014/main" id="{82207209-0D0C-2F0A-E952-AA66C6DF87C2}"/>
                </a:ext>
              </a:extLst>
            </p:cNvPr>
            <p:cNvSpPr/>
            <p:nvPr/>
          </p:nvSpPr>
          <p:spPr>
            <a:xfrm>
              <a:off x="615228" y="3706068"/>
              <a:ext cx="806409" cy="93805"/>
            </a:xfrm>
            <a:custGeom>
              <a:avLst/>
              <a:gdLst/>
              <a:ahLst/>
              <a:cxnLst/>
              <a:rect l="l" t="t" r="r" b="b"/>
              <a:pathLst>
                <a:path w="21973" h="2556" extrusionOk="0">
                  <a:moveTo>
                    <a:pt x="21972" y="1"/>
                  </a:moveTo>
                  <a:lnTo>
                    <a:pt x="1" y="1969"/>
                  </a:lnTo>
                  <a:lnTo>
                    <a:pt x="1" y="2556"/>
                  </a:lnTo>
                  <a:lnTo>
                    <a:pt x="21972" y="2556"/>
                  </a:lnTo>
                  <a:lnTo>
                    <a:pt x="2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4364;p74">
              <a:extLst>
                <a:ext uri="{FF2B5EF4-FFF2-40B4-BE49-F238E27FC236}">
                  <a16:creationId xmlns:a16="http://schemas.microsoft.com/office/drawing/2014/main" id="{837C0663-E1F2-BA53-92AD-E863A9F8202B}"/>
                </a:ext>
              </a:extLst>
            </p:cNvPr>
            <p:cNvSpPr/>
            <p:nvPr/>
          </p:nvSpPr>
          <p:spPr>
            <a:xfrm>
              <a:off x="615228" y="3691351"/>
              <a:ext cx="806409" cy="87016"/>
            </a:xfrm>
            <a:custGeom>
              <a:avLst/>
              <a:gdLst/>
              <a:ahLst/>
              <a:cxnLst/>
              <a:rect l="l" t="t" r="r" b="b"/>
              <a:pathLst>
                <a:path w="21973" h="2371" extrusionOk="0">
                  <a:moveTo>
                    <a:pt x="21972" y="0"/>
                  </a:moveTo>
                  <a:lnTo>
                    <a:pt x="1" y="1704"/>
                  </a:lnTo>
                  <a:lnTo>
                    <a:pt x="1" y="2370"/>
                  </a:lnTo>
                  <a:lnTo>
                    <a:pt x="21972" y="866"/>
                  </a:lnTo>
                  <a:lnTo>
                    <a:pt x="2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1" name="Google Shape;4365;p74">
              <a:extLst>
                <a:ext uri="{FF2B5EF4-FFF2-40B4-BE49-F238E27FC236}">
                  <a16:creationId xmlns:a16="http://schemas.microsoft.com/office/drawing/2014/main" id="{23A51E21-B394-9051-6C9F-9ED41BE81600}"/>
                </a:ext>
              </a:extLst>
            </p:cNvPr>
            <p:cNvGrpSpPr/>
            <p:nvPr/>
          </p:nvGrpSpPr>
          <p:grpSpPr>
            <a:xfrm>
              <a:off x="-80164" y="3289706"/>
              <a:ext cx="1254039" cy="659609"/>
              <a:chOff x="-80164" y="3289706"/>
              <a:chExt cx="1254039" cy="659609"/>
            </a:xfrm>
          </p:grpSpPr>
          <p:sp>
            <p:nvSpPr>
              <p:cNvPr id="3399" name="Google Shape;4366;p74">
                <a:extLst>
                  <a:ext uri="{FF2B5EF4-FFF2-40B4-BE49-F238E27FC236}">
                    <a16:creationId xmlns:a16="http://schemas.microsoft.com/office/drawing/2014/main" id="{85AD8219-58A9-ACAD-740D-17905E1A536A}"/>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4367;p74">
                <a:extLst>
                  <a:ext uri="{FF2B5EF4-FFF2-40B4-BE49-F238E27FC236}">
                    <a16:creationId xmlns:a16="http://schemas.microsoft.com/office/drawing/2014/main" id="{36A91FC7-F555-7811-4E09-16C5B851365F}"/>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4368;p74">
                <a:extLst>
                  <a:ext uri="{FF2B5EF4-FFF2-40B4-BE49-F238E27FC236}">
                    <a16:creationId xmlns:a16="http://schemas.microsoft.com/office/drawing/2014/main" id="{8371B855-5C8D-A931-DC8D-70704FA4F468}"/>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4369;p74">
                <a:extLst>
                  <a:ext uri="{FF2B5EF4-FFF2-40B4-BE49-F238E27FC236}">
                    <a16:creationId xmlns:a16="http://schemas.microsoft.com/office/drawing/2014/main" id="{650DB853-A61C-12EB-2634-E385750B856D}"/>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2" name="Google Shape;4370;p74">
              <a:extLst>
                <a:ext uri="{FF2B5EF4-FFF2-40B4-BE49-F238E27FC236}">
                  <a16:creationId xmlns:a16="http://schemas.microsoft.com/office/drawing/2014/main" id="{C9886599-FBBD-AE3B-CD55-7A21483319CA}"/>
                </a:ext>
              </a:extLst>
            </p:cNvPr>
            <p:cNvSpPr/>
            <p:nvPr/>
          </p:nvSpPr>
          <p:spPr>
            <a:xfrm>
              <a:off x="1740156" y="3608593"/>
              <a:ext cx="591090" cy="724715"/>
            </a:xfrm>
            <a:custGeom>
              <a:avLst/>
              <a:gdLst/>
              <a:ahLst/>
              <a:cxnLst/>
              <a:rect l="l" t="t" r="r" b="b"/>
              <a:pathLst>
                <a:path w="16106" h="19747" extrusionOk="0">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4371;p74">
              <a:extLst>
                <a:ext uri="{FF2B5EF4-FFF2-40B4-BE49-F238E27FC236}">
                  <a16:creationId xmlns:a16="http://schemas.microsoft.com/office/drawing/2014/main" id="{1FE6FE6B-D401-09D2-158C-6A4AFF7D4CD4}"/>
                </a:ext>
              </a:extLst>
            </p:cNvPr>
            <p:cNvSpPr/>
            <p:nvPr/>
          </p:nvSpPr>
          <p:spPr>
            <a:xfrm>
              <a:off x="1534159" y="3819948"/>
              <a:ext cx="367477" cy="457355"/>
            </a:xfrm>
            <a:custGeom>
              <a:avLst/>
              <a:gdLst/>
              <a:ahLst/>
              <a:cxnLst/>
              <a:rect l="l" t="t" r="r" b="b"/>
              <a:pathLst>
                <a:path w="10013" h="12462" extrusionOk="0">
                  <a:moveTo>
                    <a:pt x="1" y="0"/>
                  </a:moveTo>
                  <a:lnTo>
                    <a:pt x="1" y="6681"/>
                  </a:lnTo>
                  <a:lnTo>
                    <a:pt x="10013" y="12461"/>
                  </a:lnTo>
                  <a:lnTo>
                    <a:pt x="10013" y="57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4372;p74">
              <a:extLst>
                <a:ext uri="{FF2B5EF4-FFF2-40B4-BE49-F238E27FC236}">
                  <a16:creationId xmlns:a16="http://schemas.microsoft.com/office/drawing/2014/main" id="{2DCC76C1-54A2-1452-BBB1-ADA7C76E54D5}"/>
                </a:ext>
              </a:extLst>
            </p:cNvPr>
            <p:cNvSpPr/>
            <p:nvPr/>
          </p:nvSpPr>
          <p:spPr>
            <a:xfrm>
              <a:off x="1901600" y="3861749"/>
              <a:ext cx="295068" cy="415554"/>
            </a:xfrm>
            <a:custGeom>
              <a:avLst/>
              <a:gdLst/>
              <a:ahLst/>
              <a:cxnLst/>
              <a:rect l="l" t="t" r="r" b="b"/>
              <a:pathLst>
                <a:path w="8040" h="11323" extrusionOk="0">
                  <a:moveTo>
                    <a:pt x="8039" y="1"/>
                  </a:moveTo>
                  <a:lnTo>
                    <a:pt x="1" y="4642"/>
                  </a:lnTo>
                  <a:lnTo>
                    <a:pt x="1" y="11322"/>
                  </a:lnTo>
                  <a:lnTo>
                    <a:pt x="8039" y="6681"/>
                  </a:lnTo>
                  <a:lnTo>
                    <a:pt x="8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4373;p74">
              <a:extLst>
                <a:ext uri="{FF2B5EF4-FFF2-40B4-BE49-F238E27FC236}">
                  <a16:creationId xmlns:a16="http://schemas.microsoft.com/office/drawing/2014/main" id="{9E16D584-5094-0854-9CF5-A0E98960DDE1}"/>
                </a:ext>
              </a:extLst>
            </p:cNvPr>
            <p:cNvSpPr/>
            <p:nvPr/>
          </p:nvSpPr>
          <p:spPr>
            <a:xfrm>
              <a:off x="1388020" y="3811947"/>
              <a:ext cx="591090" cy="724642"/>
            </a:xfrm>
            <a:custGeom>
              <a:avLst/>
              <a:gdLst/>
              <a:ahLst/>
              <a:cxnLst/>
              <a:rect l="l" t="t" r="r" b="b"/>
              <a:pathLst>
                <a:path w="16106" h="19745" extrusionOk="0">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4374;p74">
              <a:extLst>
                <a:ext uri="{FF2B5EF4-FFF2-40B4-BE49-F238E27FC236}">
                  <a16:creationId xmlns:a16="http://schemas.microsoft.com/office/drawing/2014/main" id="{0E1FC065-AB5D-41DA-6146-95DA545AB5AE}"/>
                </a:ext>
              </a:extLst>
            </p:cNvPr>
            <p:cNvSpPr/>
            <p:nvPr/>
          </p:nvSpPr>
          <p:spPr>
            <a:xfrm>
              <a:off x="1786288" y="3070314"/>
              <a:ext cx="42609" cy="419114"/>
            </a:xfrm>
            <a:custGeom>
              <a:avLst/>
              <a:gdLst/>
              <a:ahLst/>
              <a:cxnLst/>
              <a:rect l="l" t="t" r="r" b="b"/>
              <a:pathLst>
                <a:path w="1161" h="11420" extrusionOk="0">
                  <a:moveTo>
                    <a:pt x="0" y="0"/>
                  </a:moveTo>
                  <a:lnTo>
                    <a:pt x="0" y="11420"/>
                  </a:lnTo>
                  <a:lnTo>
                    <a:pt x="1160" y="11420"/>
                  </a:lnTo>
                  <a:lnTo>
                    <a:pt x="1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4375;p74">
              <a:extLst>
                <a:ext uri="{FF2B5EF4-FFF2-40B4-BE49-F238E27FC236}">
                  <a16:creationId xmlns:a16="http://schemas.microsoft.com/office/drawing/2014/main" id="{35E9B2D9-94F8-8928-6472-BD7ACF43283B}"/>
                </a:ext>
              </a:extLst>
            </p:cNvPr>
            <p:cNvSpPr/>
            <p:nvPr/>
          </p:nvSpPr>
          <p:spPr>
            <a:xfrm>
              <a:off x="2265517" y="3753998"/>
              <a:ext cx="806152" cy="99677"/>
            </a:xfrm>
            <a:custGeom>
              <a:avLst/>
              <a:gdLst/>
              <a:ahLst/>
              <a:cxnLst/>
              <a:rect l="l" t="t" r="r" b="b"/>
              <a:pathLst>
                <a:path w="21966" h="2716" extrusionOk="0">
                  <a:moveTo>
                    <a:pt x="0" y="1"/>
                  </a:moveTo>
                  <a:lnTo>
                    <a:pt x="0" y="2715"/>
                  </a:lnTo>
                  <a:lnTo>
                    <a:pt x="21966" y="2715"/>
                  </a:lnTo>
                  <a:lnTo>
                    <a:pt x="21966" y="21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4376;p74">
              <a:extLst>
                <a:ext uri="{FF2B5EF4-FFF2-40B4-BE49-F238E27FC236}">
                  <a16:creationId xmlns:a16="http://schemas.microsoft.com/office/drawing/2014/main" id="{86A8F299-BA92-03D5-8D0E-D3DF888B3D32}"/>
                </a:ext>
              </a:extLst>
            </p:cNvPr>
            <p:cNvSpPr/>
            <p:nvPr/>
          </p:nvSpPr>
          <p:spPr>
            <a:xfrm>
              <a:off x="2265517" y="3744896"/>
              <a:ext cx="806152" cy="87273"/>
            </a:xfrm>
            <a:custGeom>
              <a:avLst/>
              <a:gdLst/>
              <a:ahLst/>
              <a:cxnLst/>
              <a:rect l="l" t="t" r="r" b="b"/>
              <a:pathLst>
                <a:path w="21966" h="2378" extrusionOk="0">
                  <a:moveTo>
                    <a:pt x="0" y="1"/>
                  </a:moveTo>
                  <a:lnTo>
                    <a:pt x="0" y="867"/>
                  </a:lnTo>
                  <a:lnTo>
                    <a:pt x="21966" y="2377"/>
                  </a:lnTo>
                  <a:lnTo>
                    <a:pt x="21966" y="17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4377;p74">
              <a:extLst>
                <a:ext uri="{FF2B5EF4-FFF2-40B4-BE49-F238E27FC236}">
                  <a16:creationId xmlns:a16="http://schemas.microsoft.com/office/drawing/2014/main" id="{5864512D-C7A1-5FDD-2ED8-310E79D72840}"/>
                </a:ext>
              </a:extLst>
            </p:cNvPr>
            <p:cNvSpPr/>
            <p:nvPr/>
          </p:nvSpPr>
          <p:spPr>
            <a:xfrm>
              <a:off x="1729367" y="3439736"/>
              <a:ext cx="156012" cy="45545"/>
            </a:xfrm>
            <a:custGeom>
              <a:avLst/>
              <a:gdLst/>
              <a:ahLst/>
              <a:cxnLst/>
              <a:rect l="l" t="t" r="r" b="b"/>
              <a:pathLst>
                <a:path w="4251" h="1241" extrusionOk="0">
                  <a:moveTo>
                    <a:pt x="1" y="0"/>
                  </a:moveTo>
                  <a:lnTo>
                    <a:pt x="1530" y="1240"/>
                  </a:lnTo>
                  <a:lnTo>
                    <a:pt x="2751" y="1240"/>
                  </a:lnTo>
                  <a:lnTo>
                    <a:pt x="4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4378;p74">
              <a:extLst>
                <a:ext uri="{FF2B5EF4-FFF2-40B4-BE49-F238E27FC236}">
                  <a16:creationId xmlns:a16="http://schemas.microsoft.com/office/drawing/2014/main" id="{CF2F21EB-CDE0-53F8-3B7B-5BAB0539E8B0}"/>
                </a:ext>
              </a:extLst>
            </p:cNvPr>
            <p:cNvSpPr/>
            <p:nvPr/>
          </p:nvSpPr>
          <p:spPr>
            <a:xfrm>
              <a:off x="1406223" y="3439736"/>
              <a:ext cx="379294" cy="187831"/>
            </a:xfrm>
            <a:custGeom>
              <a:avLst/>
              <a:gdLst/>
              <a:ahLst/>
              <a:cxnLst/>
              <a:rect l="l" t="t" r="r" b="b"/>
              <a:pathLst>
                <a:path w="10335" h="5118" extrusionOk="0">
                  <a:moveTo>
                    <a:pt x="8806" y="0"/>
                  </a:moveTo>
                  <a:lnTo>
                    <a:pt x="1" y="5118"/>
                  </a:lnTo>
                  <a:lnTo>
                    <a:pt x="3663" y="5115"/>
                  </a:lnTo>
                  <a:lnTo>
                    <a:pt x="10335" y="1240"/>
                  </a:lnTo>
                  <a:lnTo>
                    <a:pt x="88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4379;p74">
              <a:extLst>
                <a:ext uri="{FF2B5EF4-FFF2-40B4-BE49-F238E27FC236}">
                  <a16:creationId xmlns:a16="http://schemas.microsoft.com/office/drawing/2014/main" id="{C36EB1E4-0965-7228-2046-1D23BEB482CD}"/>
                </a:ext>
              </a:extLst>
            </p:cNvPr>
            <p:cNvSpPr/>
            <p:nvPr/>
          </p:nvSpPr>
          <p:spPr>
            <a:xfrm>
              <a:off x="1406223" y="3627420"/>
              <a:ext cx="134652" cy="90429"/>
            </a:xfrm>
            <a:custGeom>
              <a:avLst/>
              <a:gdLst/>
              <a:ahLst/>
              <a:cxnLst/>
              <a:rect l="l" t="t" r="r" b="b"/>
              <a:pathLst>
                <a:path w="3669" h="2464" extrusionOk="0">
                  <a:moveTo>
                    <a:pt x="3663" y="1"/>
                  </a:moveTo>
                  <a:lnTo>
                    <a:pt x="1" y="4"/>
                  </a:lnTo>
                  <a:lnTo>
                    <a:pt x="18" y="2464"/>
                  </a:lnTo>
                  <a:lnTo>
                    <a:pt x="3668" y="708"/>
                  </a:lnTo>
                  <a:lnTo>
                    <a:pt x="3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4380;p74">
              <a:extLst>
                <a:ext uri="{FF2B5EF4-FFF2-40B4-BE49-F238E27FC236}">
                  <a16:creationId xmlns:a16="http://schemas.microsoft.com/office/drawing/2014/main" id="{81F0662B-8A6E-49A7-690D-DB3CBB9B42D4}"/>
                </a:ext>
              </a:extLst>
            </p:cNvPr>
            <p:cNvSpPr/>
            <p:nvPr/>
          </p:nvSpPr>
          <p:spPr>
            <a:xfrm>
              <a:off x="1830328" y="3439736"/>
              <a:ext cx="472990" cy="241303"/>
            </a:xfrm>
            <a:custGeom>
              <a:avLst/>
              <a:gdLst/>
              <a:ahLst/>
              <a:cxnLst/>
              <a:rect l="l" t="t" r="r" b="b"/>
              <a:pathLst>
                <a:path w="12888" h="6575" extrusionOk="0">
                  <a:moveTo>
                    <a:pt x="1500" y="0"/>
                  </a:moveTo>
                  <a:lnTo>
                    <a:pt x="0" y="1240"/>
                  </a:lnTo>
                  <a:lnTo>
                    <a:pt x="9240" y="6573"/>
                  </a:lnTo>
                  <a:lnTo>
                    <a:pt x="12887" y="6575"/>
                  </a:lnTo>
                  <a:lnTo>
                    <a:pt x="1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4381;p74">
              <a:extLst>
                <a:ext uri="{FF2B5EF4-FFF2-40B4-BE49-F238E27FC236}">
                  <a16:creationId xmlns:a16="http://schemas.microsoft.com/office/drawing/2014/main" id="{E30ECF7E-E337-CCAD-6351-6FCA77762785}"/>
                </a:ext>
              </a:extLst>
            </p:cNvPr>
            <p:cNvSpPr/>
            <p:nvPr/>
          </p:nvSpPr>
          <p:spPr>
            <a:xfrm>
              <a:off x="2169436" y="3680965"/>
              <a:ext cx="134359" cy="90465"/>
            </a:xfrm>
            <a:custGeom>
              <a:avLst/>
              <a:gdLst/>
              <a:ahLst/>
              <a:cxnLst/>
              <a:rect l="l" t="t" r="r" b="b"/>
              <a:pathLst>
                <a:path w="3661" h="2465" extrusionOk="0">
                  <a:moveTo>
                    <a:pt x="0" y="0"/>
                  </a:moveTo>
                  <a:lnTo>
                    <a:pt x="5" y="709"/>
                  </a:lnTo>
                  <a:lnTo>
                    <a:pt x="3661" y="2464"/>
                  </a:lnTo>
                  <a:lnTo>
                    <a:pt x="3647" y="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4382;p74">
              <a:extLst>
                <a:ext uri="{FF2B5EF4-FFF2-40B4-BE49-F238E27FC236}">
                  <a16:creationId xmlns:a16="http://schemas.microsoft.com/office/drawing/2014/main" id="{8B8A41A2-9E41-A0ED-C45F-97A849786FAB}"/>
                </a:ext>
              </a:extLst>
            </p:cNvPr>
            <p:cNvSpPr/>
            <p:nvPr/>
          </p:nvSpPr>
          <p:spPr>
            <a:xfrm>
              <a:off x="1540655" y="3485244"/>
              <a:ext cx="628965" cy="364027"/>
            </a:xfrm>
            <a:custGeom>
              <a:avLst/>
              <a:gdLst/>
              <a:ahLst/>
              <a:cxnLst/>
              <a:rect l="l" t="t" r="r" b="b"/>
              <a:pathLst>
                <a:path w="17138" h="9919" extrusionOk="0">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4383;p74">
              <a:extLst>
                <a:ext uri="{FF2B5EF4-FFF2-40B4-BE49-F238E27FC236}">
                  <a16:creationId xmlns:a16="http://schemas.microsoft.com/office/drawing/2014/main" id="{BD535193-2D4C-038F-4D67-C5DC6AC644BD}"/>
                </a:ext>
              </a:extLst>
            </p:cNvPr>
            <p:cNvSpPr/>
            <p:nvPr/>
          </p:nvSpPr>
          <p:spPr>
            <a:xfrm>
              <a:off x="1980248" y="3771394"/>
              <a:ext cx="324465" cy="328282"/>
            </a:xfrm>
            <a:custGeom>
              <a:avLst/>
              <a:gdLst/>
              <a:ahLst/>
              <a:cxnLst/>
              <a:rect l="l" t="t" r="r" b="b"/>
              <a:pathLst>
                <a:path w="8841" h="8945" extrusionOk="0">
                  <a:moveTo>
                    <a:pt x="8816" y="0"/>
                  </a:moveTo>
                  <a:lnTo>
                    <a:pt x="11" y="5116"/>
                  </a:lnTo>
                  <a:lnTo>
                    <a:pt x="1" y="8945"/>
                  </a:lnTo>
                  <a:lnTo>
                    <a:pt x="8841" y="3807"/>
                  </a:lnTo>
                  <a:lnTo>
                    <a:pt x="88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4384;p74">
              <a:extLst>
                <a:ext uri="{FF2B5EF4-FFF2-40B4-BE49-F238E27FC236}">
                  <a16:creationId xmlns:a16="http://schemas.microsoft.com/office/drawing/2014/main" id="{3D9E38E6-3E9A-69C4-144D-A0E763FE08D5}"/>
                </a:ext>
              </a:extLst>
            </p:cNvPr>
            <p:cNvSpPr/>
            <p:nvPr/>
          </p:nvSpPr>
          <p:spPr>
            <a:xfrm>
              <a:off x="1924757" y="3706985"/>
              <a:ext cx="379038" cy="252202"/>
            </a:xfrm>
            <a:custGeom>
              <a:avLst/>
              <a:gdLst/>
              <a:ahLst/>
              <a:cxnLst/>
              <a:rect l="l" t="t" r="r" b="b"/>
              <a:pathLst>
                <a:path w="10328" h="6872" extrusionOk="0">
                  <a:moveTo>
                    <a:pt x="6672" y="0"/>
                  </a:moveTo>
                  <a:lnTo>
                    <a:pt x="0" y="3876"/>
                  </a:lnTo>
                  <a:lnTo>
                    <a:pt x="1523" y="6871"/>
                  </a:lnTo>
                  <a:lnTo>
                    <a:pt x="10328" y="1755"/>
                  </a:lnTo>
                  <a:lnTo>
                    <a:pt x="66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4385;p74">
              <a:extLst>
                <a:ext uri="{FF2B5EF4-FFF2-40B4-BE49-F238E27FC236}">
                  <a16:creationId xmlns:a16="http://schemas.microsoft.com/office/drawing/2014/main" id="{B44A6718-86D4-240E-A304-BD5C0F1C5DCD}"/>
                </a:ext>
              </a:extLst>
            </p:cNvPr>
            <p:cNvSpPr/>
            <p:nvPr/>
          </p:nvSpPr>
          <p:spPr>
            <a:xfrm>
              <a:off x="1824383" y="3959078"/>
              <a:ext cx="156305" cy="140598"/>
            </a:xfrm>
            <a:custGeom>
              <a:avLst/>
              <a:gdLst/>
              <a:ahLst/>
              <a:cxnLst/>
              <a:rect l="l" t="t" r="r" b="b"/>
              <a:pathLst>
                <a:path w="4259" h="3831" extrusionOk="0">
                  <a:moveTo>
                    <a:pt x="11" y="1"/>
                  </a:moveTo>
                  <a:lnTo>
                    <a:pt x="1" y="3829"/>
                  </a:lnTo>
                  <a:lnTo>
                    <a:pt x="4248" y="3831"/>
                  </a:lnTo>
                  <a:lnTo>
                    <a:pt x="4258" y="2"/>
                  </a:lnTo>
                  <a:lnTo>
                    <a:pt x="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4386;p74">
              <a:extLst>
                <a:ext uri="{FF2B5EF4-FFF2-40B4-BE49-F238E27FC236}">
                  <a16:creationId xmlns:a16="http://schemas.microsoft.com/office/drawing/2014/main" id="{86C8B75F-49E8-2B76-AB7F-BCC732ABC09B}"/>
                </a:ext>
              </a:extLst>
            </p:cNvPr>
            <p:cNvSpPr/>
            <p:nvPr/>
          </p:nvSpPr>
          <p:spPr>
            <a:xfrm>
              <a:off x="1406480" y="3717812"/>
              <a:ext cx="418343" cy="381827"/>
            </a:xfrm>
            <a:custGeom>
              <a:avLst/>
              <a:gdLst/>
              <a:ahLst/>
              <a:cxnLst/>
              <a:rect l="l" t="t" r="r" b="b"/>
              <a:pathLst>
                <a:path w="11399" h="10404" extrusionOk="0">
                  <a:moveTo>
                    <a:pt x="11" y="1"/>
                  </a:moveTo>
                  <a:lnTo>
                    <a:pt x="0" y="3829"/>
                  </a:lnTo>
                  <a:lnTo>
                    <a:pt x="11388" y="10403"/>
                  </a:lnTo>
                  <a:lnTo>
                    <a:pt x="11398" y="6575"/>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4387;p74">
              <a:extLst>
                <a:ext uri="{FF2B5EF4-FFF2-40B4-BE49-F238E27FC236}">
                  <a16:creationId xmlns:a16="http://schemas.microsoft.com/office/drawing/2014/main" id="{E17E406B-B41D-79EB-598F-6472160A1B87}"/>
                </a:ext>
              </a:extLst>
            </p:cNvPr>
            <p:cNvSpPr/>
            <p:nvPr/>
          </p:nvSpPr>
          <p:spPr>
            <a:xfrm>
              <a:off x="1406847" y="3653403"/>
              <a:ext cx="473173" cy="305711"/>
            </a:xfrm>
            <a:custGeom>
              <a:avLst/>
              <a:gdLst/>
              <a:ahLst/>
              <a:cxnLst/>
              <a:rect l="l" t="t" r="r" b="b"/>
              <a:pathLst>
                <a:path w="12893" h="8330" extrusionOk="0">
                  <a:moveTo>
                    <a:pt x="3651" y="0"/>
                  </a:moveTo>
                  <a:lnTo>
                    <a:pt x="1" y="1756"/>
                  </a:lnTo>
                  <a:lnTo>
                    <a:pt x="11388" y="8330"/>
                  </a:lnTo>
                  <a:lnTo>
                    <a:pt x="12893" y="5336"/>
                  </a:lnTo>
                  <a:lnTo>
                    <a:pt x="3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4388;p74">
              <a:extLst>
                <a:ext uri="{FF2B5EF4-FFF2-40B4-BE49-F238E27FC236}">
                  <a16:creationId xmlns:a16="http://schemas.microsoft.com/office/drawing/2014/main" id="{A3E077C3-67AB-17E2-E4D0-71B80346C39B}"/>
                </a:ext>
              </a:extLst>
            </p:cNvPr>
            <p:cNvSpPr/>
            <p:nvPr/>
          </p:nvSpPr>
          <p:spPr>
            <a:xfrm>
              <a:off x="1824787" y="3849235"/>
              <a:ext cx="155902" cy="109953"/>
            </a:xfrm>
            <a:custGeom>
              <a:avLst/>
              <a:gdLst/>
              <a:ahLst/>
              <a:cxnLst/>
              <a:rect l="l" t="t" r="r" b="b"/>
              <a:pathLst>
                <a:path w="4248" h="2996" extrusionOk="0">
                  <a:moveTo>
                    <a:pt x="1505" y="0"/>
                  </a:moveTo>
                  <a:lnTo>
                    <a:pt x="0" y="2994"/>
                  </a:lnTo>
                  <a:lnTo>
                    <a:pt x="4247" y="2995"/>
                  </a:lnTo>
                  <a:lnTo>
                    <a:pt x="27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4389;p74">
              <a:extLst>
                <a:ext uri="{FF2B5EF4-FFF2-40B4-BE49-F238E27FC236}">
                  <a16:creationId xmlns:a16="http://schemas.microsoft.com/office/drawing/2014/main" id="{CA89AF4F-AF08-492E-8150-B43A3281370F}"/>
                </a:ext>
              </a:extLst>
            </p:cNvPr>
            <p:cNvSpPr/>
            <p:nvPr/>
          </p:nvSpPr>
          <p:spPr>
            <a:xfrm>
              <a:off x="1882039" y="3998163"/>
              <a:ext cx="42535" cy="528590"/>
            </a:xfrm>
            <a:custGeom>
              <a:avLst/>
              <a:gdLst/>
              <a:ahLst/>
              <a:cxnLst/>
              <a:rect l="l" t="t" r="r" b="b"/>
              <a:pathLst>
                <a:path w="1159" h="14403" extrusionOk="0">
                  <a:moveTo>
                    <a:pt x="0" y="0"/>
                  </a:moveTo>
                  <a:lnTo>
                    <a:pt x="0" y="14402"/>
                  </a:lnTo>
                  <a:lnTo>
                    <a:pt x="1158" y="14402"/>
                  </a:lnTo>
                  <a:lnTo>
                    <a:pt x="1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4390;p74">
              <a:extLst>
                <a:ext uri="{FF2B5EF4-FFF2-40B4-BE49-F238E27FC236}">
                  <a16:creationId xmlns:a16="http://schemas.microsoft.com/office/drawing/2014/main" id="{3CBA0BE1-AC41-7D8D-C57C-4FE54D872838}"/>
                </a:ext>
              </a:extLst>
            </p:cNvPr>
            <p:cNvSpPr/>
            <p:nvPr/>
          </p:nvSpPr>
          <p:spPr>
            <a:xfrm>
              <a:off x="1710576" y="3591234"/>
              <a:ext cx="289123" cy="152048"/>
            </a:xfrm>
            <a:custGeom>
              <a:avLst/>
              <a:gdLst/>
              <a:ahLst/>
              <a:cxnLst/>
              <a:rect l="l" t="t" r="r" b="b"/>
              <a:pathLst>
                <a:path w="7878" h="4143" extrusionOk="0">
                  <a:moveTo>
                    <a:pt x="3939" y="0"/>
                  </a:moveTo>
                  <a:cubicBezTo>
                    <a:pt x="3021" y="0"/>
                    <a:pt x="2102" y="202"/>
                    <a:pt x="1402" y="607"/>
                  </a:cubicBezTo>
                  <a:cubicBezTo>
                    <a:pt x="0" y="1414"/>
                    <a:pt x="0" y="2727"/>
                    <a:pt x="1402" y="3536"/>
                  </a:cubicBezTo>
                  <a:cubicBezTo>
                    <a:pt x="2102" y="3940"/>
                    <a:pt x="3021" y="4142"/>
                    <a:pt x="3939" y="4142"/>
                  </a:cubicBezTo>
                  <a:cubicBezTo>
                    <a:pt x="4857" y="4142"/>
                    <a:pt x="5776" y="3940"/>
                    <a:pt x="6476" y="3536"/>
                  </a:cubicBezTo>
                  <a:cubicBezTo>
                    <a:pt x="7878" y="2727"/>
                    <a:pt x="7878" y="1414"/>
                    <a:pt x="6476" y="607"/>
                  </a:cubicBezTo>
                  <a:cubicBezTo>
                    <a:pt x="5776" y="202"/>
                    <a:pt x="4857" y="0"/>
                    <a:pt x="3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4391;p74">
              <a:extLst>
                <a:ext uri="{FF2B5EF4-FFF2-40B4-BE49-F238E27FC236}">
                  <a16:creationId xmlns:a16="http://schemas.microsoft.com/office/drawing/2014/main" id="{BF241BD5-350D-51B9-280E-F78A802F2CDA}"/>
                </a:ext>
              </a:extLst>
            </p:cNvPr>
            <p:cNvSpPr/>
            <p:nvPr/>
          </p:nvSpPr>
          <p:spPr>
            <a:xfrm>
              <a:off x="1768195" y="3617034"/>
              <a:ext cx="173885" cy="100375"/>
            </a:xfrm>
            <a:custGeom>
              <a:avLst/>
              <a:gdLst/>
              <a:ahLst/>
              <a:cxnLst/>
              <a:rect l="l" t="t" r="r" b="b"/>
              <a:pathLst>
                <a:path w="4738" h="2735" extrusionOk="0">
                  <a:moveTo>
                    <a:pt x="1190" y="1"/>
                  </a:moveTo>
                  <a:lnTo>
                    <a:pt x="1" y="687"/>
                  </a:lnTo>
                  <a:lnTo>
                    <a:pt x="1181" y="1368"/>
                  </a:lnTo>
                  <a:lnTo>
                    <a:pt x="1" y="2048"/>
                  </a:lnTo>
                  <a:lnTo>
                    <a:pt x="1190" y="2734"/>
                  </a:lnTo>
                  <a:lnTo>
                    <a:pt x="2368" y="2054"/>
                  </a:lnTo>
                  <a:lnTo>
                    <a:pt x="3548" y="2734"/>
                  </a:lnTo>
                  <a:lnTo>
                    <a:pt x="4737" y="2048"/>
                  </a:lnTo>
                  <a:lnTo>
                    <a:pt x="3557" y="1368"/>
                  </a:lnTo>
                  <a:lnTo>
                    <a:pt x="4737" y="687"/>
                  </a:lnTo>
                  <a:lnTo>
                    <a:pt x="3548" y="1"/>
                  </a:lnTo>
                  <a:lnTo>
                    <a:pt x="2368" y="682"/>
                  </a:lnTo>
                  <a:lnTo>
                    <a:pt x="1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4" name="Google Shape;4392;p74">
              <a:extLst>
                <a:ext uri="{FF2B5EF4-FFF2-40B4-BE49-F238E27FC236}">
                  <a16:creationId xmlns:a16="http://schemas.microsoft.com/office/drawing/2014/main" id="{7E43E995-1A34-70AB-F4AA-8B91E60F638C}"/>
                </a:ext>
              </a:extLst>
            </p:cNvPr>
            <p:cNvGrpSpPr/>
            <p:nvPr/>
          </p:nvGrpSpPr>
          <p:grpSpPr>
            <a:xfrm>
              <a:off x="1276286" y="4220781"/>
              <a:ext cx="1254039" cy="659609"/>
              <a:chOff x="-80164" y="3289706"/>
              <a:chExt cx="1254039" cy="659609"/>
            </a:xfrm>
          </p:grpSpPr>
          <p:sp>
            <p:nvSpPr>
              <p:cNvPr id="3395" name="Google Shape;4393;p74">
                <a:extLst>
                  <a:ext uri="{FF2B5EF4-FFF2-40B4-BE49-F238E27FC236}">
                    <a16:creationId xmlns:a16="http://schemas.microsoft.com/office/drawing/2014/main" id="{C9277502-245E-3F23-5DEF-51491AD8EC53}"/>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4394;p74">
                <a:extLst>
                  <a:ext uri="{FF2B5EF4-FFF2-40B4-BE49-F238E27FC236}">
                    <a16:creationId xmlns:a16="http://schemas.microsoft.com/office/drawing/2014/main" id="{D029782B-9B3A-40B4-8A19-00D1A3037BDF}"/>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4395;p74">
                <a:extLst>
                  <a:ext uri="{FF2B5EF4-FFF2-40B4-BE49-F238E27FC236}">
                    <a16:creationId xmlns:a16="http://schemas.microsoft.com/office/drawing/2014/main" id="{F3363DAE-128A-8656-CC22-E141F065260C}"/>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4396;p74">
                <a:extLst>
                  <a:ext uri="{FF2B5EF4-FFF2-40B4-BE49-F238E27FC236}">
                    <a16:creationId xmlns:a16="http://schemas.microsoft.com/office/drawing/2014/main" id="{987F2623-78EE-D332-869B-25102D9B28A4}"/>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4397;p74">
              <a:extLst>
                <a:ext uri="{FF2B5EF4-FFF2-40B4-BE49-F238E27FC236}">
                  <a16:creationId xmlns:a16="http://schemas.microsoft.com/office/drawing/2014/main" id="{DD8019D6-5860-5CDE-82C8-922C37AB6FB4}"/>
                </a:ext>
              </a:extLst>
            </p:cNvPr>
            <p:cNvGrpSpPr/>
            <p:nvPr/>
          </p:nvGrpSpPr>
          <p:grpSpPr>
            <a:xfrm>
              <a:off x="1180349" y="2625556"/>
              <a:ext cx="1254039" cy="659609"/>
              <a:chOff x="-80164" y="3289706"/>
              <a:chExt cx="1254039" cy="659609"/>
            </a:xfrm>
          </p:grpSpPr>
          <p:sp>
            <p:nvSpPr>
              <p:cNvPr id="3391" name="Google Shape;4398;p74">
                <a:extLst>
                  <a:ext uri="{FF2B5EF4-FFF2-40B4-BE49-F238E27FC236}">
                    <a16:creationId xmlns:a16="http://schemas.microsoft.com/office/drawing/2014/main" id="{9C3C6D93-2272-5C19-3540-90C4C0539833}"/>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4399;p74">
                <a:extLst>
                  <a:ext uri="{FF2B5EF4-FFF2-40B4-BE49-F238E27FC236}">
                    <a16:creationId xmlns:a16="http://schemas.microsoft.com/office/drawing/2014/main" id="{48A9417A-ADF5-4427-1C3F-3F4124CFD7AF}"/>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4400;p74">
                <a:extLst>
                  <a:ext uri="{FF2B5EF4-FFF2-40B4-BE49-F238E27FC236}">
                    <a16:creationId xmlns:a16="http://schemas.microsoft.com/office/drawing/2014/main" id="{D2C22D7D-17B1-00A7-9E22-50DFC09A2ECF}"/>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4401;p74">
                <a:extLst>
                  <a:ext uri="{FF2B5EF4-FFF2-40B4-BE49-F238E27FC236}">
                    <a16:creationId xmlns:a16="http://schemas.microsoft.com/office/drawing/2014/main" id="{4198FD6D-60B4-8B2F-1E83-173202573AF7}"/>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4402;p74">
              <a:extLst>
                <a:ext uri="{FF2B5EF4-FFF2-40B4-BE49-F238E27FC236}">
                  <a16:creationId xmlns:a16="http://schemas.microsoft.com/office/drawing/2014/main" id="{343EE53E-A130-9509-30DE-F8A8C6706121}"/>
                </a:ext>
              </a:extLst>
            </p:cNvPr>
            <p:cNvGrpSpPr/>
            <p:nvPr/>
          </p:nvGrpSpPr>
          <p:grpSpPr>
            <a:xfrm>
              <a:off x="2509686" y="3289706"/>
              <a:ext cx="1254039" cy="659609"/>
              <a:chOff x="-80164" y="3289706"/>
              <a:chExt cx="1254039" cy="659609"/>
            </a:xfrm>
          </p:grpSpPr>
          <p:sp>
            <p:nvSpPr>
              <p:cNvPr id="3387" name="Google Shape;4403;p74">
                <a:extLst>
                  <a:ext uri="{FF2B5EF4-FFF2-40B4-BE49-F238E27FC236}">
                    <a16:creationId xmlns:a16="http://schemas.microsoft.com/office/drawing/2014/main" id="{75B73FCE-21B0-82AB-D991-EDFED4A8F345}"/>
                  </a:ext>
                </a:extLst>
              </p:cNvPr>
              <p:cNvSpPr/>
              <p:nvPr/>
            </p:nvSpPr>
            <p:spPr>
              <a:xfrm>
                <a:off x="-80164" y="3289706"/>
                <a:ext cx="1254039" cy="659609"/>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4404;p74">
                <a:extLst>
                  <a:ext uri="{FF2B5EF4-FFF2-40B4-BE49-F238E27FC236}">
                    <a16:creationId xmlns:a16="http://schemas.microsoft.com/office/drawing/2014/main" id="{16DD2ECD-0C08-EFF5-B2EF-39CE296A4D6E}"/>
                  </a:ext>
                </a:extLst>
              </p:cNvPr>
              <p:cNvSpPr/>
              <p:nvPr/>
            </p:nvSpPr>
            <p:spPr>
              <a:xfrm>
                <a:off x="-24306" y="3289743"/>
                <a:ext cx="1142288" cy="659499"/>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4405;p74">
                <a:extLst>
                  <a:ext uri="{FF2B5EF4-FFF2-40B4-BE49-F238E27FC236}">
                    <a16:creationId xmlns:a16="http://schemas.microsoft.com/office/drawing/2014/main" id="{00A1E166-7C39-4567-811D-DEF12A083F7A}"/>
                  </a:ext>
                </a:extLst>
              </p:cNvPr>
              <p:cNvSpPr/>
              <p:nvPr/>
            </p:nvSpPr>
            <p:spPr>
              <a:xfrm>
                <a:off x="513569" y="3596628"/>
                <a:ext cx="66427" cy="46646"/>
              </a:xfrm>
              <a:custGeom>
                <a:avLst/>
                <a:gdLst/>
                <a:ahLst/>
                <a:cxnLst/>
                <a:rect l="l" t="t" r="r" b="b"/>
                <a:pathLst>
                  <a:path w="1810" h="1271" extrusionOk="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4406;p74">
                <a:extLst>
                  <a:ext uri="{FF2B5EF4-FFF2-40B4-BE49-F238E27FC236}">
                    <a16:creationId xmlns:a16="http://schemas.microsoft.com/office/drawing/2014/main" id="{2FB8E4CB-2DE3-1111-B7FE-D1229DB544A5}"/>
                  </a:ext>
                </a:extLst>
              </p:cNvPr>
              <p:cNvSpPr/>
              <p:nvPr/>
            </p:nvSpPr>
            <p:spPr>
              <a:xfrm>
                <a:off x="510413" y="3577655"/>
                <a:ext cx="72849" cy="38315"/>
              </a:xfrm>
              <a:custGeom>
                <a:avLst/>
                <a:gdLst/>
                <a:ahLst/>
                <a:cxnLst/>
                <a:rect l="l" t="t" r="r" b="b"/>
                <a:pathLst>
                  <a:path w="1985" h="1044" extrusionOk="0">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03" name="Google Shape;4407;p74">
            <a:extLst>
              <a:ext uri="{FF2B5EF4-FFF2-40B4-BE49-F238E27FC236}">
                <a16:creationId xmlns:a16="http://schemas.microsoft.com/office/drawing/2014/main" id="{A1F5A0BB-19AE-70E6-7859-BBEA256F806A}"/>
              </a:ext>
            </a:extLst>
          </p:cNvPr>
          <p:cNvGrpSpPr/>
          <p:nvPr/>
        </p:nvGrpSpPr>
        <p:grpSpPr>
          <a:xfrm flipH="1">
            <a:off x="6484994" y="-139766"/>
            <a:ext cx="1694947" cy="1243903"/>
            <a:chOff x="746248" y="747560"/>
            <a:chExt cx="3070556" cy="2253447"/>
          </a:xfrm>
        </p:grpSpPr>
        <p:sp>
          <p:nvSpPr>
            <p:cNvPr id="3404" name="Google Shape;4408;p74">
              <a:extLst>
                <a:ext uri="{FF2B5EF4-FFF2-40B4-BE49-F238E27FC236}">
                  <a16:creationId xmlns:a16="http://schemas.microsoft.com/office/drawing/2014/main" id="{13A43E64-935B-1F80-82A8-4737CEC05EEA}"/>
                </a:ext>
              </a:extLst>
            </p:cNvPr>
            <p:cNvSpPr/>
            <p:nvPr/>
          </p:nvSpPr>
          <p:spPr>
            <a:xfrm>
              <a:off x="1051108" y="1350543"/>
              <a:ext cx="65548" cy="80903"/>
            </a:xfrm>
            <a:custGeom>
              <a:avLst/>
              <a:gdLst/>
              <a:ahLst/>
              <a:cxnLst/>
              <a:rect l="l" t="t" r="r" b="b"/>
              <a:pathLst>
                <a:path w="1430" h="1765" extrusionOk="0">
                  <a:moveTo>
                    <a:pt x="1429" y="297"/>
                  </a:moveTo>
                  <a:lnTo>
                    <a:pt x="1031" y="66"/>
                  </a:lnTo>
                  <a:cubicBezTo>
                    <a:pt x="922" y="0"/>
                    <a:pt x="770" y="9"/>
                    <a:pt x="602" y="106"/>
                  </a:cubicBezTo>
                  <a:cubicBezTo>
                    <a:pt x="270" y="297"/>
                    <a:pt x="0" y="765"/>
                    <a:pt x="0" y="1148"/>
                  </a:cubicBezTo>
                  <a:cubicBezTo>
                    <a:pt x="0" y="1337"/>
                    <a:pt x="67" y="1471"/>
                    <a:pt x="173" y="1534"/>
                  </a:cubicBezTo>
                  <a:lnTo>
                    <a:pt x="571" y="1765"/>
                  </a:lnTo>
                  <a:lnTo>
                    <a:pt x="1429" y="297"/>
                  </a:lnTo>
                  <a:close/>
                </a:path>
              </a:pathLst>
            </a:custGeom>
            <a:solidFill>
              <a:srgbClr val="E2D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4409;p74">
              <a:extLst>
                <a:ext uri="{FF2B5EF4-FFF2-40B4-BE49-F238E27FC236}">
                  <a16:creationId xmlns:a16="http://schemas.microsoft.com/office/drawing/2014/main" id="{F8E51DBC-6588-A7AC-43E8-153FE3074E44}"/>
                </a:ext>
              </a:extLst>
            </p:cNvPr>
            <p:cNvSpPr/>
            <p:nvPr/>
          </p:nvSpPr>
          <p:spPr>
            <a:xfrm>
              <a:off x="746248" y="944842"/>
              <a:ext cx="701864" cy="906070"/>
            </a:xfrm>
            <a:custGeom>
              <a:avLst/>
              <a:gdLst/>
              <a:ahLst/>
              <a:cxnLst/>
              <a:rect l="l" t="t" r="r" b="b"/>
              <a:pathLst>
                <a:path w="15312" h="19767" extrusionOk="0">
                  <a:moveTo>
                    <a:pt x="11078" y="0"/>
                  </a:moveTo>
                  <a:cubicBezTo>
                    <a:pt x="10025" y="0"/>
                    <a:pt x="8855" y="351"/>
                    <a:pt x="7656" y="1043"/>
                  </a:cubicBezTo>
                  <a:cubicBezTo>
                    <a:pt x="5625" y="2215"/>
                    <a:pt x="3678" y="4270"/>
                    <a:pt x="2243" y="6758"/>
                  </a:cubicBezTo>
                  <a:cubicBezTo>
                    <a:pt x="806" y="9245"/>
                    <a:pt x="0" y="11958"/>
                    <a:pt x="0" y="14303"/>
                  </a:cubicBezTo>
                  <a:cubicBezTo>
                    <a:pt x="0" y="16647"/>
                    <a:pt x="806" y="18430"/>
                    <a:pt x="2243" y="19259"/>
                  </a:cubicBezTo>
                  <a:cubicBezTo>
                    <a:pt x="2830" y="19598"/>
                    <a:pt x="3504" y="19766"/>
                    <a:pt x="4233" y="19766"/>
                  </a:cubicBezTo>
                  <a:cubicBezTo>
                    <a:pt x="5286" y="19766"/>
                    <a:pt x="6457" y="19416"/>
                    <a:pt x="7656" y="18723"/>
                  </a:cubicBezTo>
                  <a:cubicBezTo>
                    <a:pt x="9686" y="17551"/>
                    <a:pt x="11634" y="15495"/>
                    <a:pt x="13069" y="13009"/>
                  </a:cubicBezTo>
                  <a:cubicBezTo>
                    <a:pt x="14504" y="10522"/>
                    <a:pt x="15312" y="7808"/>
                    <a:pt x="15312" y="5464"/>
                  </a:cubicBezTo>
                  <a:cubicBezTo>
                    <a:pt x="15312" y="3118"/>
                    <a:pt x="14504" y="1336"/>
                    <a:pt x="13069" y="508"/>
                  </a:cubicBezTo>
                  <a:cubicBezTo>
                    <a:pt x="12481" y="169"/>
                    <a:pt x="11808" y="0"/>
                    <a:pt x="11078"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4410;p74">
              <a:extLst>
                <a:ext uri="{FF2B5EF4-FFF2-40B4-BE49-F238E27FC236}">
                  <a16:creationId xmlns:a16="http://schemas.microsoft.com/office/drawing/2014/main" id="{504224F3-AE8D-29BF-73FE-24FAC0FE85E3}"/>
                </a:ext>
              </a:extLst>
            </p:cNvPr>
            <p:cNvSpPr/>
            <p:nvPr/>
          </p:nvSpPr>
          <p:spPr>
            <a:xfrm>
              <a:off x="746294" y="968448"/>
              <a:ext cx="701772" cy="858903"/>
            </a:xfrm>
            <a:custGeom>
              <a:avLst/>
              <a:gdLst/>
              <a:ahLst/>
              <a:cxnLst/>
              <a:rect l="l" t="t" r="r" b="b"/>
              <a:pathLst>
                <a:path w="15310" h="18738" extrusionOk="0">
                  <a:moveTo>
                    <a:pt x="13083" y="1"/>
                  </a:moveTo>
                  <a:lnTo>
                    <a:pt x="7705" y="9316"/>
                  </a:lnTo>
                  <a:lnTo>
                    <a:pt x="7705" y="9316"/>
                  </a:lnTo>
                  <a:lnTo>
                    <a:pt x="15309" y="4926"/>
                  </a:lnTo>
                  <a:cubicBezTo>
                    <a:pt x="15303" y="2505"/>
                    <a:pt x="14455" y="801"/>
                    <a:pt x="13083" y="1"/>
                  </a:cubicBezTo>
                  <a:close/>
                  <a:moveTo>
                    <a:pt x="7705" y="9316"/>
                  </a:moveTo>
                  <a:lnTo>
                    <a:pt x="7703" y="9318"/>
                  </a:lnTo>
                  <a:lnTo>
                    <a:pt x="7704" y="9318"/>
                  </a:lnTo>
                  <a:lnTo>
                    <a:pt x="7705" y="9316"/>
                  </a:lnTo>
                  <a:close/>
                  <a:moveTo>
                    <a:pt x="7635" y="542"/>
                  </a:moveTo>
                  <a:cubicBezTo>
                    <a:pt x="5534" y="1760"/>
                    <a:pt x="3634" y="3837"/>
                    <a:pt x="2256" y="6218"/>
                  </a:cubicBezTo>
                  <a:lnTo>
                    <a:pt x="7635" y="9324"/>
                  </a:lnTo>
                  <a:lnTo>
                    <a:pt x="7635" y="542"/>
                  </a:lnTo>
                  <a:close/>
                  <a:moveTo>
                    <a:pt x="7675" y="9413"/>
                  </a:moveTo>
                  <a:lnTo>
                    <a:pt x="7675" y="18196"/>
                  </a:lnTo>
                  <a:cubicBezTo>
                    <a:pt x="9775" y="16976"/>
                    <a:pt x="11674" y="14900"/>
                    <a:pt x="13054" y="12520"/>
                  </a:cubicBezTo>
                  <a:lnTo>
                    <a:pt x="7675" y="9413"/>
                  </a:lnTo>
                  <a:close/>
                  <a:moveTo>
                    <a:pt x="7606" y="9421"/>
                  </a:moveTo>
                  <a:lnTo>
                    <a:pt x="1" y="13811"/>
                  </a:lnTo>
                  <a:cubicBezTo>
                    <a:pt x="5" y="16233"/>
                    <a:pt x="854" y="17938"/>
                    <a:pt x="2227" y="18738"/>
                  </a:cubicBezTo>
                  <a:lnTo>
                    <a:pt x="7606" y="942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4411;p74">
              <a:extLst>
                <a:ext uri="{FF2B5EF4-FFF2-40B4-BE49-F238E27FC236}">
                  <a16:creationId xmlns:a16="http://schemas.microsoft.com/office/drawing/2014/main" id="{9DD09468-29FC-652B-C545-7263FBED075F}"/>
                </a:ext>
              </a:extLst>
            </p:cNvPr>
            <p:cNvSpPr/>
            <p:nvPr/>
          </p:nvSpPr>
          <p:spPr>
            <a:xfrm>
              <a:off x="1066738" y="1360672"/>
              <a:ext cx="148559" cy="127749"/>
            </a:xfrm>
            <a:custGeom>
              <a:avLst/>
              <a:gdLst/>
              <a:ahLst/>
              <a:cxnLst/>
              <a:rect l="l" t="t" r="r" b="b"/>
              <a:pathLst>
                <a:path w="3241" h="2787" extrusionOk="0">
                  <a:moveTo>
                    <a:pt x="871" y="0"/>
                  </a:moveTo>
                  <a:cubicBezTo>
                    <a:pt x="791" y="0"/>
                    <a:pt x="700" y="27"/>
                    <a:pt x="602" y="82"/>
                  </a:cubicBezTo>
                  <a:cubicBezTo>
                    <a:pt x="270" y="275"/>
                    <a:pt x="1" y="741"/>
                    <a:pt x="1" y="1124"/>
                  </a:cubicBezTo>
                  <a:cubicBezTo>
                    <a:pt x="1" y="1313"/>
                    <a:pt x="67" y="1447"/>
                    <a:pt x="173" y="1511"/>
                  </a:cubicBezTo>
                  <a:lnTo>
                    <a:pt x="2382" y="2786"/>
                  </a:lnTo>
                  <a:lnTo>
                    <a:pt x="3240" y="1317"/>
                  </a:lnTo>
                  <a:lnTo>
                    <a:pt x="1032" y="42"/>
                  </a:lnTo>
                  <a:cubicBezTo>
                    <a:pt x="985" y="15"/>
                    <a:pt x="931" y="0"/>
                    <a:pt x="871" y="0"/>
                  </a:cubicBezTo>
                  <a:close/>
                </a:path>
              </a:pathLst>
            </a:custGeom>
            <a:solidFill>
              <a:srgbClr val="383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4412;p74">
              <a:extLst>
                <a:ext uri="{FF2B5EF4-FFF2-40B4-BE49-F238E27FC236}">
                  <a16:creationId xmlns:a16="http://schemas.microsoft.com/office/drawing/2014/main" id="{3071485F-0205-F761-C6D8-540D620877E2}"/>
                </a:ext>
              </a:extLst>
            </p:cNvPr>
            <p:cNvSpPr/>
            <p:nvPr/>
          </p:nvSpPr>
          <p:spPr>
            <a:xfrm>
              <a:off x="1643135" y="801556"/>
              <a:ext cx="222724" cy="752377"/>
            </a:xfrm>
            <a:custGeom>
              <a:avLst/>
              <a:gdLst/>
              <a:ahLst/>
              <a:cxnLst/>
              <a:rect l="l" t="t" r="r" b="b"/>
              <a:pathLst>
                <a:path w="4859" h="16414" extrusionOk="0">
                  <a:moveTo>
                    <a:pt x="4599" y="1"/>
                  </a:moveTo>
                  <a:lnTo>
                    <a:pt x="1" y="16263"/>
                  </a:lnTo>
                  <a:lnTo>
                    <a:pt x="259" y="16413"/>
                  </a:lnTo>
                  <a:lnTo>
                    <a:pt x="4858" y="152"/>
                  </a:lnTo>
                  <a:lnTo>
                    <a:pt x="4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4413;p74">
              <a:extLst>
                <a:ext uri="{FF2B5EF4-FFF2-40B4-BE49-F238E27FC236}">
                  <a16:creationId xmlns:a16="http://schemas.microsoft.com/office/drawing/2014/main" id="{D3D32BD7-71C0-F483-7BBF-FCD55C6B9C8C}"/>
                </a:ext>
              </a:extLst>
            </p:cNvPr>
            <p:cNvSpPr/>
            <p:nvPr/>
          </p:nvSpPr>
          <p:spPr>
            <a:xfrm>
              <a:off x="1386633" y="747560"/>
              <a:ext cx="467313" cy="799452"/>
            </a:xfrm>
            <a:custGeom>
              <a:avLst/>
              <a:gdLst/>
              <a:ahLst/>
              <a:cxnLst/>
              <a:rect l="l" t="t" r="r" b="b"/>
              <a:pathLst>
                <a:path w="10195" h="17441" extrusionOk="0">
                  <a:moveTo>
                    <a:pt x="8069" y="1"/>
                  </a:moveTo>
                  <a:lnTo>
                    <a:pt x="1" y="14340"/>
                  </a:lnTo>
                  <a:lnTo>
                    <a:pt x="5597" y="17441"/>
                  </a:lnTo>
                  <a:lnTo>
                    <a:pt x="10195" y="1179"/>
                  </a:lnTo>
                  <a:lnTo>
                    <a:pt x="8069"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4414;p74">
              <a:extLst>
                <a:ext uri="{FF2B5EF4-FFF2-40B4-BE49-F238E27FC236}">
                  <a16:creationId xmlns:a16="http://schemas.microsoft.com/office/drawing/2014/main" id="{7197DF61-0514-2F05-CE15-0395A58A4D40}"/>
                </a:ext>
              </a:extLst>
            </p:cNvPr>
            <p:cNvSpPr/>
            <p:nvPr/>
          </p:nvSpPr>
          <p:spPr>
            <a:xfrm>
              <a:off x="1429994" y="1823394"/>
              <a:ext cx="93188" cy="269112"/>
            </a:xfrm>
            <a:custGeom>
              <a:avLst/>
              <a:gdLst/>
              <a:ahLst/>
              <a:cxnLst/>
              <a:rect l="l" t="t" r="r" b="b"/>
              <a:pathLst>
                <a:path w="2033" h="5871" extrusionOk="0">
                  <a:moveTo>
                    <a:pt x="2033" y="1"/>
                  </a:moveTo>
                  <a:lnTo>
                    <a:pt x="1679" y="207"/>
                  </a:lnTo>
                  <a:lnTo>
                    <a:pt x="1" y="5871"/>
                  </a:lnTo>
                  <a:lnTo>
                    <a:pt x="353" y="5665"/>
                  </a:lnTo>
                  <a:lnTo>
                    <a:pt x="2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4415;p74">
              <a:extLst>
                <a:ext uri="{FF2B5EF4-FFF2-40B4-BE49-F238E27FC236}">
                  <a16:creationId xmlns:a16="http://schemas.microsoft.com/office/drawing/2014/main" id="{90E5EEE6-1840-0787-F3A0-C4FD497F6601}"/>
                </a:ext>
              </a:extLst>
            </p:cNvPr>
            <p:cNvSpPr/>
            <p:nvPr/>
          </p:nvSpPr>
          <p:spPr>
            <a:xfrm>
              <a:off x="1285838" y="1695739"/>
              <a:ext cx="237347" cy="137192"/>
            </a:xfrm>
            <a:custGeom>
              <a:avLst/>
              <a:gdLst/>
              <a:ahLst/>
              <a:cxnLst/>
              <a:rect l="l" t="t" r="r" b="b"/>
              <a:pathLst>
                <a:path w="5178" h="2993" extrusionOk="0">
                  <a:moveTo>
                    <a:pt x="352" y="0"/>
                  </a:moveTo>
                  <a:lnTo>
                    <a:pt x="0" y="206"/>
                  </a:lnTo>
                  <a:lnTo>
                    <a:pt x="4824" y="2992"/>
                  </a:lnTo>
                  <a:lnTo>
                    <a:pt x="5178" y="2786"/>
                  </a:lnTo>
                  <a:lnTo>
                    <a:pt x="352" y="0"/>
                  </a:lnTo>
                  <a:close/>
                </a:path>
              </a:pathLst>
            </a:custGeom>
            <a:solidFill>
              <a:srgbClr val="99A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4416;p74">
              <a:extLst>
                <a:ext uri="{FF2B5EF4-FFF2-40B4-BE49-F238E27FC236}">
                  <a16:creationId xmlns:a16="http://schemas.microsoft.com/office/drawing/2014/main" id="{0C06C05B-C390-3E23-13C9-5F16FFD730BB}"/>
                </a:ext>
              </a:extLst>
            </p:cNvPr>
            <p:cNvSpPr/>
            <p:nvPr/>
          </p:nvSpPr>
          <p:spPr>
            <a:xfrm>
              <a:off x="1285700" y="1705181"/>
              <a:ext cx="221258" cy="387327"/>
            </a:xfrm>
            <a:custGeom>
              <a:avLst/>
              <a:gdLst/>
              <a:ahLst/>
              <a:cxnLst/>
              <a:rect l="l" t="t" r="r" b="b"/>
              <a:pathLst>
                <a:path w="4827" h="8450" extrusionOk="0">
                  <a:moveTo>
                    <a:pt x="3" y="0"/>
                  </a:moveTo>
                  <a:lnTo>
                    <a:pt x="0" y="6633"/>
                  </a:lnTo>
                  <a:lnTo>
                    <a:pt x="3149" y="8450"/>
                  </a:lnTo>
                  <a:lnTo>
                    <a:pt x="4827" y="2786"/>
                  </a:lnTo>
                  <a:lnTo>
                    <a:pt x="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4417;p74">
              <a:extLst>
                <a:ext uri="{FF2B5EF4-FFF2-40B4-BE49-F238E27FC236}">
                  <a16:creationId xmlns:a16="http://schemas.microsoft.com/office/drawing/2014/main" id="{19C3DA8B-24C8-7C72-A768-EB7A15E788DB}"/>
                </a:ext>
              </a:extLst>
            </p:cNvPr>
            <p:cNvSpPr/>
            <p:nvPr/>
          </p:nvSpPr>
          <p:spPr>
            <a:xfrm>
              <a:off x="2684179" y="1439145"/>
              <a:ext cx="1038128" cy="793905"/>
            </a:xfrm>
            <a:custGeom>
              <a:avLst/>
              <a:gdLst/>
              <a:ahLst/>
              <a:cxnLst/>
              <a:rect l="l" t="t" r="r" b="b"/>
              <a:pathLst>
                <a:path w="22648" h="17320" extrusionOk="0">
                  <a:moveTo>
                    <a:pt x="22648" y="1"/>
                  </a:moveTo>
                  <a:lnTo>
                    <a:pt x="2" y="16870"/>
                  </a:lnTo>
                  <a:lnTo>
                    <a:pt x="0" y="17319"/>
                  </a:lnTo>
                  <a:lnTo>
                    <a:pt x="22646" y="451"/>
                  </a:lnTo>
                  <a:lnTo>
                    <a:pt x="226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4418;p74">
              <a:extLst>
                <a:ext uri="{FF2B5EF4-FFF2-40B4-BE49-F238E27FC236}">
                  <a16:creationId xmlns:a16="http://schemas.microsoft.com/office/drawing/2014/main" id="{B59B97C1-3F2A-1C31-1FAC-FA6707DA6852}"/>
                </a:ext>
              </a:extLst>
            </p:cNvPr>
            <p:cNvSpPr/>
            <p:nvPr/>
          </p:nvSpPr>
          <p:spPr>
            <a:xfrm>
              <a:off x="2408654" y="2053357"/>
              <a:ext cx="275621" cy="179683"/>
            </a:xfrm>
            <a:custGeom>
              <a:avLst/>
              <a:gdLst/>
              <a:ahLst/>
              <a:cxnLst/>
              <a:rect l="l" t="t" r="r" b="b"/>
              <a:pathLst>
                <a:path w="6013" h="3920" extrusionOk="0">
                  <a:moveTo>
                    <a:pt x="2" y="0"/>
                  </a:moveTo>
                  <a:lnTo>
                    <a:pt x="0" y="449"/>
                  </a:lnTo>
                  <a:lnTo>
                    <a:pt x="6011" y="3919"/>
                  </a:lnTo>
                  <a:lnTo>
                    <a:pt x="6013" y="3470"/>
                  </a:lnTo>
                  <a:lnTo>
                    <a:pt x="2" y="0"/>
                  </a:lnTo>
                  <a:close/>
                </a:path>
              </a:pathLst>
            </a:custGeom>
            <a:solidFill>
              <a:srgbClr val="CBC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4419;p74">
              <a:extLst>
                <a:ext uri="{FF2B5EF4-FFF2-40B4-BE49-F238E27FC236}">
                  <a16:creationId xmlns:a16="http://schemas.microsoft.com/office/drawing/2014/main" id="{65E83780-13F7-D340-82E1-26D4F677739D}"/>
                </a:ext>
              </a:extLst>
            </p:cNvPr>
            <p:cNvSpPr/>
            <p:nvPr/>
          </p:nvSpPr>
          <p:spPr>
            <a:xfrm>
              <a:off x="2408700" y="1364844"/>
              <a:ext cx="1313611" cy="847627"/>
            </a:xfrm>
            <a:custGeom>
              <a:avLst/>
              <a:gdLst/>
              <a:ahLst/>
              <a:cxnLst/>
              <a:rect l="l" t="t" r="r" b="b"/>
              <a:pathLst>
                <a:path w="28658" h="18492" extrusionOk="0">
                  <a:moveTo>
                    <a:pt x="25847" y="0"/>
                  </a:moveTo>
                  <a:lnTo>
                    <a:pt x="1" y="15021"/>
                  </a:lnTo>
                  <a:lnTo>
                    <a:pt x="6012" y="18491"/>
                  </a:lnTo>
                  <a:lnTo>
                    <a:pt x="28658" y="1622"/>
                  </a:lnTo>
                  <a:lnTo>
                    <a:pt x="258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4420;p74">
              <a:extLst>
                <a:ext uri="{FF2B5EF4-FFF2-40B4-BE49-F238E27FC236}">
                  <a16:creationId xmlns:a16="http://schemas.microsoft.com/office/drawing/2014/main" id="{9EE964A9-A37E-7020-7C7F-FBD8AE8D85A3}"/>
                </a:ext>
              </a:extLst>
            </p:cNvPr>
            <p:cNvSpPr/>
            <p:nvPr/>
          </p:nvSpPr>
          <p:spPr>
            <a:xfrm>
              <a:off x="1075860" y="1344538"/>
              <a:ext cx="164190" cy="213878"/>
            </a:xfrm>
            <a:custGeom>
              <a:avLst/>
              <a:gdLst/>
              <a:ahLst/>
              <a:cxnLst/>
              <a:rect l="l" t="t" r="r" b="b"/>
              <a:pathLst>
                <a:path w="3582" h="4666" extrusionOk="0">
                  <a:moveTo>
                    <a:pt x="3577" y="108"/>
                  </a:moveTo>
                  <a:lnTo>
                    <a:pt x="3581" y="108"/>
                  </a:lnTo>
                  <a:cubicBezTo>
                    <a:pt x="3580" y="108"/>
                    <a:pt x="3579" y="108"/>
                    <a:pt x="3577" y="108"/>
                  </a:cubicBezTo>
                  <a:close/>
                  <a:moveTo>
                    <a:pt x="2209" y="0"/>
                  </a:moveTo>
                  <a:cubicBezTo>
                    <a:pt x="2012" y="0"/>
                    <a:pt x="1789" y="62"/>
                    <a:pt x="1554" y="194"/>
                  </a:cubicBezTo>
                  <a:cubicBezTo>
                    <a:pt x="709" y="665"/>
                    <a:pt x="16" y="1839"/>
                    <a:pt x="3" y="2817"/>
                  </a:cubicBezTo>
                  <a:cubicBezTo>
                    <a:pt x="0" y="3141"/>
                    <a:pt x="71" y="3405"/>
                    <a:pt x="200" y="3592"/>
                  </a:cubicBezTo>
                  <a:lnTo>
                    <a:pt x="933" y="4666"/>
                  </a:lnTo>
                  <a:cubicBezTo>
                    <a:pt x="769" y="4426"/>
                    <a:pt x="679" y="4094"/>
                    <a:pt x="683" y="3680"/>
                  </a:cubicBezTo>
                  <a:cubicBezTo>
                    <a:pt x="699" y="2439"/>
                    <a:pt x="1580" y="948"/>
                    <a:pt x="2651" y="351"/>
                  </a:cubicBezTo>
                  <a:cubicBezTo>
                    <a:pt x="2950" y="184"/>
                    <a:pt x="3233" y="104"/>
                    <a:pt x="3485" y="104"/>
                  </a:cubicBezTo>
                  <a:cubicBezTo>
                    <a:pt x="3516" y="104"/>
                    <a:pt x="3547" y="105"/>
                    <a:pt x="3577" y="108"/>
                  </a:cubicBezTo>
                  <a:lnTo>
                    <a:pt x="3577" y="108"/>
                  </a:lnTo>
                  <a:lnTo>
                    <a:pt x="2286" y="2"/>
                  </a:lnTo>
                  <a:lnTo>
                    <a:pt x="2286" y="4"/>
                  </a:lnTo>
                  <a:cubicBezTo>
                    <a:pt x="2261" y="1"/>
                    <a:pt x="2235" y="0"/>
                    <a:pt x="2209" y="0"/>
                  </a:cubicBezTo>
                  <a:close/>
                </a:path>
              </a:pathLst>
            </a:custGeom>
            <a:solidFill>
              <a:srgbClr val="383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4421;p74">
              <a:extLst>
                <a:ext uri="{FF2B5EF4-FFF2-40B4-BE49-F238E27FC236}">
                  <a16:creationId xmlns:a16="http://schemas.microsoft.com/office/drawing/2014/main" id="{A0321283-ECDA-99B9-8389-6503F90F2E29}"/>
                </a:ext>
              </a:extLst>
            </p:cNvPr>
            <p:cNvSpPr/>
            <p:nvPr/>
          </p:nvSpPr>
          <p:spPr>
            <a:xfrm>
              <a:off x="1323699" y="1695006"/>
              <a:ext cx="2492781" cy="1306002"/>
            </a:xfrm>
            <a:custGeom>
              <a:avLst/>
              <a:gdLst/>
              <a:ahLst/>
              <a:cxnLst/>
              <a:rect l="l" t="t" r="r" b="b"/>
              <a:pathLst>
                <a:path w="54383" h="28492" extrusionOk="0">
                  <a:moveTo>
                    <a:pt x="12" y="1"/>
                  </a:moveTo>
                  <a:lnTo>
                    <a:pt x="12" y="1"/>
                  </a:lnTo>
                  <a:cubicBezTo>
                    <a:pt x="0" y="979"/>
                    <a:pt x="339" y="1670"/>
                    <a:pt x="889" y="1991"/>
                  </a:cubicBezTo>
                  <a:lnTo>
                    <a:pt x="34911" y="21722"/>
                  </a:lnTo>
                  <a:cubicBezTo>
                    <a:pt x="36053" y="22383"/>
                    <a:pt x="37174" y="23082"/>
                    <a:pt x="38299" y="23775"/>
                  </a:cubicBezTo>
                  <a:cubicBezTo>
                    <a:pt x="42260" y="26223"/>
                    <a:pt x="47652" y="28492"/>
                    <a:pt x="52146" y="28492"/>
                  </a:cubicBezTo>
                  <a:cubicBezTo>
                    <a:pt x="52246" y="28492"/>
                    <a:pt x="52346" y="28491"/>
                    <a:pt x="52445" y="28488"/>
                  </a:cubicBezTo>
                  <a:cubicBezTo>
                    <a:pt x="52790" y="28471"/>
                    <a:pt x="53247" y="28392"/>
                    <a:pt x="53588" y="28342"/>
                  </a:cubicBezTo>
                  <a:lnTo>
                    <a:pt x="54382" y="28133"/>
                  </a:lnTo>
                  <a:lnTo>
                    <a:pt x="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4422;p74">
              <a:extLst>
                <a:ext uri="{FF2B5EF4-FFF2-40B4-BE49-F238E27FC236}">
                  <a16:creationId xmlns:a16="http://schemas.microsoft.com/office/drawing/2014/main" id="{260D1F1B-6E18-D10B-BCEE-AB8942CF951A}"/>
                </a:ext>
              </a:extLst>
            </p:cNvPr>
            <p:cNvSpPr/>
            <p:nvPr/>
          </p:nvSpPr>
          <p:spPr>
            <a:xfrm>
              <a:off x="1107166" y="1349305"/>
              <a:ext cx="2709638" cy="1635299"/>
            </a:xfrm>
            <a:custGeom>
              <a:avLst/>
              <a:gdLst/>
              <a:ahLst/>
              <a:cxnLst/>
              <a:rect l="l" t="t" r="r" b="b"/>
              <a:pathLst>
                <a:path w="59114" h="35676" extrusionOk="0">
                  <a:moveTo>
                    <a:pt x="9638" y="2067"/>
                  </a:moveTo>
                  <a:cubicBezTo>
                    <a:pt x="9638" y="2067"/>
                    <a:pt x="9699" y="2103"/>
                    <a:pt x="9819" y="2173"/>
                  </a:cubicBezTo>
                  <a:lnTo>
                    <a:pt x="9819" y="2173"/>
                  </a:lnTo>
                  <a:cubicBezTo>
                    <a:pt x="9834" y="2181"/>
                    <a:pt x="9849" y="2189"/>
                    <a:pt x="9863" y="2198"/>
                  </a:cubicBezTo>
                  <a:cubicBezTo>
                    <a:pt x="9713" y="2111"/>
                    <a:pt x="9638" y="2067"/>
                    <a:pt x="9638" y="2067"/>
                  </a:cubicBezTo>
                  <a:close/>
                  <a:moveTo>
                    <a:pt x="2805" y="1"/>
                  </a:moveTo>
                  <a:cubicBezTo>
                    <a:pt x="2552" y="1"/>
                    <a:pt x="2268" y="80"/>
                    <a:pt x="1968" y="247"/>
                  </a:cubicBezTo>
                  <a:cubicBezTo>
                    <a:pt x="897" y="844"/>
                    <a:pt x="16" y="2335"/>
                    <a:pt x="0" y="3577"/>
                  </a:cubicBezTo>
                  <a:lnTo>
                    <a:pt x="4736" y="7543"/>
                  </a:lnTo>
                  <a:lnTo>
                    <a:pt x="40898" y="28515"/>
                  </a:lnTo>
                  <a:cubicBezTo>
                    <a:pt x="41392" y="28839"/>
                    <a:pt x="50794" y="35011"/>
                    <a:pt x="59106" y="35675"/>
                  </a:cubicBezTo>
                  <a:cubicBezTo>
                    <a:pt x="59114" y="35666"/>
                    <a:pt x="59014" y="34458"/>
                    <a:pt x="57666" y="32462"/>
                  </a:cubicBezTo>
                  <a:cubicBezTo>
                    <a:pt x="57280" y="31891"/>
                    <a:pt x="56928" y="31294"/>
                    <a:pt x="56583" y="30697"/>
                  </a:cubicBezTo>
                  <a:cubicBezTo>
                    <a:pt x="55540" y="28889"/>
                    <a:pt x="52538" y="25043"/>
                    <a:pt x="47774" y="23545"/>
                  </a:cubicBezTo>
                  <a:cubicBezTo>
                    <a:pt x="46322" y="23088"/>
                    <a:pt x="44907" y="22522"/>
                    <a:pt x="43590" y="21757"/>
                  </a:cubicBezTo>
                  <a:lnTo>
                    <a:pt x="9873" y="2204"/>
                  </a:lnTo>
                  <a:cubicBezTo>
                    <a:pt x="9854" y="2193"/>
                    <a:pt x="9836" y="2182"/>
                    <a:pt x="9819" y="2173"/>
                  </a:cubicBezTo>
                  <a:lnTo>
                    <a:pt x="9819" y="2173"/>
                  </a:lnTo>
                  <a:cubicBezTo>
                    <a:pt x="7558" y="900"/>
                    <a:pt x="5420" y="230"/>
                    <a:pt x="2895" y="4"/>
                  </a:cubicBezTo>
                  <a:cubicBezTo>
                    <a:pt x="2866" y="2"/>
                    <a:pt x="2835" y="1"/>
                    <a:pt x="2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4423;p74">
              <a:extLst>
                <a:ext uri="{FF2B5EF4-FFF2-40B4-BE49-F238E27FC236}">
                  <a16:creationId xmlns:a16="http://schemas.microsoft.com/office/drawing/2014/main" id="{5C63D47A-3721-30F0-F49F-3D8E7953E51D}"/>
                </a:ext>
              </a:extLst>
            </p:cNvPr>
            <p:cNvSpPr/>
            <p:nvPr/>
          </p:nvSpPr>
          <p:spPr>
            <a:xfrm>
              <a:off x="1137739" y="2337270"/>
              <a:ext cx="1331534" cy="624444"/>
            </a:xfrm>
            <a:custGeom>
              <a:avLst/>
              <a:gdLst/>
              <a:ahLst/>
              <a:cxnLst/>
              <a:rect l="l" t="t" r="r" b="b"/>
              <a:pathLst>
                <a:path w="29049" h="13623" extrusionOk="0">
                  <a:moveTo>
                    <a:pt x="29048" y="0"/>
                  </a:moveTo>
                  <a:lnTo>
                    <a:pt x="1" y="13172"/>
                  </a:lnTo>
                  <a:lnTo>
                    <a:pt x="1" y="13623"/>
                  </a:lnTo>
                  <a:lnTo>
                    <a:pt x="29048" y="450"/>
                  </a:lnTo>
                  <a:lnTo>
                    <a:pt x="29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4424;p74">
              <a:extLst>
                <a:ext uri="{FF2B5EF4-FFF2-40B4-BE49-F238E27FC236}">
                  <a16:creationId xmlns:a16="http://schemas.microsoft.com/office/drawing/2014/main" id="{A9867FCF-17D3-92EA-E49C-41CFD2801DD6}"/>
                </a:ext>
              </a:extLst>
            </p:cNvPr>
            <p:cNvSpPr/>
            <p:nvPr/>
          </p:nvSpPr>
          <p:spPr>
            <a:xfrm>
              <a:off x="1008938" y="2866638"/>
              <a:ext cx="128849" cy="95067"/>
            </a:xfrm>
            <a:custGeom>
              <a:avLst/>
              <a:gdLst/>
              <a:ahLst/>
              <a:cxnLst/>
              <a:rect l="l" t="t" r="r" b="b"/>
              <a:pathLst>
                <a:path w="2811" h="2074" extrusionOk="0">
                  <a:moveTo>
                    <a:pt x="1" y="0"/>
                  </a:moveTo>
                  <a:lnTo>
                    <a:pt x="1" y="451"/>
                  </a:lnTo>
                  <a:lnTo>
                    <a:pt x="2811" y="2074"/>
                  </a:lnTo>
                  <a:lnTo>
                    <a:pt x="2811" y="1623"/>
                  </a:lnTo>
                  <a:lnTo>
                    <a:pt x="1" y="0"/>
                  </a:lnTo>
                  <a:close/>
                </a:path>
              </a:pathLst>
            </a:custGeom>
            <a:solidFill>
              <a:srgbClr val="CBC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4425;p74">
              <a:extLst>
                <a:ext uri="{FF2B5EF4-FFF2-40B4-BE49-F238E27FC236}">
                  <a16:creationId xmlns:a16="http://schemas.microsoft.com/office/drawing/2014/main" id="{08EE1E27-7A47-3EAA-4916-008CE48BD481}"/>
                </a:ext>
              </a:extLst>
            </p:cNvPr>
            <p:cNvSpPr/>
            <p:nvPr/>
          </p:nvSpPr>
          <p:spPr>
            <a:xfrm>
              <a:off x="1008938" y="2178125"/>
              <a:ext cx="1460337" cy="762919"/>
            </a:xfrm>
            <a:custGeom>
              <a:avLst/>
              <a:gdLst/>
              <a:ahLst/>
              <a:cxnLst/>
              <a:rect l="l" t="t" r="r" b="b"/>
              <a:pathLst>
                <a:path w="31859" h="16644" extrusionOk="0">
                  <a:moveTo>
                    <a:pt x="25849" y="1"/>
                  </a:moveTo>
                  <a:lnTo>
                    <a:pt x="1" y="15021"/>
                  </a:lnTo>
                  <a:lnTo>
                    <a:pt x="2811" y="16644"/>
                  </a:lnTo>
                  <a:lnTo>
                    <a:pt x="31858" y="3472"/>
                  </a:lnTo>
                  <a:lnTo>
                    <a:pt x="258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4426;p74">
              <a:extLst>
                <a:ext uri="{FF2B5EF4-FFF2-40B4-BE49-F238E27FC236}">
                  <a16:creationId xmlns:a16="http://schemas.microsoft.com/office/drawing/2014/main" id="{6B149231-33B8-10EB-BEC7-0A079EB05DD5}"/>
                </a:ext>
              </a:extLst>
            </p:cNvPr>
            <p:cNvSpPr/>
            <p:nvPr/>
          </p:nvSpPr>
          <p:spPr>
            <a:xfrm>
              <a:off x="1106937" y="1513263"/>
              <a:ext cx="257561" cy="273054"/>
            </a:xfrm>
            <a:custGeom>
              <a:avLst/>
              <a:gdLst/>
              <a:ahLst/>
              <a:cxnLst/>
              <a:rect l="l" t="t" r="r" b="b"/>
              <a:pathLst>
                <a:path w="5619" h="5957" extrusionOk="0">
                  <a:moveTo>
                    <a:pt x="5" y="0"/>
                  </a:moveTo>
                  <a:cubicBezTo>
                    <a:pt x="1" y="411"/>
                    <a:pt x="91" y="743"/>
                    <a:pt x="261" y="993"/>
                  </a:cubicBezTo>
                  <a:cubicBezTo>
                    <a:pt x="1717" y="3086"/>
                    <a:pt x="3371" y="4617"/>
                    <a:pt x="5618" y="5956"/>
                  </a:cubicBezTo>
                  <a:lnTo>
                    <a:pt x="4741" y="3967"/>
                  </a:lnTo>
                  <a:lnTo>
                    <a:pt x="4741" y="3966"/>
                  </a:lnTo>
                  <a:lnTo>
                    <a:pt x="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4427;p74">
              <a:extLst>
                <a:ext uri="{FF2B5EF4-FFF2-40B4-BE49-F238E27FC236}">
                  <a16:creationId xmlns:a16="http://schemas.microsoft.com/office/drawing/2014/main" id="{EF011E91-6B12-ED61-8CCC-532992BEFB37}"/>
                </a:ext>
              </a:extLst>
            </p:cNvPr>
            <p:cNvSpPr/>
            <p:nvPr/>
          </p:nvSpPr>
          <p:spPr>
            <a:xfrm>
              <a:off x="1017464" y="1286142"/>
              <a:ext cx="481110" cy="385860"/>
            </a:xfrm>
            <a:custGeom>
              <a:avLst/>
              <a:gdLst/>
              <a:ahLst/>
              <a:cxnLst/>
              <a:rect l="l" t="t" r="r" b="b"/>
              <a:pathLst>
                <a:path w="10496" h="8418" extrusionOk="0">
                  <a:moveTo>
                    <a:pt x="228" y="1"/>
                  </a:moveTo>
                  <a:lnTo>
                    <a:pt x="1" y="368"/>
                  </a:lnTo>
                  <a:lnTo>
                    <a:pt x="10268" y="8418"/>
                  </a:lnTo>
                  <a:lnTo>
                    <a:pt x="10496" y="8050"/>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4428;p74">
              <a:extLst>
                <a:ext uri="{FF2B5EF4-FFF2-40B4-BE49-F238E27FC236}">
                  <a16:creationId xmlns:a16="http://schemas.microsoft.com/office/drawing/2014/main" id="{D62ED08D-9669-9E50-140C-D76D43CC4A0A}"/>
                </a:ext>
              </a:extLst>
            </p:cNvPr>
            <p:cNvSpPr/>
            <p:nvPr/>
          </p:nvSpPr>
          <p:spPr>
            <a:xfrm>
              <a:off x="919282" y="1233980"/>
              <a:ext cx="108681" cy="69077"/>
            </a:xfrm>
            <a:custGeom>
              <a:avLst/>
              <a:gdLst/>
              <a:ahLst/>
              <a:cxnLst/>
              <a:rect l="l" t="t" r="r" b="b"/>
              <a:pathLst>
                <a:path w="2371" h="1507" extrusionOk="0">
                  <a:moveTo>
                    <a:pt x="228" y="1"/>
                  </a:moveTo>
                  <a:lnTo>
                    <a:pt x="0" y="367"/>
                  </a:lnTo>
                  <a:lnTo>
                    <a:pt x="2143" y="1506"/>
                  </a:lnTo>
                  <a:lnTo>
                    <a:pt x="2370" y="1139"/>
                  </a:lnTo>
                  <a:lnTo>
                    <a:pt x="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4429;p74">
              <a:extLst>
                <a:ext uri="{FF2B5EF4-FFF2-40B4-BE49-F238E27FC236}">
                  <a16:creationId xmlns:a16="http://schemas.microsoft.com/office/drawing/2014/main" id="{D3132B3A-2789-F4CF-06C2-658AF1859BA1}"/>
                </a:ext>
              </a:extLst>
            </p:cNvPr>
            <p:cNvSpPr/>
            <p:nvPr/>
          </p:nvSpPr>
          <p:spPr>
            <a:xfrm>
              <a:off x="919282" y="1250756"/>
              <a:ext cx="568889" cy="421247"/>
            </a:xfrm>
            <a:custGeom>
              <a:avLst/>
              <a:gdLst/>
              <a:ahLst/>
              <a:cxnLst/>
              <a:rect l="l" t="t" r="r" b="b"/>
              <a:pathLst>
                <a:path w="12411" h="9190" extrusionOk="0">
                  <a:moveTo>
                    <a:pt x="0" y="1"/>
                  </a:moveTo>
                  <a:lnTo>
                    <a:pt x="6762" y="6186"/>
                  </a:lnTo>
                  <a:lnTo>
                    <a:pt x="12410" y="9190"/>
                  </a:lnTo>
                  <a:lnTo>
                    <a:pt x="12410" y="9190"/>
                  </a:lnTo>
                  <a:lnTo>
                    <a:pt x="2143" y="1140"/>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4430;p74">
              <a:extLst>
                <a:ext uri="{FF2B5EF4-FFF2-40B4-BE49-F238E27FC236}">
                  <a16:creationId xmlns:a16="http://schemas.microsoft.com/office/drawing/2014/main" id="{E3E035E9-A3A2-E526-CA9F-58AB1670A64C}"/>
                </a:ext>
              </a:extLst>
            </p:cNvPr>
            <p:cNvSpPr/>
            <p:nvPr/>
          </p:nvSpPr>
          <p:spPr>
            <a:xfrm>
              <a:off x="1283088" y="1364935"/>
              <a:ext cx="605834" cy="386043"/>
            </a:xfrm>
            <a:custGeom>
              <a:avLst/>
              <a:gdLst/>
              <a:ahLst/>
              <a:cxnLst/>
              <a:rect l="l" t="t" r="r" b="b"/>
              <a:pathLst>
                <a:path w="13217" h="8422" extrusionOk="0">
                  <a:moveTo>
                    <a:pt x="2824" y="145"/>
                  </a:moveTo>
                  <a:cubicBezTo>
                    <a:pt x="2574" y="0"/>
                    <a:pt x="0" y="1246"/>
                    <a:pt x="3" y="2124"/>
                  </a:cubicBezTo>
                  <a:lnTo>
                    <a:pt x="6" y="2393"/>
                  </a:lnTo>
                  <a:lnTo>
                    <a:pt x="10398" y="8422"/>
                  </a:lnTo>
                  <a:lnTo>
                    <a:pt x="13216" y="4498"/>
                  </a:lnTo>
                  <a:lnTo>
                    <a:pt x="9909" y="2575"/>
                  </a:lnTo>
                  <a:cubicBezTo>
                    <a:pt x="8706" y="1877"/>
                    <a:pt x="7416" y="1344"/>
                    <a:pt x="6071" y="992"/>
                  </a:cubicBezTo>
                  <a:lnTo>
                    <a:pt x="2824" y="1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4431;p74">
              <a:extLst>
                <a:ext uri="{FF2B5EF4-FFF2-40B4-BE49-F238E27FC236}">
                  <a16:creationId xmlns:a16="http://schemas.microsoft.com/office/drawing/2014/main" id="{74342607-6EC1-B2D7-9C25-76C80DA87C6F}"/>
                </a:ext>
              </a:extLst>
            </p:cNvPr>
            <p:cNvSpPr/>
            <p:nvPr/>
          </p:nvSpPr>
          <p:spPr>
            <a:xfrm>
              <a:off x="1759423" y="1566800"/>
              <a:ext cx="148193" cy="184175"/>
            </a:xfrm>
            <a:custGeom>
              <a:avLst/>
              <a:gdLst/>
              <a:ahLst/>
              <a:cxnLst/>
              <a:rect l="l" t="t" r="r" b="b"/>
              <a:pathLst>
                <a:path w="3233" h="4018" extrusionOk="0">
                  <a:moveTo>
                    <a:pt x="2462" y="0"/>
                  </a:moveTo>
                  <a:cubicBezTo>
                    <a:pt x="2276" y="0"/>
                    <a:pt x="2066" y="61"/>
                    <a:pt x="1843" y="189"/>
                  </a:cubicBezTo>
                  <a:lnTo>
                    <a:pt x="1379" y="458"/>
                  </a:lnTo>
                  <a:cubicBezTo>
                    <a:pt x="619" y="897"/>
                    <a:pt x="0" y="1967"/>
                    <a:pt x="3" y="2844"/>
                  </a:cubicBezTo>
                  <a:lnTo>
                    <a:pt x="6" y="4018"/>
                  </a:lnTo>
                  <a:cubicBezTo>
                    <a:pt x="6" y="4018"/>
                    <a:pt x="1615" y="1990"/>
                    <a:pt x="3228" y="1990"/>
                  </a:cubicBezTo>
                  <a:cubicBezTo>
                    <a:pt x="3230" y="1990"/>
                    <a:pt x="3231" y="1990"/>
                    <a:pt x="3232" y="1990"/>
                  </a:cubicBezTo>
                  <a:lnTo>
                    <a:pt x="3229" y="983"/>
                  </a:lnTo>
                  <a:cubicBezTo>
                    <a:pt x="3227" y="360"/>
                    <a:pt x="2915" y="0"/>
                    <a:pt x="2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4432;p74">
              <a:extLst>
                <a:ext uri="{FF2B5EF4-FFF2-40B4-BE49-F238E27FC236}">
                  <a16:creationId xmlns:a16="http://schemas.microsoft.com/office/drawing/2014/main" id="{A5283DC0-8FFF-046D-8DF4-53CB091B21DC}"/>
                </a:ext>
              </a:extLst>
            </p:cNvPr>
            <p:cNvSpPr/>
            <p:nvPr/>
          </p:nvSpPr>
          <p:spPr>
            <a:xfrm>
              <a:off x="1772120" y="1579405"/>
              <a:ext cx="122799" cy="157177"/>
            </a:xfrm>
            <a:custGeom>
              <a:avLst/>
              <a:gdLst/>
              <a:ahLst/>
              <a:cxnLst/>
              <a:rect l="l" t="t" r="r" b="b"/>
              <a:pathLst>
                <a:path w="2679" h="3429" extrusionOk="0">
                  <a:moveTo>
                    <a:pt x="2186" y="0"/>
                  </a:moveTo>
                  <a:cubicBezTo>
                    <a:pt x="2043" y="0"/>
                    <a:pt x="1877" y="54"/>
                    <a:pt x="1705" y="154"/>
                  </a:cubicBezTo>
                  <a:lnTo>
                    <a:pt x="1240" y="422"/>
                  </a:lnTo>
                  <a:cubicBezTo>
                    <a:pt x="566" y="811"/>
                    <a:pt x="0" y="1794"/>
                    <a:pt x="2" y="2569"/>
                  </a:cubicBezTo>
                  <a:lnTo>
                    <a:pt x="3" y="3429"/>
                  </a:lnTo>
                  <a:cubicBezTo>
                    <a:pt x="489" y="2903"/>
                    <a:pt x="1560" y="1886"/>
                    <a:pt x="2678" y="1735"/>
                  </a:cubicBezTo>
                  <a:lnTo>
                    <a:pt x="2675" y="708"/>
                  </a:lnTo>
                  <a:cubicBezTo>
                    <a:pt x="2675" y="496"/>
                    <a:pt x="2626" y="0"/>
                    <a:pt x="2186"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4433;p74">
              <a:extLst>
                <a:ext uri="{FF2B5EF4-FFF2-40B4-BE49-F238E27FC236}">
                  <a16:creationId xmlns:a16="http://schemas.microsoft.com/office/drawing/2014/main" id="{C84DD5FD-6809-A31C-3C54-5F6582777E42}"/>
                </a:ext>
              </a:extLst>
            </p:cNvPr>
            <p:cNvSpPr/>
            <p:nvPr/>
          </p:nvSpPr>
          <p:spPr>
            <a:xfrm>
              <a:off x="1893220" y="1719207"/>
              <a:ext cx="1074248" cy="620227"/>
            </a:xfrm>
            <a:custGeom>
              <a:avLst/>
              <a:gdLst/>
              <a:ahLst/>
              <a:cxnLst/>
              <a:rect l="l" t="t" r="r" b="b"/>
              <a:pathLst>
                <a:path w="23436" h="13531" extrusionOk="0">
                  <a:moveTo>
                    <a:pt x="399" y="0"/>
                  </a:moveTo>
                  <a:lnTo>
                    <a:pt x="1" y="230"/>
                  </a:lnTo>
                  <a:lnTo>
                    <a:pt x="23039" y="13531"/>
                  </a:lnTo>
                  <a:lnTo>
                    <a:pt x="23435" y="13300"/>
                  </a:lnTo>
                  <a:lnTo>
                    <a:pt x="3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4434;p74">
              <a:extLst>
                <a:ext uri="{FF2B5EF4-FFF2-40B4-BE49-F238E27FC236}">
                  <a16:creationId xmlns:a16="http://schemas.microsoft.com/office/drawing/2014/main" id="{340DC579-143A-8CFE-42D2-A9A8EDDD15E1}"/>
                </a:ext>
              </a:extLst>
            </p:cNvPr>
            <p:cNvSpPr/>
            <p:nvPr/>
          </p:nvSpPr>
          <p:spPr>
            <a:xfrm>
              <a:off x="3284915" y="2450441"/>
              <a:ext cx="321871" cy="220433"/>
            </a:xfrm>
            <a:custGeom>
              <a:avLst/>
              <a:gdLst/>
              <a:ahLst/>
              <a:cxnLst/>
              <a:rect l="l" t="t" r="r" b="b"/>
              <a:pathLst>
                <a:path w="7022" h="4809" extrusionOk="0">
                  <a:moveTo>
                    <a:pt x="301" y="0"/>
                  </a:moveTo>
                  <a:cubicBezTo>
                    <a:pt x="245" y="0"/>
                    <a:pt x="191" y="3"/>
                    <a:pt x="138" y="8"/>
                  </a:cubicBezTo>
                  <a:cubicBezTo>
                    <a:pt x="62" y="14"/>
                    <a:pt x="0" y="86"/>
                    <a:pt x="5" y="163"/>
                  </a:cubicBezTo>
                  <a:cubicBezTo>
                    <a:pt x="108" y="2172"/>
                    <a:pt x="5224" y="4776"/>
                    <a:pt x="6800" y="4809"/>
                  </a:cubicBezTo>
                  <a:cubicBezTo>
                    <a:pt x="6802" y="4809"/>
                    <a:pt x="6804" y="4809"/>
                    <a:pt x="6805" y="4809"/>
                  </a:cubicBezTo>
                  <a:cubicBezTo>
                    <a:pt x="6928" y="4809"/>
                    <a:pt x="7022" y="4698"/>
                    <a:pt x="6994" y="4578"/>
                  </a:cubicBezTo>
                  <a:cubicBezTo>
                    <a:pt x="6665" y="3167"/>
                    <a:pt x="2324" y="0"/>
                    <a:pt x="30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607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6">
          <a:extLst>
            <a:ext uri="{FF2B5EF4-FFF2-40B4-BE49-F238E27FC236}">
              <a16:creationId xmlns:a16="http://schemas.microsoft.com/office/drawing/2014/main" id="{31821814-8F8E-11BF-312D-280C3E90CD3B}"/>
            </a:ext>
          </a:extLst>
        </p:cNvPr>
        <p:cNvGrpSpPr/>
        <p:nvPr/>
      </p:nvGrpSpPr>
      <p:grpSpPr>
        <a:xfrm>
          <a:off x="0" y="0"/>
          <a:ext cx="0" cy="0"/>
          <a:chOff x="0" y="0"/>
          <a:chExt cx="0" cy="0"/>
        </a:xfrm>
      </p:grpSpPr>
      <p:sp>
        <p:nvSpPr>
          <p:cNvPr id="1017" name="Google Shape;1017;p44">
            <a:extLst>
              <a:ext uri="{FF2B5EF4-FFF2-40B4-BE49-F238E27FC236}">
                <a16:creationId xmlns:a16="http://schemas.microsoft.com/office/drawing/2014/main" id="{8C11D19C-29E6-A01C-01E1-0420F80BA76F}"/>
              </a:ext>
            </a:extLst>
          </p:cNvPr>
          <p:cNvSpPr txBox="1">
            <a:spLocks noGrp="1"/>
          </p:cNvSpPr>
          <p:nvPr>
            <p:ph type="title"/>
          </p:nvPr>
        </p:nvSpPr>
        <p:spPr>
          <a:xfrm>
            <a:off x="720000" y="2414400"/>
            <a:ext cx="585398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DYNAMIC MODEL</a:t>
            </a:r>
            <a:endParaRPr dirty="0"/>
          </a:p>
        </p:txBody>
      </p:sp>
      <p:sp>
        <p:nvSpPr>
          <p:cNvPr id="1018" name="Google Shape;1018;p44">
            <a:extLst>
              <a:ext uri="{FF2B5EF4-FFF2-40B4-BE49-F238E27FC236}">
                <a16:creationId xmlns:a16="http://schemas.microsoft.com/office/drawing/2014/main" id="{EF475F28-72E1-B52C-ABBA-E291764C878E}"/>
              </a:ext>
            </a:extLst>
          </p:cNvPr>
          <p:cNvSpPr txBox="1">
            <a:spLocks noGrp="1"/>
          </p:cNvSpPr>
          <p:nvPr>
            <p:ph type="subTitle" idx="1"/>
          </p:nvPr>
        </p:nvSpPr>
        <p:spPr>
          <a:xfrm>
            <a:off x="720000" y="3256200"/>
            <a:ext cx="4032600" cy="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9" name="Google Shape;1019;p44">
            <a:extLst>
              <a:ext uri="{FF2B5EF4-FFF2-40B4-BE49-F238E27FC236}">
                <a16:creationId xmlns:a16="http://schemas.microsoft.com/office/drawing/2014/main" id="{AAEC7473-0068-8110-403C-8AF4B583D3E4}"/>
              </a:ext>
            </a:extLst>
          </p:cNvPr>
          <p:cNvSpPr txBox="1">
            <a:spLocks noGrp="1"/>
          </p:cNvSpPr>
          <p:nvPr>
            <p:ph type="title" idx="2"/>
          </p:nvPr>
        </p:nvSpPr>
        <p:spPr>
          <a:xfrm>
            <a:off x="720000" y="1489200"/>
            <a:ext cx="1797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020" name="Google Shape;1020;p44">
            <a:extLst>
              <a:ext uri="{FF2B5EF4-FFF2-40B4-BE49-F238E27FC236}">
                <a16:creationId xmlns:a16="http://schemas.microsoft.com/office/drawing/2014/main" id="{3CBD7242-6CDC-A1C1-D8BD-D17255E11B3C}"/>
              </a:ext>
            </a:extLst>
          </p:cNvPr>
          <p:cNvSpPr/>
          <p:nvPr/>
        </p:nvSpPr>
        <p:spPr>
          <a:xfrm>
            <a:off x="796601" y="3731700"/>
            <a:ext cx="37755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4">
            <a:extLst>
              <a:ext uri="{FF2B5EF4-FFF2-40B4-BE49-F238E27FC236}">
                <a16:creationId xmlns:a16="http://schemas.microsoft.com/office/drawing/2014/main" id="{A1DAAC01-6882-1A2B-AF14-5B101CB759EC}"/>
              </a:ext>
            </a:extLst>
          </p:cNvPr>
          <p:cNvGrpSpPr/>
          <p:nvPr/>
        </p:nvGrpSpPr>
        <p:grpSpPr>
          <a:xfrm flipH="1">
            <a:off x="7316199" y="2059575"/>
            <a:ext cx="1114575" cy="3083927"/>
            <a:chOff x="4151450" y="18288"/>
            <a:chExt cx="2094278" cy="5794677"/>
          </a:xfrm>
        </p:grpSpPr>
        <p:grpSp>
          <p:nvGrpSpPr>
            <p:cNvPr id="1022" name="Google Shape;1022;p44">
              <a:extLst>
                <a:ext uri="{FF2B5EF4-FFF2-40B4-BE49-F238E27FC236}">
                  <a16:creationId xmlns:a16="http://schemas.microsoft.com/office/drawing/2014/main" id="{27BDCE43-DB03-2DD4-CE34-74AD49393150}"/>
                </a:ext>
              </a:extLst>
            </p:cNvPr>
            <p:cNvGrpSpPr/>
            <p:nvPr/>
          </p:nvGrpSpPr>
          <p:grpSpPr>
            <a:xfrm>
              <a:off x="4151450" y="18288"/>
              <a:ext cx="2094278" cy="5794677"/>
              <a:chOff x="4151450" y="18288"/>
              <a:chExt cx="2094278" cy="5794677"/>
            </a:xfrm>
          </p:grpSpPr>
          <p:sp>
            <p:nvSpPr>
              <p:cNvPr id="1023" name="Google Shape;1023;p44">
                <a:extLst>
                  <a:ext uri="{FF2B5EF4-FFF2-40B4-BE49-F238E27FC236}">
                    <a16:creationId xmlns:a16="http://schemas.microsoft.com/office/drawing/2014/main" id="{BC8550E6-8D7D-71AC-CD42-652CA51404C2}"/>
                  </a:ext>
                </a:extLst>
              </p:cNvPr>
              <p:cNvSpPr/>
              <p:nvPr/>
            </p:nvSpPr>
            <p:spPr>
              <a:xfrm>
                <a:off x="4781268" y="5147056"/>
                <a:ext cx="746340" cy="398893"/>
              </a:xfrm>
              <a:custGeom>
                <a:avLst/>
                <a:gdLst/>
                <a:ahLst/>
                <a:cxnLst/>
                <a:rect l="l" t="t" r="r" b="b"/>
                <a:pathLst>
                  <a:path w="3888" h="2078" extrusionOk="0">
                    <a:moveTo>
                      <a:pt x="119" y="0"/>
                    </a:moveTo>
                    <a:cubicBezTo>
                      <a:pt x="119" y="0"/>
                      <a:pt x="1" y="297"/>
                      <a:pt x="5" y="408"/>
                    </a:cubicBezTo>
                    <a:cubicBezTo>
                      <a:pt x="8" y="517"/>
                      <a:pt x="10" y="558"/>
                      <a:pt x="10" y="558"/>
                    </a:cubicBezTo>
                    <a:cubicBezTo>
                      <a:pt x="10" y="558"/>
                      <a:pt x="62" y="715"/>
                      <a:pt x="216" y="766"/>
                    </a:cubicBezTo>
                    <a:cubicBezTo>
                      <a:pt x="368" y="817"/>
                      <a:pt x="639" y="960"/>
                      <a:pt x="874" y="991"/>
                    </a:cubicBezTo>
                    <a:cubicBezTo>
                      <a:pt x="1110" y="1021"/>
                      <a:pt x="1216" y="1008"/>
                      <a:pt x="1313" y="1032"/>
                    </a:cubicBezTo>
                    <a:cubicBezTo>
                      <a:pt x="1411" y="1057"/>
                      <a:pt x="1665" y="1275"/>
                      <a:pt x="1699" y="1326"/>
                    </a:cubicBezTo>
                    <a:cubicBezTo>
                      <a:pt x="1731" y="1375"/>
                      <a:pt x="1906" y="1577"/>
                      <a:pt x="2076" y="1695"/>
                    </a:cubicBezTo>
                    <a:cubicBezTo>
                      <a:pt x="2245" y="1814"/>
                      <a:pt x="2943" y="2026"/>
                      <a:pt x="2943" y="2026"/>
                    </a:cubicBezTo>
                    <a:cubicBezTo>
                      <a:pt x="2943" y="2026"/>
                      <a:pt x="3194" y="2077"/>
                      <a:pt x="3369" y="2077"/>
                    </a:cubicBezTo>
                    <a:cubicBezTo>
                      <a:pt x="3388" y="2077"/>
                      <a:pt x="3406" y="2076"/>
                      <a:pt x="3423" y="2075"/>
                    </a:cubicBezTo>
                    <a:cubicBezTo>
                      <a:pt x="3594" y="2063"/>
                      <a:pt x="3772" y="1884"/>
                      <a:pt x="3812" y="1852"/>
                    </a:cubicBezTo>
                    <a:cubicBezTo>
                      <a:pt x="3852" y="1820"/>
                      <a:pt x="3888" y="1534"/>
                      <a:pt x="3888" y="1534"/>
                    </a:cubicBezTo>
                    <a:cubicBezTo>
                      <a:pt x="3888" y="1534"/>
                      <a:pt x="1676" y="434"/>
                      <a:pt x="1333" y="340"/>
                    </a:cubicBezTo>
                    <a:cubicBezTo>
                      <a:pt x="988" y="248"/>
                      <a:pt x="119"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a:extLst>
                  <a:ext uri="{FF2B5EF4-FFF2-40B4-BE49-F238E27FC236}">
                    <a16:creationId xmlns:a16="http://schemas.microsoft.com/office/drawing/2014/main" id="{65C38B53-805A-31C3-917C-B0D96ABBF3A9}"/>
                  </a:ext>
                </a:extLst>
              </p:cNvPr>
              <p:cNvSpPr/>
              <p:nvPr/>
            </p:nvSpPr>
            <p:spPr>
              <a:xfrm>
                <a:off x="5280554" y="1635353"/>
                <a:ext cx="833874" cy="860365"/>
              </a:xfrm>
              <a:custGeom>
                <a:avLst/>
                <a:gdLst/>
                <a:ahLst/>
                <a:cxnLst/>
                <a:rect l="l" t="t" r="r" b="b"/>
                <a:pathLst>
                  <a:path w="4344" h="4482" extrusionOk="0">
                    <a:moveTo>
                      <a:pt x="1116" y="0"/>
                    </a:moveTo>
                    <a:cubicBezTo>
                      <a:pt x="1116" y="0"/>
                      <a:pt x="1" y="220"/>
                      <a:pt x="1" y="242"/>
                    </a:cubicBezTo>
                    <a:cubicBezTo>
                      <a:pt x="1" y="262"/>
                      <a:pt x="105" y="1975"/>
                      <a:pt x="162" y="2129"/>
                    </a:cubicBezTo>
                    <a:cubicBezTo>
                      <a:pt x="219" y="2283"/>
                      <a:pt x="731" y="2964"/>
                      <a:pt x="985" y="3138"/>
                    </a:cubicBezTo>
                    <a:cubicBezTo>
                      <a:pt x="1239" y="3312"/>
                      <a:pt x="2560" y="3896"/>
                      <a:pt x="2560" y="3896"/>
                    </a:cubicBezTo>
                    <a:cubicBezTo>
                      <a:pt x="2560" y="3896"/>
                      <a:pt x="2572" y="3892"/>
                      <a:pt x="2583" y="3892"/>
                    </a:cubicBezTo>
                    <a:cubicBezTo>
                      <a:pt x="2597" y="3892"/>
                      <a:pt x="2610" y="3900"/>
                      <a:pt x="2586" y="3936"/>
                    </a:cubicBezTo>
                    <a:cubicBezTo>
                      <a:pt x="2548" y="4000"/>
                      <a:pt x="2705" y="4259"/>
                      <a:pt x="2705" y="4259"/>
                    </a:cubicBezTo>
                    <a:lnTo>
                      <a:pt x="3006" y="4467"/>
                    </a:lnTo>
                    <a:cubicBezTo>
                      <a:pt x="3006" y="4467"/>
                      <a:pt x="3124" y="4482"/>
                      <a:pt x="3288" y="4482"/>
                    </a:cubicBezTo>
                    <a:cubicBezTo>
                      <a:pt x="3384" y="4482"/>
                      <a:pt x="3495" y="4477"/>
                      <a:pt x="3608" y="4461"/>
                    </a:cubicBezTo>
                    <a:cubicBezTo>
                      <a:pt x="3914" y="4419"/>
                      <a:pt x="4231" y="4203"/>
                      <a:pt x="4231" y="4203"/>
                    </a:cubicBezTo>
                    <a:cubicBezTo>
                      <a:pt x="4231" y="4203"/>
                      <a:pt x="4343" y="3687"/>
                      <a:pt x="4311" y="3637"/>
                    </a:cubicBezTo>
                    <a:cubicBezTo>
                      <a:pt x="4277" y="3586"/>
                      <a:pt x="3856" y="3329"/>
                      <a:pt x="3836" y="3320"/>
                    </a:cubicBezTo>
                    <a:cubicBezTo>
                      <a:pt x="3814" y="3309"/>
                      <a:pt x="3482" y="3278"/>
                      <a:pt x="3482" y="3278"/>
                    </a:cubicBezTo>
                    <a:cubicBezTo>
                      <a:pt x="3482" y="3278"/>
                      <a:pt x="3086" y="3166"/>
                      <a:pt x="3017" y="3106"/>
                    </a:cubicBezTo>
                    <a:cubicBezTo>
                      <a:pt x="2950" y="3047"/>
                      <a:pt x="2479" y="2461"/>
                      <a:pt x="2199" y="2081"/>
                    </a:cubicBezTo>
                    <a:cubicBezTo>
                      <a:pt x="1917" y="1703"/>
                      <a:pt x="1451" y="1314"/>
                      <a:pt x="1451" y="1314"/>
                    </a:cubicBezTo>
                    <a:cubicBezTo>
                      <a:pt x="1451" y="1314"/>
                      <a:pt x="1348" y="1177"/>
                      <a:pt x="1328" y="1048"/>
                    </a:cubicBezTo>
                    <a:cubicBezTo>
                      <a:pt x="1310" y="920"/>
                      <a:pt x="1116" y="0"/>
                      <a:pt x="111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a:extLst>
                  <a:ext uri="{FF2B5EF4-FFF2-40B4-BE49-F238E27FC236}">
                    <a16:creationId xmlns:a16="http://schemas.microsoft.com/office/drawing/2014/main" id="{474EE708-CB65-5736-F46E-0578272B7C8E}"/>
                  </a:ext>
                </a:extLst>
              </p:cNvPr>
              <p:cNvSpPr/>
              <p:nvPr/>
            </p:nvSpPr>
            <p:spPr>
              <a:xfrm>
                <a:off x="5194940" y="1024730"/>
                <a:ext cx="381041" cy="788956"/>
              </a:xfrm>
              <a:custGeom>
                <a:avLst/>
                <a:gdLst/>
                <a:ahLst/>
                <a:cxnLst/>
                <a:rect l="l" t="t" r="r" b="b"/>
                <a:pathLst>
                  <a:path w="1985" h="4110" extrusionOk="0">
                    <a:moveTo>
                      <a:pt x="161" y="0"/>
                    </a:moveTo>
                    <a:lnTo>
                      <a:pt x="50" y="1469"/>
                    </a:lnTo>
                    <a:cubicBezTo>
                      <a:pt x="50" y="1469"/>
                      <a:pt x="1" y="3901"/>
                      <a:pt x="285" y="4047"/>
                    </a:cubicBezTo>
                    <a:cubicBezTo>
                      <a:pt x="366" y="4090"/>
                      <a:pt x="456" y="4109"/>
                      <a:pt x="554" y="4109"/>
                    </a:cubicBezTo>
                    <a:cubicBezTo>
                      <a:pt x="798" y="4109"/>
                      <a:pt x="1097" y="3987"/>
                      <a:pt x="1467" y="3784"/>
                    </a:cubicBezTo>
                    <a:cubicBezTo>
                      <a:pt x="1985" y="3500"/>
                      <a:pt x="1862" y="3161"/>
                      <a:pt x="1803" y="2987"/>
                    </a:cubicBezTo>
                    <a:cubicBezTo>
                      <a:pt x="1747" y="2814"/>
                      <a:pt x="1070" y="631"/>
                      <a:pt x="927" y="356"/>
                    </a:cubicBezTo>
                    <a:cubicBezTo>
                      <a:pt x="784" y="82"/>
                      <a:pt x="161" y="0"/>
                      <a:pt x="16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4">
                <a:extLst>
                  <a:ext uri="{FF2B5EF4-FFF2-40B4-BE49-F238E27FC236}">
                    <a16:creationId xmlns:a16="http://schemas.microsoft.com/office/drawing/2014/main" id="{E86A625A-A3CE-CEC0-F263-64BFE333CFED}"/>
                  </a:ext>
                </a:extLst>
              </p:cNvPr>
              <p:cNvSpPr/>
              <p:nvPr/>
            </p:nvSpPr>
            <p:spPr>
              <a:xfrm>
                <a:off x="4406372" y="5339783"/>
                <a:ext cx="661878" cy="473181"/>
              </a:xfrm>
              <a:custGeom>
                <a:avLst/>
                <a:gdLst/>
                <a:ahLst/>
                <a:cxnLst/>
                <a:rect l="l" t="t" r="r" b="b"/>
                <a:pathLst>
                  <a:path w="3448" h="2465" extrusionOk="0">
                    <a:moveTo>
                      <a:pt x="57" y="1"/>
                    </a:moveTo>
                    <a:cubicBezTo>
                      <a:pt x="57" y="1"/>
                      <a:pt x="0" y="374"/>
                      <a:pt x="46" y="570"/>
                    </a:cubicBezTo>
                    <a:cubicBezTo>
                      <a:pt x="46" y="570"/>
                      <a:pt x="360" y="867"/>
                      <a:pt x="431" y="934"/>
                    </a:cubicBezTo>
                    <a:cubicBezTo>
                      <a:pt x="502" y="1000"/>
                      <a:pt x="668" y="1157"/>
                      <a:pt x="729" y="1242"/>
                    </a:cubicBezTo>
                    <a:cubicBezTo>
                      <a:pt x="791" y="1326"/>
                      <a:pt x="891" y="1445"/>
                      <a:pt x="985" y="1594"/>
                    </a:cubicBezTo>
                    <a:cubicBezTo>
                      <a:pt x="1078" y="1742"/>
                      <a:pt x="1138" y="1885"/>
                      <a:pt x="1375" y="2054"/>
                    </a:cubicBezTo>
                    <a:cubicBezTo>
                      <a:pt x="1611" y="2223"/>
                      <a:pt x="1991" y="2420"/>
                      <a:pt x="2504" y="2457"/>
                    </a:cubicBezTo>
                    <a:cubicBezTo>
                      <a:pt x="2582" y="2462"/>
                      <a:pt x="2650" y="2465"/>
                      <a:pt x="2711" y="2465"/>
                    </a:cubicBezTo>
                    <a:cubicBezTo>
                      <a:pt x="3050" y="2465"/>
                      <a:pt x="3137" y="2388"/>
                      <a:pt x="3255" y="2320"/>
                    </a:cubicBezTo>
                    <a:cubicBezTo>
                      <a:pt x="3395" y="2239"/>
                      <a:pt x="3412" y="2142"/>
                      <a:pt x="3412" y="2142"/>
                    </a:cubicBezTo>
                    <a:cubicBezTo>
                      <a:pt x="3412" y="2142"/>
                      <a:pt x="3447" y="2056"/>
                      <a:pt x="3441" y="1914"/>
                    </a:cubicBezTo>
                    <a:cubicBezTo>
                      <a:pt x="3435" y="1773"/>
                      <a:pt x="1617" y="480"/>
                      <a:pt x="1617" y="480"/>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a:extLst>
                  <a:ext uri="{FF2B5EF4-FFF2-40B4-BE49-F238E27FC236}">
                    <a16:creationId xmlns:a16="http://schemas.microsoft.com/office/drawing/2014/main" id="{AB983D15-878B-1C58-1E87-4E01F27B2D63}"/>
                  </a:ext>
                </a:extLst>
              </p:cNvPr>
              <p:cNvSpPr/>
              <p:nvPr/>
            </p:nvSpPr>
            <p:spPr>
              <a:xfrm>
                <a:off x="4792018" y="5099642"/>
                <a:ext cx="738278" cy="418857"/>
              </a:xfrm>
              <a:custGeom>
                <a:avLst/>
                <a:gdLst/>
                <a:ahLst/>
                <a:cxnLst/>
                <a:rect l="l" t="t" r="r" b="b"/>
                <a:pathLst>
                  <a:path w="3846" h="2182" extrusionOk="0">
                    <a:moveTo>
                      <a:pt x="891" y="1"/>
                    </a:moveTo>
                    <a:lnTo>
                      <a:pt x="335" y="66"/>
                    </a:lnTo>
                    <a:lnTo>
                      <a:pt x="334" y="67"/>
                    </a:lnTo>
                    <a:cubicBezTo>
                      <a:pt x="334" y="67"/>
                      <a:pt x="333" y="67"/>
                      <a:pt x="332" y="67"/>
                    </a:cubicBezTo>
                    <a:cubicBezTo>
                      <a:pt x="312" y="67"/>
                      <a:pt x="144" y="71"/>
                      <a:pt x="80" y="209"/>
                    </a:cubicBezTo>
                    <a:cubicBezTo>
                      <a:pt x="12" y="356"/>
                      <a:pt x="0" y="515"/>
                      <a:pt x="26" y="593"/>
                    </a:cubicBezTo>
                    <a:cubicBezTo>
                      <a:pt x="54" y="672"/>
                      <a:pt x="706" y="944"/>
                      <a:pt x="863" y="1012"/>
                    </a:cubicBezTo>
                    <a:cubicBezTo>
                      <a:pt x="1021" y="1079"/>
                      <a:pt x="1204" y="1098"/>
                      <a:pt x="1429" y="1233"/>
                    </a:cubicBezTo>
                    <a:cubicBezTo>
                      <a:pt x="1654" y="1367"/>
                      <a:pt x="1758" y="1625"/>
                      <a:pt x="2252" y="1856"/>
                    </a:cubicBezTo>
                    <a:cubicBezTo>
                      <a:pt x="2722" y="2075"/>
                      <a:pt x="2948" y="2181"/>
                      <a:pt x="3272" y="2181"/>
                    </a:cubicBezTo>
                    <a:cubicBezTo>
                      <a:pt x="3287" y="2181"/>
                      <a:pt x="3303" y="2181"/>
                      <a:pt x="3319" y="2181"/>
                    </a:cubicBezTo>
                    <a:cubicBezTo>
                      <a:pt x="3672" y="2170"/>
                      <a:pt x="3824" y="1848"/>
                      <a:pt x="3835" y="1768"/>
                    </a:cubicBezTo>
                    <a:cubicBezTo>
                      <a:pt x="3846" y="1690"/>
                      <a:pt x="3572" y="1184"/>
                      <a:pt x="3263" y="993"/>
                    </a:cubicBezTo>
                    <a:cubicBezTo>
                      <a:pt x="2953" y="802"/>
                      <a:pt x="891"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a:extLst>
                  <a:ext uri="{FF2B5EF4-FFF2-40B4-BE49-F238E27FC236}">
                    <a16:creationId xmlns:a16="http://schemas.microsoft.com/office/drawing/2014/main" id="{4BDA9BA3-993C-F62B-6E7A-D135078A6E2F}"/>
                  </a:ext>
                </a:extLst>
              </p:cNvPr>
              <p:cNvSpPr/>
              <p:nvPr/>
            </p:nvSpPr>
            <p:spPr>
              <a:xfrm>
                <a:off x="4415202" y="5289681"/>
                <a:ext cx="655735" cy="494489"/>
              </a:xfrm>
              <a:custGeom>
                <a:avLst/>
                <a:gdLst/>
                <a:ahLst/>
                <a:cxnLst/>
                <a:rect l="l" t="t" r="r" b="b"/>
                <a:pathLst>
                  <a:path w="3416" h="2576" extrusionOk="0">
                    <a:moveTo>
                      <a:pt x="968" y="0"/>
                    </a:moveTo>
                    <a:lnTo>
                      <a:pt x="293" y="20"/>
                    </a:lnTo>
                    <a:cubicBezTo>
                      <a:pt x="293" y="20"/>
                      <a:pt x="22" y="102"/>
                      <a:pt x="11" y="262"/>
                    </a:cubicBezTo>
                    <a:cubicBezTo>
                      <a:pt x="0" y="423"/>
                      <a:pt x="148" y="697"/>
                      <a:pt x="399" y="917"/>
                    </a:cubicBezTo>
                    <a:cubicBezTo>
                      <a:pt x="648" y="1137"/>
                      <a:pt x="783" y="1640"/>
                      <a:pt x="1219" y="2024"/>
                    </a:cubicBezTo>
                    <a:cubicBezTo>
                      <a:pt x="1612" y="2372"/>
                      <a:pt x="2010" y="2576"/>
                      <a:pt x="2635" y="2576"/>
                    </a:cubicBezTo>
                    <a:cubicBezTo>
                      <a:pt x="2702" y="2576"/>
                      <a:pt x="2772" y="2574"/>
                      <a:pt x="2844" y="2569"/>
                    </a:cubicBezTo>
                    <a:cubicBezTo>
                      <a:pt x="3377" y="2407"/>
                      <a:pt x="3397" y="2232"/>
                      <a:pt x="3395" y="2175"/>
                    </a:cubicBezTo>
                    <a:cubicBezTo>
                      <a:pt x="3394" y="2118"/>
                      <a:pt x="3415" y="1987"/>
                      <a:pt x="3081" y="1718"/>
                    </a:cubicBezTo>
                    <a:cubicBezTo>
                      <a:pt x="2748" y="1449"/>
                      <a:pt x="968" y="0"/>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a:extLst>
                  <a:ext uri="{FF2B5EF4-FFF2-40B4-BE49-F238E27FC236}">
                    <a16:creationId xmlns:a16="http://schemas.microsoft.com/office/drawing/2014/main" id="{B363BED7-EDC1-BAB2-FB82-6FC48EC1A917}"/>
                  </a:ext>
                </a:extLst>
              </p:cNvPr>
              <p:cNvSpPr/>
              <p:nvPr/>
            </p:nvSpPr>
            <p:spPr>
              <a:xfrm>
                <a:off x="4424992" y="5165292"/>
                <a:ext cx="633852" cy="607937"/>
              </a:xfrm>
              <a:custGeom>
                <a:avLst/>
                <a:gdLst/>
                <a:ahLst/>
                <a:cxnLst/>
                <a:rect l="l" t="t" r="r" b="b"/>
                <a:pathLst>
                  <a:path w="3302" h="3167" extrusionOk="0">
                    <a:moveTo>
                      <a:pt x="428" y="0"/>
                    </a:moveTo>
                    <a:cubicBezTo>
                      <a:pt x="428" y="0"/>
                      <a:pt x="154" y="319"/>
                      <a:pt x="109" y="385"/>
                    </a:cubicBezTo>
                    <a:cubicBezTo>
                      <a:pt x="65" y="450"/>
                      <a:pt x="0" y="922"/>
                      <a:pt x="22" y="1059"/>
                    </a:cubicBezTo>
                    <a:cubicBezTo>
                      <a:pt x="42" y="1194"/>
                      <a:pt x="371" y="1476"/>
                      <a:pt x="455" y="1602"/>
                    </a:cubicBezTo>
                    <a:cubicBezTo>
                      <a:pt x="540" y="1728"/>
                      <a:pt x="766" y="2054"/>
                      <a:pt x="963" y="2389"/>
                    </a:cubicBezTo>
                    <a:cubicBezTo>
                      <a:pt x="1097" y="2617"/>
                      <a:pt x="1594" y="2983"/>
                      <a:pt x="2267" y="3129"/>
                    </a:cubicBezTo>
                    <a:cubicBezTo>
                      <a:pt x="2387" y="3155"/>
                      <a:pt x="2494" y="3166"/>
                      <a:pt x="2591" y="3166"/>
                    </a:cubicBezTo>
                    <a:cubicBezTo>
                      <a:pt x="3035" y="3166"/>
                      <a:pt x="3234" y="2929"/>
                      <a:pt x="3258" y="2855"/>
                    </a:cubicBezTo>
                    <a:cubicBezTo>
                      <a:pt x="3286" y="2768"/>
                      <a:pt x="3301" y="2591"/>
                      <a:pt x="3046" y="2195"/>
                    </a:cubicBezTo>
                    <a:cubicBezTo>
                      <a:pt x="2790" y="1800"/>
                      <a:pt x="2500" y="1534"/>
                      <a:pt x="2366" y="1442"/>
                    </a:cubicBezTo>
                    <a:cubicBezTo>
                      <a:pt x="2232" y="1349"/>
                      <a:pt x="1620" y="817"/>
                      <a:pt x="1557" y="696"/>
                    </a:cubicBezTo>
                    <a:cubicBezTo>
                      <a:pt x="1495" y="573"/>
                      <a:pt x="1272" y="70"/>
                      <a:pt x="1272" y="70"/>
                    </a:cubicBezTo>
                    <a:lnTo>
                      <a:pt x="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a:extLst>
                  <a:ext uri="{FF2B5EF4-FFF2-40B4-BE49-F238E27FC236}">
                    <a16:creationId xmlns:a16="http://schemas.microsoft.com/office/drawing/2014/main" id="{FFE094E4-C791-E58D-CFD8-257B7CDE151B}"/>
                  </a:ext>
                </a:extLst>
              </p:cNvPr>
              <p:cNvSpPr/>
              <p:nvPr/>
            </p:nvSpPr>
            <p:spPr>
              <a:xfrm>
                <a:off x="4775893" y="5007309"/>
                <a:ext cx="748452" cy="499288"/>
              </a:xfrm>
              <a:custGeom>
                <a:avLst/>
                <a:gdLst/>
                <a:ahLst/>
                <a:cxnLst/>
                <a:rect l="l" t="t" r="r" b="b"/>
                <a:pathLst>
                  <a:path w="3899" h="2601" extrusionOk="0">
                    <a:moveTo>
                      <a:pt x="495" y="0"/>
                    </a:moveTo>
                    <a:cubicBezTo>
                      <a:pt x="487" y="0"/>
                      <a:pt x="481" y="1"/>
                      <a:pt x="478" y="4"/>
                    </a:cubicBezTo>
                    <a:cubicBezTo>
                      <a:pt x="419" y="51"/>
                      <a:pt x="1" y="891"/>
                      <a:pt x="244" y="1066"/>
                    </a:cubicBezTo>
                    <a:cubicBezTo>
                      <a:pt x="489" y="1242"/>
                      <a:pt x="1013" y="1416"/>
                      <a:pt x="1090" y="1440"/>
                    </a:cubicBezTo>
                    <a:cubicBezTo>
                      <a:pt x="1167" y="1466"/>
                      <a:pt x="1693" y="1743"/>
                      <a:pt x="1884" y="1916"/>
                    </a:cubicBezTo>
                    <a:cubicBezTo>
                      <a:pt x="2076" y="2089"/>
                      <a:pt x="2434" y="2334"/>
                      <a:pt x="3025" y="2543"/>
                    </a:cubicBezTo>
                    <a:cubicBezTo>
                      <a:pt x="3138" y="2583"/>
                      <a:pt x="3245" y="2601"/>
                      <a:pt x="3342" y="2601"/>
                    </a:cubicBezTo>
                    <a:cubicBezTo>
                      <a:pt x="3664" y="2601"/>
                      <a:pt x="3882" y="2407"/>
                      <a:pt x="3897" y="2216"/>
                    </a:cubicBezTo>
                    <a:cubicBezTo>
                      <a:pt x="3899" y="2200"/>
                      <a:pt x="3899" y="2185"/>
                      <a:pt x="3897" y="2168"/>
                    </a:cubicBezTo>
                    <a:cubicBezTo>
                      <a:pt x="3883" y="1926"/>
                      <a:pt x="3543" y="1574"/>
                      <a:pt x="3440" y="1506"/>
                    </a:cubicBezTo>
                    <a:cubicBezTo>
                      <a:pt x="3331" y="1434"/>
                      <a:pt x="2479" y="953"/>
                      <a:pt x="2479" y="953"/>
                    </a:cubicBezTo>
                    <a:lnTo>
                      <a:pt x="1793" y="388"/>
                    </a:lnTo>
                    <a:cubicBezTo>
                      <a:pt x="1793" y="388"/>
                      <a:pt x="659"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a:extLst>
                  <a:ext uri="{FF2B5EF4-FFF2-40B4-BE49-F238E27FC236}">
                    <a16:creationId xmlns:a16="http://schemas.microsoft.com/office/drawing/2014/main" id="{D57F91C5-F894-7D3E-8242-51CEE00A4A3B}"/>
                  </a:ext>
                </a:extLst>
              </p:cNvPr>
              <p:cNvSpPr/>
              <p:nvPr/>
            </p:nvSpPr>
            <p:spPr>
              <a:xfrm>
                <a:off x="4827338" y="2812255"/>
                <a:ext cx="608705" cy="2344983"/>
              </a:xfrm>
              <a:custGeom>
                <a:avLst/>
                <a:gdLst/>
                <a:ahLst/>
                <a:cxnLst/>
                <a:rect l="l" t="t" r="r" b="b"/>
                <a:pathLst>
                  <a:path w="3171" h="12216" extrusionOk="0">
                    <a:moveTo>
                      <a:pt x="73" y="11709"/>
                    </a:moveTo>
                    <a:cubicBezTo>
                      <a:pt x="74" y="11722"/>
                      <a:pt x="87" y="11897"/>
                      <a:pt x="261" y="12031"/>
                    </a:cubicBezTo>
                    <a:cubicBezTo>
                      <a:pt x="357" y="12105"/>
                      <a:pt x="504" y="12166"/>
                      <a:pt x="722" y="12178"/>
                    </a:cubicBezTo>
                    <a:cubicBezTo>
                      <a:pt x="1337" y="12215"/>
                      <a:pt x="1543" y="11994"/>
                      <a:pt x="1577" y="11938"/>
                    </a:cubicBezTo>
                    <a:cubicBezTo>
                      <a:pt x="1610" y="11882"/>
                      <a:pt x="2191" y="5881"/>
                      <a:pt x="2191" y="5881"/>
                    </a:cubicBezTo>
                    <a:cubicBezTo>
                      <a:pt x="2191" y="5881"/>
                      <a:pt x="2629" y="3651"/>
                      <a:pt x="2802" y="2878"/>
                    </a:cubicBezTo>
                    <a:cubicBezTo>
                      <a:pt x="2960" y="2177"/>
                      <a:pt x="3171" y="1566"/>
                      <a:pt x="3077" y="642"/>
                    </a:cubicBezTo>
                    <a:cubicBezTo>
                      <a:pt x="3074" y="616"/>
                      <a:pt x="3071" y="588"/>
                      <a:pt x="3068" y="562"/>
                    </a:cubicBezTo>
                    <a:cubicBezTo>
                      <a:pt x="3060" y="497"/>
                      <a:pt x="3051" y="431"/>
                      <a:pt x="3040" y="363"/>
                    </a:cubicBezTo>
                    <a:lnTo>
                      <a:pt x="3040" y="363"/>
                    </a:lnTo>
                    <a:cubicBezTo>
                      <a:pt x="3029" y="294"/>
                      <a:pt x="3009" y="239"/>
                      <a:pt x="2982" y="197"/>
                    </a:cubicBezTo>
                    <a:cubicBezTo>
                      <a:pt x="2969" y="176"/>
                      <a:pt x="2954" y="159"/>
                      <a:pt x="2936" y="145"/>
                    </a:cubicBezTo>
                    <a:cubicBezTo>
                      <a:pt x="2763" y="0"/>
                      <a:pt x="2420" y="179"/>
                      <a:pt x="2051" y="465"/>
                    </a:cubicBezTo>
                    <a:cubicBezTo>
                      <a:pt x="1953" y="543"/>
                      <a:pt x="1853" y="627"/>
                      <a:pt x="1753" y="716"/>
                    </a:cubicBezTo>
                    <a:lnTo>
                      <a:pt x="1753" y="716"/>
                    </a:lnTo>
                    <a:cubicBezTo>
                      <a:pt x="1706" y="757"/>
                      <a:pt x="1659" y="799"/>
                      <a:pt x="1613" y="843"/>
                    </a:cubicBezTo>
                    <a:lnTo>
                      <a:pt x="1611" y="843"/>
                    </a:lnTo>
                    <a:cubicBezTo>
                      <a:pt x="1470" y="976"/>
                      <a:pt x="1331" y="1111"/>
                      <a:pt x="1207" y="1239"/>
                    </a:cubicBezTo>
                    <a:cubicBezTo>
                      <a:pt x="1191" y="1254"/>
                      <a:pt x="1176" y="1271"/>
                      <a:pt x="1160" y="1286"/>
                    </a:cubicBezTo>
                    <a:lnTo>
                      <a:pt x="1159" y="1286"/>
                    </a:lnTo>
                    <a:cubicBezTo>
                      <a:pt x="1125" y="1322"/>
                      <a:pt x="1093" y="1357"/>
                      <a:pt x="1060" y="1389"/>
                    </a:cubicBezTo>
                    <a:lnTo>
                      <a:pt x="1060" y="1389"/>
                    </a:lnTo>
                    <a:cubicBezTo>
                      <a:pt x="962" y="1493"/>
                      <a:pt x="877" y="1585"/>
                      <a:pt x="813" y="1657"/>
                    </a:cubicBezTo>
                    <a:cubicBezTo>
                      <a:pt x="722" y="1756"/>
                      <a:pt x="670" y="1817"/>
                      <a:pt x="670" y="1817"/>
                    </a:cubicBezTo>
                    <a:cubicBezTo>
                      <a:pt x="670" y="1817"/>
                      <a:pt x="151" y="4109"/>
                      <a:pt x="39" y="5520"/>
                    </a:cubicBezTo>
                    <a:cubicBezTo>
                      <a:pt x="13" y="5841"/>
                      <a:pt x="4" y="6221"/>
                      <a:pt x="4" y="6624"/>
                    </a:cubicBezTo>
                    <a:lnTo>
                      <a:pt x="2" y="6626"/>
                    </a:lnTo>
                    <a:cubicBezTo>
                      <a:pt x="1" y="7981"/>
                      <a:pt x="105" y="10079"/>
                      <a:pt x="99" y="10646"/>
                    </a:cubicBezTo>
                    <a:cubicBezTo>
                      <a:pt x="90" y="11382"/>
                      <a:pt x="73" y="11688"/>
                      <a:pt x="73" y="11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4">
                <a:extLst>
                  <a:ext uri="{FF2B5EF4-FFF2-40B4-BE49-F238E27FC236}">
                    <a16:creationId xmlns:a16="http://schemas.microsoft.com/office/drawing/2014/main" id="{7ACDA599-F672-08C2-EBA8-6C683F957F85}"/>
                  </a:ext>
                </a:extLst>
              </p:cNvPr>
              <p:cNvSpPr/>
              <p:nvPr/>
            </p:nvSpPr>
            <p:spPr>
              <a:xfrm>
                <a:off x="4813133" y="3129948"/>
                <a:ext cx="382384" cy="1991777"/>
              </a:xfrm>
              <a:custGeom>
                <a:avLst/>
                <a:gdLst/>
                <a:ahLst/>
                <a:cxnLst/>
                <a:rect l="l" t="t" r="r" b="b"/>
                <a:pathLst>
                  <a:path w="1992" h="10376" extrusionOk="0">
                    <a:moveTo>
                      <a:pt x="887" y="1"/>
                    </a:moveTo>
                    <a:cubicBezTo>
                      <a:pt x="796" y="101"/>
                      <a:pt x="744" y="162"/>
                      <a:pt x="744" y="162"/>
                    </a:cubicBezTo>
                    <a:cubicBezTo>
                      <a:pt x="744" y="162"/>
                      <a:pt x="225" y="2454"/>
                      <a:pt x="113" y="3865"/>
                    </a:cubicBezTo>
                    <a:cubicBezTo>
                      <a:pt x="1" y="5274"/>
                      <a:pt x="181" y="8256"/>
                      <a:pt x="173" y="8991"/>
                    </a:cubicBezTo>
                    <a:cubicBezTo>
                      <a:pt x="165" y="9727"/>
                      <a:pt x="147" y="10033"/>
                      <a:pt x="147" y="10054"/>
                    </a:cubicBezTo>
                    <a:cubicBezTo>
                      <a:pt x="148" y="10067"/>
                      <a:pt x="161" y="10242"/>
                      <a:pt x="335" y="10376"/>
                    </a:cubicBezTo>
                    <a:cubicBezTo>
                      <a:pt x="421" y="8727"/>
                      <a:pt x="653" y="4261"/>
                      <a:pt x="653" y="4261"/>
                    </a:cubicBezTo>
                    <a:lnTo>
                      <a:pt x="1190" y="1534"/>
                    </a:lnTo>
                    <a:lnTo>
                      <a:pt x="1991" y="688"/>
                    </a:lnTo>
                    <a:cubicBezTo>
                      <a:pt x="1587" y="357"/>
                      <a:pt x="1219" y="134"/>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4">
                <a:extLst>
                  <a:ext uri="{FF2B5EF4-FFF2-40B4-BE49-F238E27FC236}">
                    <a16:creationId xmlns:a16="http://schemas.microsoft.com/office/drawing/2014/main" id="{C3140FF4-E0B4-A268-3A0D-EBF057060D5D}"/>
                  </a:ext>
                </a:extLst>
              </p:cNvPr>
              <p:cNvSpPr/>
              <p:nvPr/>
            </p:nvSpPr>
            <p:spPr>
              <a:xfrm>
                <a:off x="4329780" y="2659647"/>
                <a:ext cx="914689" cy="2738885"/>
              </a:xfrm>
              <a:custGeom>
                <a:avLst/>
                <a:gdLst/>
                <a:ahLst/>
                <a:cxnLst/>
                <a:rect l="l" t="t" r="r" b="b"/>
                <a:pathLst>
                  <a:path w="4765" h="14268" extrusionOk="0">
                    <a:moveTo>
                      <a:pt x="462" y="13260"/>
                    </a:moveTo>
                    <a:cubicBezTo>
                      <a:pt x="462" y="13260"/>
                      <a:pt x="382" y="13559"/>
                      <a:pt x="784" y="13829"/>
                    </a:cubicBezTo>
                    <a:cubicBezTo>
                      <a:pt x="810" y="13849"/>
                      <a:pt x="839" y="13866"/>
                      <a:pt x="871" y="13884"/>
                    </a:cubicBezTo>
                    <a:cubicBezTo>
                      <a:pt x="879" y="13889"/>
                      <a:pt x="884" y="13892"/>
                      <a:pt x="891" y="13895"/>
                    </a:cubicBezTo>
                    <a:cubicBezTo>
                      <a:pt x="937" y="13923"/>
                      <a:pt x="990" y="13947"/>
                      <a:pt x="1050" y="13972"/>
                    </a:cubicBezTo>
                    <a:cubicBezTo>
                      <a:pt x="1748" y="14267"/>
                      <a:pt x="2150" y="13869"/>
                      <a:pt x="2147" y="13772"/>
                    </a:cubicBezTo>
                    <a:cubicBezTo>
                      <a:pt x="2145" y="13676"/>
                      <a:pt x="2285" y="8408"/>
                      <a:pt x="2413" y="8059"/>
                    </a:cubicBezTo>
                    <a:cubicBezTo>
                      <a:pt x="2439" y="7985"/>
                      <a:pt x="2505" y="7750"/>
                      <a:pt x="2594" y="7421"/>
                    </a:cubicBezTo>
                    <a:cubicBezTo>
                      <a:pt x="2928" y="6188"/>
                      <a:pt x="3572" y="3669"/>
                      <a:pt x="3572" y="3669"/>
                    </a:cubicBezTo>
                    <a:cubicBezTo>
                      <a:pt x="3572" y="3669"/>
                      <a:pt x="4312" y="3503"/>
                      <a:pt x="4509" y="3140"/>
                    </a:cubicBezTo>
                    <a:cubicBezTo>
                      <a:pt x="4638" y="2900"/>
                      <a:pt x="4708" y="2292"/>
                      <a:pt x="4740" y="1906"/>
                    </a:cubicBezTo>
                    <a:cubicBezTo>
                      <a:pt x="4741" y="1874"/>
                      <a:pt x="4745" y="1845"/>
                      <a:pt x="4746" y="1815"/>
                    </a:cubicBezTo>
                    <a:cubicBezTo>
                      <a:pt x="4748" y="1805"/>
                      <a:pt x="4749" y="1792"/>
                      <a:pt x="4749" y="1783"/>
                    </a:cubicBezTo>
                    <a:cubicBezTo>
                      <a:pt x="4760" y="1648"/>
                      <a:pt x="4765" y="1558"/>
                      <a:pt x="4765" y="1558"/>
                    </a:cubicBezTo>
                    <a:cubicBezTo>
                      <a:pt x="4763" y="1523"/>
                      <a:pt x="4757" y="1489"/>
                      <a:pt x="4748" y="1454"/>
                    </a:cubicBezTo>
                    <a:cubicBezTo>
                      <a:pt x="4740" y="1429"/>
                      <a:pt x="4729" y="1403"/>
                      <a:pt x="4718" y="1378"/>
                    </a:cubicBezTo>
                    <a:cubicBezTo>
                      <a:pt x="4698" y="1338"/>
                      <a:pt x="4674" y="1298"/>
                      <a:pt x="4643" y="1260"/>
                    </a:cubicBezTo>
                    <a:cubicBezTo>
                      <a:pt x="3934" y="365"/>
                      <a:pt x="322" y="0"/>
                      <a:pt x="151" y="928"/>
                    </a:cubicBezTo>
                    <a:cubicBezTo>
                      <a:pt x="147" y="948"/>
                      <a:pt x="145" y="966"/>
                      <a:pt x="142" y="983"/>
                    </a:cubicBezTo>
                    <a:cubicBezTo>
                      <a:pt x="141" y="988"/>
                      <a:pt x="141" y="994"/>
                      <a:pt x="139" y="999"/>
                    </a:cubicBezTo>
                    <a:cubicBezTo>
                      <a:pt x="136" y="1014"/>
                      <a:pt x="135" y="1029"/>
                      <a:pt x="131" y="1045"/>
                    </a:cubicBezTo>
                    <a:cubicBezTo>
                      <a:pt x="121" y="1109"/>
                      <a:pt x="113" y="1174"/>
                      <a:pt x="107" y="1235"/>
                    </a:cubicBezTo>
                    <a:cubicBezTo>
                      <a:pt x="91" y="1354"/>
                      <a:pt x="84" y="1466"/>
                      <a:pt x="78" y="1578"/>
                    </a:cubicBezTo>
                    <a:cubicBezTo>
                      <a:pt x="75" y="1606"/>
                      <a:pt x="73" y="1632"/>
                      <a:pt x="73" y="1658"/>
                    </a:cubicBezTo>
                    <a:cubicBezTo>
                      <a:pt x="45" y="2371"/>
                      <a:pt x="158" y="2937"/>
                      <a:pt x="161" y="3052"/>
                    </a:cubicBezTo>
                    <a:cubicBezTo>
                      <a:pt x="165" y="3203"/>
                      <a:pt x="490" y="5662"/>
                      <a:pt x="519" y="6599"/>
                    </a:cubicBezTo>
                    <a:cubicBezTo>
                      <a:pt x="548" y="7537"/>
                      <a:pt x="255" y="7817"/>
                      <a:pt x="165" y="8597"/>
                    </a:cubicBezTo>
                    <a:cubicBezTo>
                      <a:pt x="1" y="10039"/>
                      <a:pt x="461" y="13260"/>
                      <a:pt x="461" y="13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4">
                <a:extLst>
                  <a:ext uri="{FF2B5EF4-FFF2-40B4-BE49-F238E27FC236}">
                    <a16:creationId xmlns:a16="http://schemas.microsoft.com/office/drawing/2014/main" id="{4F969230-07F8-6D97-51C6-03A733D3AC2C}"/>
                  </a:ext>
                </a:extLst>
              </p:cNvPr>
              <p:cNvSpPr/>
              <p:nvPr/>
            </p:nvSpPr>
            <p:spPr>
              <a:xfrm>
                <a:off x="4217292" y="923376"/>
                <a:ext cx="1210884" cy="2146305"/>
              </a:xfrm>
              <a:custGeom>
                <a:avLst/>
                <a:gdLst/>
                <a:ahLst/>
                <a:cxnLst/>
                <a:rect l="l" t="t" r="r" b="b"/>
                <a:pathLst>
                  <a:path w="6308" h="11181" extrusionOk="0">
                    <a:moveTo>
                      <a:pt x="2345" y="1"/>
                    </a:moveTo>
                    <a:lnTo>
                      <a:pt x="1962" y="239"/>
                    </a:lnTo>
                    <a:cubicBezTo>
                      <a:pt x="1962" y="239"/>
                      <a:pt x="1430" y="614"/>
                      <a:pt x="1059" y="902"/>
                    </a:cubicBezTo>
                    <a:cubicBezTo>
                      <a:pt x="688" y="1190"/>
                      <a:pt x="274" y="1597"/>
                      <a:pt x="274" y="1597"/>
                    </a:cubicBezTo>
                    <a:lnTo>
                      <a:pt x="1" y="2148"/>
                    </a:lnTo>
                    <a:lnTo>
                      <a:pt x="999" y="4141"/>
                    </a:lnTo>
                    <a:cubicBezTo>
                      <a:pt x="999" y="4141"/>
                      <a:pt x="1001" y="4237"/>
                      <a:pt x="1004" y="4400"/>
                    </a:cubicBezTo>
                    <a:cubicBezTo>
                      <a:pt x="1014" y="5234"/>
                      <a:pt x="1042" y="7813"/>
                      <a:pt x="945" y="8030"/>
                    </a:cubicBezTo>
                    <a:cubicBezTo>
                      <a:pt x="861" y="8218"/>
                      <a:pt x="681" y="9202"/>
                      <a:pt x="676" y="9927"/>
                    </a:cubicBezTo>
                    <a:cubicBezTo>
                      <a:pt x="676" y="9956"/>
                      <a:pt x="676" y="9982"/>
                      <a:pt x="677" y="10010"/>
                    </a:cubicBezTo>
                    <a:cubicBezTo>
                      <a:pt x="677" y="10108"/>
                      <a:pt x="684" y="10199"/>
                      <a:pt x="693" y="10282"/>
                    </a:cubicBezTo>
                    <a:cubicBezTo>
                      <a:pt x="707" y="10403"/>
                      <a:pt x="730" y="10507"/>
                      <a:pt x="764" y="10583"/>
                    </a:cubicBezTo>
                    <a:cubicBezTo>
                      <a:pt x="814" y="10699"/>
                      <a:pt x="905" y="10794"/>
                      <a:pt x="1030" y="10871"/>
                    </a:cubicBezTo>
                    <a:cubicBezTo>
                      <a:pt x="1077" y="10902"/>
                      <a:pt x="1131" y="10930"/>
                      <a:pt x="1190" y="10956"/>
                    </a:cubicBezTo>
                    <a:cubicBezTo>
                      <a:pt x="1274" y="10991"/>
                      <a:pt x="1368" y="11022"/>
                      <a:pt x="1473" y="11050"/>
                    </a:cubicBezTo>
                    <a:cubicBezTo>
                      <a:pt x="1844" y="11144"/>
                      <a:pt x="2336" y="11181"/>
                      <a:pt x="2916" y="11181"/>
                    </a:cubicBezTo>
                    <a:cubicBezTo>
                      <a:pt x="3080" y="11181"/>
                      <a:pt x="3252" y="11178"/>
                      <a:pt x="3429" y="11173"/>
                    </a:cubicBezTo>
                    <a:cubicBezTo>
                      <a:pt x="3755" y="11163"/>
                      <a:pt x="4078" y="11131"/>
                      <a:pt x="4385" y="11079"/>
                    </a:cubicBezTo>
                    <a:cubicBezTo>
                      <a:pt x="4732" y="11020"/>
                      <a:pt x="5057" y="10936"/>
                      <a:pt x="5335" y="10828"/>
                    </a:cubicBezTo>
                    <a:cubicBezTo>
                      <a:pt x="5761" y="10666"/>
                      <a:pt x="6081" y="10454"/>
                      <a:pt x="6218" y="10203"/>
                    </a:cubicBezTo>
                    <a:cubicBezTo>
                      <a:pt x="6258" y="10131"/>
                      <a:pt x="6283" y="10056"/>
                      <a:pt x="6289" y="9977"/>
                    </a:cubicBezTo>
                    <a:cubicBezTo>
                      <a:pt x="6290" y="9962"/>
                      <a:pt x="6292" y="9945"/>
                      <a:pt x="6292" y="9927"/>
                    </a:cubicBezTo>
                    <a:cubicBezTo>
                      <a:pt x="6293" y="9897"/>
                      <a:pt x="6295" y="9867"/>
                      <a:pt x="6297" y="9834"/>
                    </a:cubicBezTo>
                    <a:cubicBezTo>
                      <a:pt x="6307" y="9047"/>
                      <a:pt x="5992" y="7239"/>
                      <a:pt x="5972" y="6606"/>
                    </a:cubicBezTo>
                    <a:cubicBezTo>
                      <a:pt x="5952" y="5930"/>
                      <a:pt x="6109" y="5250"/>
                      <a:pt x="6193" y="4178"/>
                    </a:cubicBezTo>
                    <a:cubicBezTo>
                      <a:pt x="6278" y="3106"/>
                      <a:pt x="5909" y="1202"/>
                      <a:pt x="5875" y="1016"/>
                    </a:cubicBezTo>
                    <a:cubicBezTo>
                      <a:pt x="5843" y="831"/>
                      <a:pt x="5721" y="653"/>
                      <a:pt x="5641" y="582"/>
                    </a:cubicBezTo>
                    <a:cubicBezTo>
                      <a:pt x="5561" y="510"/>
                      <a:pt x="4505" y="244"/>
                      <a:pt x="4505" y="244"/>
                    </a:cubicBez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a:extLst>
                  <a:ext uri="{FF2B5EF4-FFF2-40B4-BE49-F238E27FC236}">
                    <a16:creationId xmlns:a16="http://schemas.microsoft.com/office/drawing/2014/main" id="{25709A4E-D1FF-B060-0B6B-237E610FF15C}"/>
                  </a:ext>
                </a:extLst>
              </p:cNvPr>
              <p:cNvSpPr/>
              <p:nvPr/>
            </p:nvSpPr>
            <p:spPr>
              <a:xfrm>
                <a:off x="4344561" y="2811295"/>
                <a:ext cx="1081503" cy="269128"/>
              </a:xfrm>
              <a:custGeom>
                <a:avLst/>
                <a:gdLst/>
                <a:ahLst/>
                <a:cxnLst/>
                <a:rect l="l" t="t" r="r" b="b"/>
                <a:pathLst>
                  <a:path w="5634" h="1402" extrusionOk="0">
                    <a:moveTo>
                      <a:pt x="5634" y="1"/>
                    </a:moveTo>
                    <a:lnTo>
                      <a:pt x="5634" y="1"/>
                    </a:lnTo>
                    <a:cubicBezTo>
                      <a:pt x="5601" y="30"/>
                      <a:pt x="5541" y="84"/>
                      <a:pt x="5451" y="150"/>
                    </a:cubicBezTo>
                    <a:cubicBezTo>
                      <a:pt x="5286" y="270"/>
                      <a:pt x="5021" y="436"/>
                      <a:pt x="4641" y="590"/>
                    </a:cubicBezTo>
                    <a:cubicBezTo>
                      <a:pt x="4528" y="635"/>
                      <a:pt x="4403" y="678"/>
                      <a:pt x="4268" y="721"/>
                    </a:cubicBezTo>
                    <a:cubicBezTo>
                      <a:pt x="3772" y="873"/>
                      <a:pt x="3134" y="988"/>
                      <a:pt x="2334" y="988"/>
                    </a:cubicBezTo>
                    <a:cubicBezTo>
                      <a:pt x="2020" y="988"/>
                      <a:pt x="1680" y="970"/>
                      <a:pt x="1314" y="930"/>
                    </a:cubicBezTo>
                    <a:cubicBezTo>
                      <a:pt x="397" y="698"/>
                      <a:pt x="218" y="481"/>
                      <a:pt x="65" y="195"/>
                    </a:cubicBezTo>
                    <a:cubicBezTo>
                      <a:pt x="51" y="167"/>
                      <a:pt x="36" y="141"/>
                      <a:pt x="22" y="112"/>
                    </a:cubicBezTo>
                    <a:cubicBezTo>
                      <a:pt x="19" y="105"/>
                      <a:pt x="16" y="99"/>
                      <a:pt x="13" y="93"/>
                    </a:cubicBezTo>
                    <a:cubicBezTo>
                      <a:pt x="13" y="121"/>
                      <a:pt x="13" y="149"/>
                      <a:pt x="13" y="176"/>
                    </a:cubicBezTo>
                    <a:cubicBezTo>
                      <a:pt x="14" y="273"/>
                      <a:pt x="21" y="365"/>
                      <a:pt x="30" y="447"/>
                    </a:cubicBezTo>
                    <a:cubicBezTo>
                      <a:pt x="14" y="564"/>
                      <a:pt x="5" y="678"/>
                      <a:pt x="1" y="788"/>
                    </a:cubicBezTo>
                    <a:cubicBezTo>
                      <a:pt x="94" y="876"/>
                      <a:pt x="213" y="958"/>
                      <a:pt x="367" y="1036"/>
                    </a:cubicBezTo>
                    <a:cubicBezTo>
                      <a:pt x="488" y="1098"/>
                      <a:pt x="634" y="1158"/>
                      <a:pt x="810" y="1215"/>
                    </a:cubicBezTo>
                    <a:cubicBezTo>
                      <a:pt x="933" y="1255"/>
                      <a:pt x="1071" y="1293"/>
                      <a:pt x="1227" y="1333"/>
                    </a:cubicBezTo>
                    <a:lnTo>
                      <a:pt x="1254" y="1338"/>
                    </a:lnTo>
                    <a:cubicBezTo>
                      <a:pt x="1651" y="1382"/>
                      <a:pt x="2019" y="1401"/>
                      <a:pt x="2360" y="1401"/>
                    </a:cubicBezTo>
                    <a:cubicBezTo>
                      <a:pt x="2448" y="1401"/>
                      <a:pt x="2533" y="1400"/>
                      <a:pt x="2617" y="1398"/>
                    </a:cubicBezTo>
                    <a:cubicBezTo>
                      <a:pt x="3008" y="1385"/>
                      <a:pt x="3359" y="1347"/>
                      <a:pt x="3674" y="1291"/>
                    </a:cubicBezTo>
                    <a:lnTo>
                      <a:pt x="3675" y="1291"/>
                    </a:lnTo>
                    <a:cubicBezTo>
                      <a:pt x="4060" y="1224"/>
                      <a:pt x="4389" y="1130"/>
                      <a:pt x="4671" y="1025"/>
                    </a:cubicBezTo>
                    <a:cubicBezTo>
                      <a:pt x="5072" y="878"/>
                      <a:pt x="5372" y="708"/>
                      <a:pt x="5583" y="567"/>
                    </a:cubicBezTo>
                    <a:cubicBezTo>
                      <a:pt x="5575" y="502"/>
                      <a:pt x="5566" y="436"/>
                      <a:pt x="5555" y="368"/>
                    </a:cubicBezTo>
                    <a:cubicBezTo>
                      <a:pt x="5595" y="296"/>
                      <a:pt x="5620" y="221"/>
                      <a:pt x="5626" y="144"/>
                    </a:cubicBezTo>
                    <a:cubicBezTo>
                      <a:pt x="5627" y="127"/>
                      <a:pt x="5627" y="110"/>
                      <a:pt x="5629" y="92"/>
                    </a:cubicBezTo>
                    <a:cubicBezTo>
                      <a:pt x="5630" y="62"/>
                      <a:pt x="5632" y="32"/>
                      <a:pt x="5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a:extLst>
                  <a:ext uri="{FF2B5EF4-FFF2-40B4-BE49-F238E27FC236}">
                    <a16:creationId xmlns:a16="http://schemas.microsoft.com/office/drawing/2014/main" id="{CC0110FF-8445-224E-9770-064BB576F0D5}"/>
                  </a:ext>
                </a:extLst>
              </p:cNvPr>
              <p:cNvSpPr/>
              <p:nvPr/>
            </p:nvSpPr>
            <p:spPr>
              <a:xfrm>
                <a:off x="4343793" y="2828763"/>
                <a:ext cx="1081311" cy="268168"/>
              </a:xfrm>
              <a:custGeom>
                <a:avLst/>
                <a:gdLst/>
                <a:ahLst/>
                <a:cxnLst/>
                <a:rect l="l" t="t" r="r" b="b"/>
                <a:pathLst>
                  <a:path w="5633" h="1397" extrusionOk="0">
                    <a:moveTo>
                      <a:pt x="5633" y="1"/>
                    </a:moveTo>
                    <a:lnTo>
                      <a:pt x="5633" y="1"/>
                    </a:lnTo>
                    <a:cubicBezTo>
                      <a:pt x="5607" y="27"/>
                      <a:pt x="5562" y="64"/>
                      <a:pt x="5501" y="111"/>
                    </a:cubicBezTo>
                    <a:cubicBezTo>
                      <a:pt x="5347" y="231"/>
                      <a:pt x="5076" y="410"/>
                      <a:pt x="4675" y="573"/>
                    </a:cubicBezTo>
                    <a:cubicBezTo>
                      <a:pt x="4515" y="637"/>
                      <a:pt x="4335" y="701"/>
                      <a:pt x="4132" y="757"/>
                    </a:cubicBezTo>
                    <a:cubicBezTo>
                      <a:pt x="3658" y="888"/>
                      <a:pt x="3067" y="982"/>
                      <a:pt x="2345" y="982"/>
                    </a:cubicBezTo>
                    <a:cubicBezTo>
                      <a:pt x="2029" y="982"/>
                      <a:pt x="1688" y="964"/>
                      <a:pt x="1321" y="924"/>
                    </a:cubicBezTo>
                    <a:cubicBezTo>
                      <a:pt x="380" y="687"/>
                      <a:pt x="215" y="462"/>
                      <a:pt x="60" y="164"/>
                    </a:cubicBezTo>
                    <a:cubicBezTo>
                      <a:pt x="49" y="145"/>
                      <a:pt x="40" y="125"/>
                      <a:pt x="29" y="105"/>
                    </a:cubicBezTo>
                    <a:cubicBezTo>
                      <a:pt x="26" y="99"/>
                      <a:pt x="22" y="91"/>
                      <a:pt x="18" y="84"/>
                    </a:cubicBezTo>
                    <a:lnTo>
                      <a:pt x="18" y="84"/>
                    </a:lnTo>
                    <a:cubicBezTo>
                      <a:pt x="20" y="182"/>
                      <a:pt x="25" y="273"/>
                      <a:pt x="34" y="356"/>
                    </a:cubicBezTo>
                    <a:cubicBezTo>
                      <a:pt x="20" y="471"/>
                      <a:pt x="11" y="585"/>
                      <a:pt x="5" y="697"/>
                    </a:cubicBezTo>
                    <a:cubicBezTo>
                      <a:pt x="3" y="724"/>
                      <a:pt x="2" y="751"/>
                      <a:pt x="0" y="777"/>
                    </a:cubicBezTo>
                    <a:cubicBezTo>
                      <a:pt x="223" y="987"/>
                      <a:pt x="574" y="1164"/>
                      <a:pt x="1234" y="1328"/>
                    </a:cubicBezTo>
                    <a:lnTo>
                      <a:pt x="1261" y="1333"/>
                    </a:lnTo>
                    <a:cubicBezTo>
                      <a:pt x="1655" y="1378"/>
                      <a:pt x="2020" y="1397"/>
                      <a:pt x="2358" y="1397"/>
                    </a:cubicBezTo>
                    <a:cubicBezTo>
                      <a:pt x="2449" y="1397"/>
                      <a:pt x="2538" y="1395"/>
                      <a:pt x="2624" y="1393"/>
                    </a:cubicBezTo>
                    <a:cubicBezTo>
                      <a:pt x="2973" y="1382"/>
                      <a:pt x="3290" y="1350"/>
                      <a:pt x="3579" y="1303"/>
                    </a:cubicBezTo>
                    <a:cubicBezTo>
                      <a:pt x="4002" y="1236"/>
                      <a:pt x="4364" y="1136"/>
                      <a:pt x="4667" y="1024"/>
                    </a:cubicBezTo>
                    <a:cubicBezTo>
                      <a:pt x="5079" y="874"/>
                      <a:pt x="5384" y="701"/>
                      <a:pt x="5596" y="556"/>
                    </a:cubicBezTo>
                    <a:cubicBezTo>
                      <a:pt x="5593" y="530"/>
                      <a:pt x="5624" y="130"/>
                      <a:pt x="5630" y="51"/>
                    </a:cubicBezTo>
                    <a:cubicBezTo>
                      <a:pt x="5631" y="36"/>
                      <a:pt x="5633" y="19"/>
                      <a:pt x="5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a:extLst>
                  <a:ext uri="{FF2B5EF4-FFF2-40B4-BE49-F238E27FC236}">
                    <a16:creationId xmlns:a16="http://schemas.microsoft.com/office/drawing/2014/main" id="{3361E3D8-8D7A-70DE-8E60-7552620D1795}"/>
                  </a:ext>
                </a:extLst>
              </p:cNvPr>
              <p:cNvSpPr/>
              <p:nvPr/>
            </p:nvSpPr>
            <p:spPr>
              <a:xfrm>
                <a:off x="5447367" y="2391288"/>
                <a:ext cx="798362" cy="281029"/>
              </a:xfrm>
              <a:custGeom>
                <a:avLst/>
                <a:gdLst/>
                <a:ahLst/>
                <a:cxnLst/>
                <a:rect l="l" t="t" r="r" b="b"/>
                <a:pathLst>
                  <a:path w="4159" h="1464" extrusionOk="0">
                    <a:moveTo>
                      <a:pt x="1321" y="1"/>
                    </a:moveTo>
                    <a:cubicBezTo>
                      <a:pt x="1307" y="1"/>
                      <a:pt x="1296" y="3"/>
                      <a:pt x="1290" y="6"/>
                    </a:cubicBezTo>
                    <a:cubicBezTo>
                      <a:pt x="1173" y="77"/>
                      <a:pt x="1262" y="360"/>
                      <a:pt x="1451" y="400"/>
                    </a:cubicBezTo>
                    <a:cubicBezTo>
                      <a:pt x="1641" y="440"/>
                      <a:pt x="2165" y="655"/>
                      <a:pt x="2107" y="695"/>
                    </a:cubicBezTo>
                    <a:cubicBezTo>
                      <a:pt x="2047" y="734"/>
                      <a:pt x="1964" y="760"/>
                      <a:pt x="1856" y="818"/>
                    </a:cubicBezTo>
                    <a:cubicBezTo>
                      <a:pt x="1748" y="875"/>
                      <a:pt x="805" y="884"/>
                      <a:pt x="716" y="924"/>
                    </a:cubicBezTo>
                    <a:cubicBezTo>
                      <a:pt x="627" y="964"/>
                      <a:pt x="645" y="1089"/>
                      <a:pt x="276" y="1169"/>
                    </a:cubicBezTo>
                    <a:cubicBezTo>
                      <a:pt x="98" y="1207"/>
                      <a:pt x="1" y="1300"/>
                      <a:pt x="10" y="1343"/>
                    </a:cubicBezTo>
                    <a:cubicBezTo>
                      <a:pt x="30" y="1441"/>
                      <a:pt x="334" y="1463"/>
                      <a:pt x="553" y="1463"/>
                    </a:cubicBezTo>
                    <a:cubicBezTo>
                      <a:pt x="593" y="1463"/>
                      <a:pt x="630" y="1462"/>
                      <a:pt x="662" y="1461"/>
                    </a:cubicBezTo>
                    <a:cubicBezTo>
                      <a:pt x="904" y="1452"/>
                      <a:pt x="1204" y="1426"/>
                      <a:pt x="1502" y="1395"/>
                    </a:cubicBezTo>
                    <a:cubicBezTo>
                      <a:pt x="2014" y="1341"/>
                      <a:pt x="1953" y="1346"/>
                      <a:pt x="2157" y="1321"/>
                    </a:cubicBezTo>
                    <a:cubicBezTo>
                      <a:pt x="2479" y="1283"/>
                      <a:pt x="3242" y="961"/>
                      <a:pt x="3242" y="961"/>
                    </a:cubicBezTo>
                    <a:cubicBezTo>
                      <a:pt x="3242" y="961"/>
                      <a:pt x="3983" y="628"/>
                      <a:pt x="3974" y="543"/>
                    </a:cubicBezTo>
                    <a:cubicBezTo>
                      <a:pt x="3974" y="538"/>
                      <a:pt x="4159" y="297"/>
                      <a:pt x="3908" y="60"/>
                    </a:cubicBezTo>
                    <a:cubicBezTo>
                      <a:pt x="3895" y="48"/>
                      <a:pt x="3880" y="43"/>
                      <a:pt x="3862" y="43"/>
                    </a:cubicBezTo>
                    <a:cubicBezTo>
                      <a:pt x="3740" y="43"/>
                      <a:pt x="3478" y="263"/>
                      <a:pt x="2948" y="272"/>
                    </a:cubicBezTo>
                    <a:cubicBezTo>
                      <a:pt x="2938" y="272"/>
                      <a:pt x="2928" y="273"/>
                      <a:pt x="2918" y="273"/>
                    </a:cubicBezTo>
                    <a:cubicBezTo>
                      <a:pt x="2350" y="273"/>
                      <a:pt x="1508" y="1"/>
                      <a:pt x="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a:extLst>
                  <a:ext uri="{FF2B5EF4-FFF2-40B4-BE49-F238E27FC236}">
                    <a16:creationId xmlns:a16="http://schemas.microsoft.com/office/drawing/2014/main" id="{36144000-CE9B-B166-3839-23C0378D9AF8}"/>
                  </a:ext>
                </a:extLst>
              </p:cNvPr>
              <p:cNvSpPr/>
              <p:nvPr/>
            </p:nvSpPr>
            <p:spPr>
              <a:xfrm>
                <a:off x="5409359" y="2352129"/>
                <a:ext cx="809879" cy="229584"/>
              </a:xfrm>
              <a:custGeom>
                <a:avLst/>
                <a:gdLst/>
                <a:ahLst/>
                <a:cxnLst/>
                <a:rect l="l" t="t" r="r" b="b"/>
                <a:pathLst>
                  <a:path w="4219" h="1196" extrusionOk="0">
                    <a:moveTo>
                      <a:pt x="3094" y="1"/>
                    </a:moveTo>
                    <a:cubicBezTo>
                      <a:pt x="3079" y="1"/>
                      <a:pt x="3064" y="1"/>
                      <a:pt x="3049" y="1"/>
                    </a:cubicBezTo>
                    <a:cubicBezTo>
                      <a:pt x="2438" y="12"/>
                      <a:pt x="1662" y="139"/>
                      <a:pt x="1563" y="175"/>
                    </a:cubicBezTo>
                    <a:cubicBezTo>
                      <a:pt x="1465" y="209"/>
                      <a:pt x="1389" y="264"/>
                      <a:pt x="1579" y="304"/>
                    </a:cubicBezTo>
                    <a:cubicBezTo>
                      <a:pt x="1768" y="344"/>
                      <a:pt x="2268" y="386"/>
                      <a:pt x="2209" y="424"/>
                    </a:cubicBezTo>
                    <a:cubicBezTo>
                      <a:pt x="2149" y="462"/>
                      <a:pt x="2022" y="556"/>
                      <a:pt x="1914" y="613"/>
                    </a:cubicBezTo>
                    <a:cubicBezTo>
                      <a:pt x="1806" y="670"/>
                      <a:pt x="1226" y="721"/>
                      <a:pt x="1137" y="761"/>
                    </a:cubicBezTo>
                    <a:cubicBezTo>
                      <a:pt x="1046" y="801"/>
                      <a:pt x="756" y="838"/>
                      <a:pt x="379" y="898"/>
                    </a:cubicBezTo>
                    <a:cubicBezTo>
                      <a:pt x="0" y="959"/>
                      <a:pt x="371" y="1018"/>
                      <a:pt x="345" y="1050"/>
                    </a:cubicBezTo>
                    <a:cubicBezTo>
                      <a:pt x="320" y="1079"/>
                      <a:pt x="153" y="1196"/>
                      <a:pt x="579" y="1196"/>
                    </a:cubicBezTo>
                    <a:cubicBezTo>
                      <a:pt x="631" y="1196"/>
                      <a:pt x="692" y="1194"/>
                      <a:pt x="763" y="1190"/>
                    </a:cubicBezTo>
                    <a:cubicBezTo>
                      <a:pt x="1419" y="1156"/>
                      <a:pt x="2065" y="1042"/>
                      <a:pt x="2386" y="1004"/>
                    </a:cubicBezTo>
                    <a:cubicBezTo>
                      <a:pt x="2709" y="965"/>
                      <a:pt x="3374" y="685"/>
                      <a:pt x="3374" y="685"/>
                    </a:cubicBezTo>
                    <a:cubicBezTo>
                      <a:pt x="3374" y="685"/>
                      <a:pt x="4218" y="306"/>
                      <a:pt x="4094" y="255"/>
                    </a:cubicBezTo>
                    <a:cubicBezTo>
                      <a:pt x="3972" y="205"/>
                      <a:pt x="3676" y="1"/>
                      <a:pt x="309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a:extLst>
                  <a:ext uri="{FF2B5EF4-FFF2-40B4-BE49-F238E27FC236}">
                    <a16:creationId xmlns:a16="http://schemas.microsoft.com/office/drawing/2014/main" id="{12939F27-0F45-57D4-C81A-D2B8E98CB8DB}"/>
                  </a:ext>
                </a:extLst>
              </p:cNvPr>
              <p:cNvSpPr/>
              <p:nvPr/>
            </p:nvSpPr>
            <p:spPr>
              <a:xfrm>
                <a:off x="5968344" y="2456746"/>
                <a:ext cx="169309" cy="148385"/>
              </a:xfrm>
              <a:custGeom>
                <a:avLst/>
                <a:gdLst/>
                <a:ahLst/>
                <a:cxnLst/>
                <a:rect l="l" t="t" r="r" b="b"/>
                <a:pathLst>
                  <a:path w="882" h="773" extrusionOk="0">
                    <a:moveTo>
                      <a:pt x="756" y="0"/>
                    </a:moveTo>
                    <a:lnTo>
                      <a:pt x="542" y="68"/>
                    </a:lnTo>
                    <a:lnTo>
                      <a:pt x="3" y="257"/>
                    </a:lnTo>
                    <a:cubicBezTo>
                      <a:pt x="3" y="257"/>
                      <a:pt x="0" y="274"/>
                      <a:pt x="0" y="290"/>
                    </a:cubicBezTo>
                    <a:cubicBezTo>
                      <a:pt x="0" y="305"/>
                      <a:pt x="34" y="305"/>
                      <a:pt x="34" y="305"/>
                    </a:cubicBezTo>
                    <a:cubicBezTo>
                      <a:pt x="34" y="305"/>
                      <a:pt x="88" y="310"/>
                      <a:pt x="110" y="310"/>
                    </a:cubicBezTo>
                    <a:cubicBezTo>
                      <a:pt x="113" y="310"/>
                      <a:pt x="115" y="310"/>
                      <a:pt x="117" y="310"/>
                    </a:cubicBezTo>
                    <a:cubicBezTo>
                      <a:pt x="117" y="310"/>
                      <a:pt x="117" y="310"/>
                      <a:pt x="117" y="310"/>
                    </a:cubicBezTo>
                    <a:cubicBezTo>
                      <a:pt x="132" y="310"/>
                      <a:pt x="173" y="409"/>
                      <a:pt x="180" y="523"/>
                    </a:cubicBezTo>
                    <a:cubicBezTo>
                      <a:pt x="186" y="610"/>
                      <a:pt x="194" y="697"/>
                      <a:pt x="197" y="740"/>
                    </a:cubicBezTo>
                    <a:cubicBezTo>
                      <a:pt x="197" y="742"/>
                      <a:pt x="169" y="760"/>
                      <a:pt x="169" y="762"/>
                    </a:cubicBezTo>
                    <a:cubicBezTo>
                      <a:pt x="169" y="773"/>
                      <a:pt x="200" y="773"/>
                      <a:pt x="200" y="773"/>
                    </a:cubicBezTo>
                    <a:cubicBezTo>
                      <a:pt x="200" y="773"/>
                      <a:pt x="243" y="754"/>
                      <a:pt x="325" y="723"/>
                    </a:cubicBezTo>
                    <a:cubicBezTo>
                      <a:pt x="405" y="694"/>
                      <a:pt x="815" y="510"/>
                      <a:pt x="815" y="510"/>
                    </a:cubicBezTo>
                    <a:cubicBezTo>
                      <a:pt x="815" y="510"/>
                      <a:pt x="882" y="331"/>
                      <a:pt x="855" y="230"/>
                    </a:cubicBezTo>
                    <a:cubicBezTo>
                      <a:pt x="831" y="127"/>
                      <a:pt x="756"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a:extLst>
                  <a:ext uri="{FF2B5EF4-FFF2-40B4-BE49-F238E27FC236}">
                    <a16:creationId xmlns:a16="http://schemas.microsoft.com/office/drawing/2014/main" id="{127AD706-6CE7-3753-58A9-F8CC77F4ACBC}"/>
                  </a:ext>
                </a:extLst>
              </p:cNvPr>
              <p:cNvSpPr/>
              <p:nvPr/>
            </p:nvSpPr>
            <p:spPr>
              <a:xfrm>
                <a:off x="5965081" y="2456170"/>
                <a:ext cx="148769" cy="54133"/>
              </a:xfrm>
              <a:custGeom>
                <a:avLst/>
                <a:gdLst/>
                <a:ahLst/>
                <a:cxnLst/>
                <a:rect l="l" t="t" r="r" b="b"/>
                <a:pathLst>
                  <a:path w="775" h="282" extrusionOk="0">
                    <a:moveTo>
                      <a:pt x="686" y="0"/>
                    </a:moveTo>
                    <a:cubicBezTo>
                      <a:pt x="620" y="0"/>
                      <a:pt x="537" y="17"/>
                      <a:pt x="497" y="36"/>
                    </a:cubicBezTo>
                    <a:cubicBezTo>
                      <a:pt x="374" y="94"/>
                      <a:pt x="279" y="137"/>
                      <a:pt x="279" y="137"/>
                    </a:cubicBezTo>
                    <a:cubicBezTo>
                      <a:pt x="279" y="137"/>
                      <a:pt x="185" y="180"/>
                      <a:pt x="48" y="240"/>
                    </a:cubicBezTo>
                    <a:cubicBezTo>
                      <a:pt x="0" y="259"/>
                      <a:pt x="14" y="279"/>
                      <a:pt x="80" y="280"/>
                    </a:cubicBezTo>
                    <a:lnTo>
                      <a:pt x="82" y="280"/>
                    </a:lnTo>
                    <a:lnTo>
                      <a:pt x="159" y="282"/>
                    </a:lnTo>
                    <a:cubicBezTo>
                      <a:pt x="342" y="205"/>
                      <a:pt x="479" y="143"/>
                      <a:pt x="479" y="143"/>
                    </a:cubicBezTo>
                    <a:cubicBezTo>
                      <a:pt x="479" y="143"/>
                      <a:pt x="617" y="80"/>
                      <a:pt x="774" y="3"/>
                    </a:cubicBezTo>
                    <a:lnTo>
                      <a:pt x="696" y="0"/>
                    </a:lnTo>
                    <a:lnTo>
                      <a:pt x="694" y="0"/>
                    </a:lnTo>
                    <a:cubicBezTo>
                      <a:pt x="691" y="0"/>
                      <a:pt x="688"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a:extLst>
                  <a:ext uri="{FF2B5EF4-FFF2-40B4-BE49-F238E27FC236}">
                    <a16:creationId xmlns:a16="http://schemas.microsoft.com/office/drawing/2014/main" id="{A358B954-A25E-935A-6C9A-C9C71810DE7F}"/>
                  </a:ext>
                </a:extLst>
              </p:cNvPr>
              <p:cNvSpPr/>
              <p:nvPr/>
            </p:nvSpPr>
            <p:spPr>
              <a:xfrm>
                <a:off x="5655258" y="2480549"/>
                <a:ext cx="255307" cy="70641"/>
              </a:xfrm>
              <a:custGeom>
                <a:avLst/>
                <a:gdLst/>
                <a:ahLst/>
                <a:cxnLst/>
                <a:rect l="l" t="t" r="r" b="b"/>
                <a:pathLst>
                  <a:path w="1330" h="368" extrusionOk="0">
                    <a:moveTo>
                      <a:pt x="941" y="1"/>
                    </a:moveTo>
                    <a:cubicBezTo>
                      <a:pt x="675" y="1"/>
                      <a:pt x="339" y="75"/>
                      <a:pt x="175" y="170"/>
                    </a:cubicBezTo>
                    <a:cubicBezTo>
                      <a:pt x="1" y="272"/>
                      <a:pt x="79" y="361"/>
                      <a:pt x="351" y="367"/>
                    </a:cubicBezTo>
                    <a:cubicBezTo>
                      <a:pt x="364" y="368"/>
                      <a:pt x="377" y="368"/>
                      <a:pt x="390" y="368"/>
                    </a:cubicBezTo>
                    <a:cubicBezTo>
                      <a:pt x="656" y="368"/>
                      <a:pt x="990" y="295"/>
                      <a:pt x="1156" y="198"/>
                    </a:cubicBezTo>
                    <a:cubicBezTo>
                      <a:pt x="1330" y="96"/>
                      <a:pt x="1250" y="9"/>
                      <a:pt x="979" y="1"/>
                    </a:cubicBezTo>
                    <a:cubicBezTo>
                      <a:pt x="967" y="1"/>
                      <a:pt x="954" y="1"/>
                      <a:pt x="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a:extLst>
                  <a:ext uri="{FF2B5EF4-FFF2-40B4-BE49-F238E27FC236}">
                    <a16:creationId xmlns:a16="http://schemas.microsoft.com/office/drawing/2014/main" id="{81DA4B5F-7D24-30D7-3777-3BB0AB91DD03}"/>
                  </a:ext>
                </a:extLst>
              </p:cNvPr>
              <p:cNvSpPr/>
              <p:nvPr/>
            </p:nvSpPr>
            <p:spPr>
              <a:xfrm>
                <a:off x="5694802" y="2491491"/>
                <a:ext cx="176027" cy="48758"/>
              </a:xfrm>
              <a:custGeom>
                <a:avLst/>
                <a:gdLst/>
                <a:ahLst/>
                <a:cxnLst/>
                <a:rect l="l" t="t" r="r" b="b"/>
                <a:pathLst>
                  <a:path w="917" h="254" extrusionOk="0">
                    <a:moveTo>
                      <a:pt x="651" y="1"/>
                    </a:moveTo>
                    <a:cubicBezTo>
                      <a:pt x="468" y="1"/>
                      <a:pt x="234" y="52"/>
                      <a:pt x="121" y="118"/>
                    </a:cubicBezTo>
                    <a:cubicBezTo>
                      <a:pt x="1" y="187"/>
                      <a:pt x="56" y="249"/>
                      <a:pt x="242" y="253"/>
                    </a:cubicBezTo>
                    <a:cubicBezTo>
                      <a:pt x="252" y="254"/>
                      <a:pt x="263" y="254"/>
                      <a:pt x="273" y="254"/>
                    </a:cubicBezTo>
                    <a:cubicBezTo>
                      <a:pt x="456" y="254"/>
                      <a:pt x="684" y="203"/>
                      <a:pt x="798" y="136"/>
                    </a:cubicBezTo>
                    <a:cubicBezTo>
                      <a:pt x="916" y="67"/>
                      <a:pt x="862" y="6"/>
                      <a:pt x="675" y="1"/>
                    </a:cubicBezTo>
                    <a:cubicBezTo>
                      <a:pt x="667" y="1"/>
                      <a:pt x="65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a:extLst>
                  <a:ext uri="{FF2B5EF4-FFF2-40B4-BE49-F238E27FC236}">
                    <a16:creationId xmlns:a16="http://schemas.microsoft.com/office/drawing/2014/main" id="{4627E43E-8B3B-EA15-5418-7FEB3BE65F2B}"/>
                  </a:ext>
                </a:extLst>
              </p:cNvPr>
              <p:cNvSpPr/>
              <p:nvPr/>
            </p:nvSpPr>
            <p:spPr>
              <a:xfrm>
                <a:off x="5955867" y="2468840"/>
                <a:ext cx="33209" cy="8830"/>
              </a:xfrm>
              <a:custGeom>
                <a:avLst/>
                <a:gdLst/>
                <a:ahLst/>
                <a:cxnLst/>
                <a:rect l="l" t="t" r="r" b="b"/>
                <a:pathLst>
                  <a:path w="173" h="46" extrusionOk="0">
                    <a:moveTo>
                      <a:pt x="136" y="0"/>
                    </a:moveTo>
                    <a:cubicBezTo>
                      <a:pt x="133" y="0"/>
                      <a:pt x="131" y="0"/>
                      <a:pt x="128" y="1"/>
                    </a:cubicBezTo>
                    <a:cubicBezTo>
                      <a:pt x="93" y="2"/>
                      <a:pt x="45" y="13"/>
                      <a:pt x="22" y="25"/>
                    </a:cubicBezTo>
                    <a:cubicBezTo>
                      <a:pt x="1" y="37"/>
                      <a:pt x="7" y="45"/>
                      <a:pt x="38" y="45"/>
                    </a:cubicBezTo>
                    <a:cubicBezTo>
                      <a:pt x="40" y="45"/>
                      <a:pt x="43" y="45"/>
                      <a:pt x="45" y="45"/>
                    </a:cubicBezTo>
                    <a:cubicBezTo>
                      <a:pt x="81" y="44"/>
                      <a:pt x="127" y="33"/>
                      <a:pt x="151" y="21"/>
                    </a:cubicBezTo>
                    <a:cubicBezTo>
                      <a:pt x="173" y="9"/>
                      <a:pt x="165"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a:extLst>
                  <a:ext uri="{FF2B5EF4-FFF2-40B4-BE49-F238E27FC236}">
                    <a16:creationId xmlns:a16="http://schemas.microsoft.com/office/drawing/2014/main" id="{C24E808E-D50B-8134-ABF2-B9E8203337C7}"/>
                  </a:ext>
                </a:extLst>
              </p:cNvPr>
              <p:cNvSpPr/>
              <p:nvPr/>
            </p:nvSpPr>
            <p:spPr>
              <a:xfrm>
                <a:off x="5937247" y="2375356"/>
                <a:ext cx="244749" cy="47030"/>
              </a:xfrm>
              <a:custGeom>
                <a:avLst/>
                <a:gdLst/>
                <a:ahLst/>
                <a:cxnLst/>
                <a:rect l="l" t="t" r="r" b="b"/>
                <a:pathLst>
                  <a:path w="1275" h="245" extrusionOk="0">
                    <a:moveTo>
                      <a:pt x="786" y="0"/>
                    </a:moveTo>
                    <a:cubicBezTo>
                      <a:pt x="565" y="0"/>
                      <a:pt x="320" y="31"/>
                      <a:pt x="179" y="81"/>
                    </a:cubicBezTo>
                    <a:cubicBezTo>
                      <a:pt x="1" y="145"/>
                      <a:pt x="59" y="214"/>
                      <a:pt x="311" y="237"/>
                    </a:cubicBezTo>
                    <a:cubicBezTo>
                      <a:pt x="365" y="242"/>
                      <a:pt x="424" y="244"/>
                      <a:pt x="484" y="244"/>
                    </a:cubicBezTo>
                    <a:cubicBezTo>
                      <a:pt x="706" y="244"/>
                      <a:pt x="953" y="213"/>
                      <a:pt x="1094" y="163"/>
                    </a:cubicBezTo>
                    <a:cubicBezTo>
                      <a:pt x="1274" y="100"/>
                      <a:pt x="1214" y="29"/>
                      <a:pt x="962" y="8"/>
                    </a:cubicBezTo>
                    <a:cubicBezTo>
                      <a:pt x="907" y="3"/>
                      <a:pt x="847" y="0"/>
                      <a:pt x="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a:extLst>
                  <a:ext uri="{FF2B5EF4-FFF2-40B4-BE49-F238E27FC236}">
                    <a16:creationId xmlns:a16="http://schemas.microsoft.com/office/drawing/2014/main" id="{C7E6A3BA-2096-51A6-48D3-6008E9AE60E7}"/>
                  </a:ext>
                </a:extLst>
              </p:cNvPr>
              <p:cNvSpPr/>
              <p:nvPr/>
            </p:nvSpPr>
            <p:spPr>
              <a:xfrm>
                <a:off x="5975063" y="2382458"/>
                <a:ext cx="168733" cy="32633"/>
              </a:xfrm>
              <a:custGeom>
                <a:avLst/>
                <a:gdLst/>
                <a:ahLst/>
                <a:cxnLst/>
                <a:rect l="l" t="t" r="r" b="b"/>
                <a:pathLst>
                  <a:path w="879" h="170" extrusionOk="0">
                    <a:moveTo>
                      <a:pt x="540" y="0"/>
                    </a:moveTo>
                    <a:cubicBezTo>
                      <a:pt x="388" y="0"/>
                      <a:pt x="221" y="22"/>
                      <a:pt x="125" y="57"/>
                    </a:cubicBezTo>
                    <a:cubicBezTo>
                      <a:pt x="1" y="100"/>
                      <a:pt x="42" y="149"/>
                      <a:pt x="216" y="164"/>
                    </a:cubicBezTo>
                    <a:cubicBezTo>
                      <a:pt x="253" y="168"/>
                      <a:pt x="292" y="169"/>
                      <a:pt x="333" y="169"/>
                    </a:cubicBezTo>
                    <a:cubicBezTo>
                      <a:pt x="486" y="169"/>
                      <a:pt x="658" y="148"/>
                      <a:pt x="756" y="114"/>
                    </a:cubicBezTo>
                    <a:cubicBezTo>
                      <a:pt x="879" y="69"/>
                      <a:pt x="839" y="21"/>
                      <a:pt x="665" y="6"/>
                    </a:cubicBezTo>
                    <a:cubicBezTo>
                      <a:pt x="626" y="2"/>
                      <a:pt x="58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a:extLst>
                  <a:ext uri="{FF2B5EF4-FFF2-40B4-BE49-F238E27FC236}">
                    <a16:creationId xmlns:a16="http://schemas.microsoft.com/office/drawing/2014/main" id="{DCD157A7-FB3F-4159-1245-1775E7F2777A}"/>
                  </a:ext>
                </a:extLst>
              </p:cNvPr>
              <p:cNvSpPr/>
              <p:nvPr/>
            </p:nvSpPr>
            <p:spPr>
              <a:xfrm>
                <a:off x="4199824" y="1745729"/>
                <a:ext cx="1536064" cy="1043495"/>
              </a:xfrm>
              <a:custGeom>
                <a:avLst/>
                <a:gdLst/>
                <a:ahLst/>
                <a:cxnLst/>
                <a:rect l="l" t="t" r="r" b="b"/>
                <a:pathLst>
                  <a:path w="8002" h="5436" extrusionOk="0">
                    <a:moveTo>
                      <a:pt x="598" y="1"/>
                    </a:moveTo>
                    <a:cubicBezTo>
                      <a:pt x="416" y="1"/>
                      <a:pt x="1" y="118"/>
                      <a:pt x="50" y="1197"/>
                    </a:cubicBezTo>
                    <a:cubicBezTo>
                      <a:pt x="113" y="2577"/>
                      <a:pt x="524" y="3454"/>
                      <a:pt x="705" y="3837"/>
                    </a:cubicBezTo>
                    <a:cubicBezTo>
                      <a:pt x="888" y="4218"/>
                      <a:pt x="1002" y="4395"/>
                      <a:pt x="2410" y="4564"/>
                    </a:cubicBezTo>
                    <a:cubicBezTo>
                      <a:pt x="3816" y="4734"/>
                      <a:pt x="5618" y="4797"/>
                      <a:pt x="5712" y="4820"/>
                    </a:cubicBezTo>
                    <a:cubicBezTo>
                      <a:pt x="5806" y="4843"/>
                      <a:pt x="5983" y="5029"/>
                      <a:pt x="6057" y="5084"/>
                    </a:cubicBezTo>
                    <a:cubicBezTo>
                      <a:pt x="6129" y="5137"/>
                      <a:pt x="6630" y="5435"/>
                      <a:pt x="6738" y="5435"/>
                    </a:cubicBezTo>
                    <a:cubicBezTo>
                      <a:pt x="6740" y="5435"/>
                      <a:pt x="6742" y="5435"/>
                      <a:pt x="6744" y="5435"/>
                    </a:cubicBezTo>
                    <a:cubicBezTo>
                      <a:pt x="6837" y="5421"/>
                      <a:pt x="6972" y="5267"/>
                      <a:pt x="6972" y="5267"/>
                    </a:cubicBezTo>
                    <a:cubicBezTo>
                      <a:pt x="6972" y="5267"/>
                      <a:pt x="7040" y="5260"/>
                      <a:pt x="7101" y="5232"/>
                    </a:cubicBezTo>
                    <a:cubicBezTo>
                      <a:pt x="7161" y="5204"/>
                      <a:pt x="7386" y="5069"/>
                      <a:pt x="7386" y="5069"/>
                    </a:cubicBezTo>
                    <a:cubicBezTo>
                      <a:pt x="7386" y="5069"/>
                      <a:pt x="7449" y="5087"/>
                      <a:pt x="7530" y="5087"/>
                    </a:cubicBezTo>
                    <a:cubicBezTo>
                      <a:pt x="7578" y="5087"/>
                      <a:pt x="7633" y="5080"/>
                      <a:pt x="7684" y="5060"/>
                    </a:cubicBezTo>
                    <a:cubicBezTo>
                      <a:pt x="7823" y="5003"/>
                      <a:pt x="8001" y="4755"/>
                      <a:pt x="8001" y="4755"/>
                    </a:cubicBezTo>
                    <a:lnTo>
                      <a:pt x="8001" y="4755"/>
                    </a:lnTo>
                    <a:lnTo>
                      <a:pt x="7780" y="4761"/>
                    </a:lnTo>
                    <a:lnTo>
                      <a:pt x="7567" y="4614"/>
                    </a:lnTo>
                    <a:cubicBezTo>
                      <a:pt x="7567" y="4614"/>
                      <a:pt x="7815" y="4558"/>
                      <a:pt x="7824" y="4532"/>
                    </a:cubicBezTo>
                    <a:cubicBezTo>
                      <a:pt x="7833" y="4507"/>
                      <a:pt x="7906" y="4347"/>
                      <a:pt x="7825" y="4347"/>
                    </a:cubicBezTo>
                    <a:cubicBezTo>
                      <a:pt x="7823" y="4347"/>
                      <a:pt x="7821" y="4347"/>
                      <a:pt x="7818" y="4347"/>
                    </a:cubicBezTo>
                    <a:cubicBezTo>
                      <a:pt x="7812" y="4348"/>
                      <a:pt x="7806" y="4348"/>
                      <a:pt x="7800" y="4348"/>
                    </a:cubicBezTo>
                    <a:cubicBezTo>
                      <a:pt x="7704" y="4348"/>
                      <a:pt x="7547" y="4298"/>
                      <a:pt x="7547" y="4298"/>
                    </a:cubicBezTo>
                    <a:cubicBezTo>
                      <a:pt x="7547" y="4298"/>
                      <a:pt x="7003" y="3906"/>
                      <a:pt x="6929" y="3861"/>
                    </a:cubicBezTo>
                    <a:cubicBezTo>
                      <a:pt x="6855" y="3818"/>
                      <a:pt x="6337" y="3788"/>
                      <a:pt x="6337" y="3788"/>
                    </a:cubicBezTo>
                    <a:cubicBezTo>
                      <a:pt x="6329" y="3787"/>
                      <a:pt x="6320" y="3787"/>
                      <a:pt x="6310" y="3787"/>
                    </a:cubicBezTo>
                    <a:cubicBezTo>
                      <a:pt x="6123" y="3787"/>
                      <a:pt x="5637" y="3814"/>
                      <a:pt x="5588" y="3815"/>
                    </a:cubicBezTo>
                    <a:cubicBezTo>
                      <a:pt x="5587" y="3815"/>
                      <a:pt x="5586" y="3815"/>
                      <a:pt x="5585" y="3815"/>
                    </a:cubicBezTo>
                    <a:cubicBezTo>
                      <a:pt x="5522" y="3815"/>
                      <a:pt x="5051" y="3766"/>
                      <a:pt x="4168" y="3549"/>
                    </a:cubicBezTo>
                    <a:cubicBezTo>
                      <a:pt x="3271" y="3328"/>
                      <a:pt x="2002" y="2769"/>
                      <a:pt x="2002" y="2769"/>
                    </a:cubicBezTo>
                    <a:cubicBezTo>
                      <a:pt x="2002" y="2769"/>
                      <a:pt x="1999" y="2788"/>
                      <a:pt x="1993" y="2788"/>
                    </a:cubicBezTo>
                    <a:cubicBezTo>
                      <a:pt x="1985" y="2788"/>
                      <a:pt x="1973" y="2764"/>
                      <a:pt x="1953" y="2660"/>
                    </a:cubicBezTo>
                    <a:cubicBezTo>
                      <a:pt x="1916" y="2465"/>
                      <a:pt x="1958" y="1791"/>
                      <a:pt x="1910" y="1276"/>
                    </a:cubicBezTo>
                    <a:cubicBezTo>
                      <a:pt x="1864" y="759"/>
                      <a:pt x="681" y="10"/>
                      <a:pt x="681" y="10"/>
                    </a:cubicBezTo>
                    <a:cubicBezTo>
                      <a:pt x="681" y="10"/>
                      <a:pt x="648" y="1"/>
                      <a:pt x="598"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a:extLst>
                  <a:ext uri="{FF2B5EF4-FFF2-40B4-BE49-F238E27FC236}">
                    <a16:creationId xmlns:a16="http://schemas.microsoft.com/office/drawing/2014/main" id="{AA3A80A6-0596-4909-FE48-56CB6DACCE1A}"/>
                  </a:ext>
                </a:extLst>
              </p:cNvPr>
              <p:cNvSpPr/>
              <p:nvPr/>
            </p:nvSpPr>
            <p:spPr>
              <a:xfrm>
                <a:off x="5683668" y="2615881"/>
                <a:ext cx="18236" cy="7678"/>
              </a:xfrm>
              <a:custGeom>
                <a:avLst/>
                <a:gdLst/>
                <a:ahLst/>
                <a:cxnLst/>
                <a:rect l="l" t="t" r="r" b="b"/>
                <a:pathLst>
                  <a:path w="95" h="40" extrusionOk="0">
                    <a:moveTo>
                      <a:pt x="94" y="1"/>
                    </a:moveTo>
                    <a:cubicBezTo>
                      <a:pt x="94" y="1"/>
                      <a:pt x="57" y="22"/>
                      <a:pt x="0" y="39"/>
                    </a:cubicBezTo>
                    <a:cubicBezTo>
                      <a:pt x="48" y="25"/>
                      <a:pt x="90" y="10"/>
                      <a:pt x="94"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a:extLst>
                  <a:ext uri="{FF2B5EF4-FFF2-40B4-BE49-F238E27FC236}">
                    <a16:creationId xmlns:a16="http://schemas.microsoft.com/office/drawing/2014/main" id="{4E45423A-20B7-83A5-912E-A5708F816112}"/>
                  </a:ext>
                </a:extLst>
              </p:cNvPr>
              <p:cNvSpPr/>
              <p:nvPr/>
            </p:nvSpPr>
            <p:spPr>
              <a:xfrm>
                <a:off x="5861039" y="2232538"/>
                <a:ext cx="2304" cy="1728"/>
              </a:xfrm>
              <a:custGeom>
                <a:avLst/>
                <a:gdLst/>
                <a:ahLst/>
                <a:cxnLst/>
                <a:rect l="l" t="t" r="r" b="b"/>
                <a:pathLst>
                  <a:path w="12" h="9" extrusionOk="0">
                    <a:moveTo>
                      <a:pt x="1" y="1"/>
                    </a:moveTo>
                    <a:lnTo>
                      <a:pt x="1" y="1"/>
                    </a:lnTo>
                    <a:cubicBezTo>
                      <a:pt x="4" y="3"/>
                      <a:pt x="7" y="6"/>
                      <a:pt x="12" y="9"/>
                    </a:cubicBezTo>
                    <a:cubicBezTo>
                      <a:pt x="9" y="6"/>
                      <a:pt x="5" y="3"/>
                      <a:pt x="1"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4">
                <a:extLst>
                  <a:ext uri="{FF2B5EF4-FFF2-40B4-BE49-F238E27FC236}">
                    <a16:creationId xmlns:a16="http://schemas.microsoft.com/office/drawing/2014/main" id="{B4513A5A-22C4-B2D8-3E78-BCF321354AB7}"/>
                  </a:ext>
                </a:extLst>
              </p:cNvPr>
              <p:cNvSpPr/>
              <p:nvPr/>
            </p:nvSpPr>
            <p:spPr>
              <a:xfrm>
                <a:off x="5933215" y="2260180"/>
                <a:ext cx="192" cy="192"/>
              </a:xfrm>
              <a:custGeom>
                <a:avLst/>
                <a:gdLst/>
                <a:ahLst/>
                <a:cxnLst/>
                <a:rect l="l" t="t" r="r" b="b"/>
                <a:pathLst>
                  <a:path w="1" h="1" extrusionOk="0">
                    <a:moveTo>
                      <a:pt x="0" y="0"/>
                    </a:moveTo>
                    <a:lnTo>
                      <a:pt x="0" y="0"/>
                    </a:ln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4">
                <a:extLst>
                  <a:ext uri="{FF2B5EF4-FFF2-40B4-BE49-F238E27FC236}">
                    <a16:creationId xmlns:a16="http://schemas.microsoft.com/office/drawing/2014/main" id="{B38B0C5F-FF42-4611-0762-BB948AC912BF}"/>
                  </a:ext>
                </a:extLst>
              </p:cNvPr>
              <p:cNvSpPr/>
              <p:nvPr/>
            </p:nvSpPr>
            <p:spPr>
              <a:xfrm>
                <a:off x="4151450" y="1229935"/>
                <a:ext cx="456481" cy="804504"/>
              </a:xfrm>
              <a:custGeom>
                <a:avLst/>
                <a:gdLst/>
                <a:ahLst/>
                <a:cxnLst/>
                <a:rect l="l" t="t" r="r" b="b"/>
                <a:pathLst>
                  <a:path w="2378" h="4191" extrusionOk="0">
                    <a:moveTo>
                      <a:pt x="617" y="0"/>
                    </a:moveTo>
                    <a:cubicBezTo>
                      <a:pt x="617" y="0"/>
                      <a:pt x="267" y="209"/>
                      <a:pt x="134" y="585"/>
                    </a:cubicBezTo>
                    <a:cubicBezTo>
                      <a:pt x="1" y="962"/>
                      <a:pt x="33" y="2006"/>
                      <a:pt x="45" y="2429"/>
                    </a:cubicBezTo>
                    <a:cubicBezTo>
                      <a:pt x="59" y="2854"/>
                      <a:pt x="185" y="3935"/>
                      <a:pt x="185" y="3935"/>
                    </a:cubicBezTo>
                    <a:lnTo>
                      <a:pt x="305" y="3993"/>
                    </a:lnTo>
                    <a:lnTo>
                      <a:pt x="301" y="3860"/>
                    </a:lnTo>
                    <a:cubicBezTo>
                      <a:pt x="301" y="3860"/>
                      <a:pt x="341" y="3781"/>
                      <a:pt x="641" y="3781"/>
                    </a:cubicBezTo>
                    <a:cubicBezTo>
                      <a:pt x="672" y="3781"/>
                      <a:pt x="706" y="3782"/>
                      <a:pt x="744" y="3784"/>
                    </a:cubicBezTo>
                    <a:cubicBezTo>
                      <a:pt x="1137" y="3803"/>
                      <a:pt x="1871" y="3920"/>
                      <a:pt x="2016" y="3941"/>
                    </a:cubicBezTo>
                    <a:cubicBezTo>
                      <a:pt x="2162" y="3963"/>
                      <a:pt x="2171" y="4081"/>
                      <a:pt x="2171" y="4081"/>
                    </a:cubicBezTo>
                    <a:lnTo>
                      <a:pt x="2174" y="4190"/>
                    </a:lnTo>
                    <a:cubicBezTo>
                      <a:pt x="2174" y="4190"/>
                      <a:pt x="2259" y="4104"/>
                      <a:pt x="2268" y="4032"/>
                    </a:cubicBezTo>
                    <a:cubicBezTo>
                      <a:pt x="2276" y="3960"/>
                      <a:pt x="2377" y="3012"/>
                      <a:pt x="2205" y="1997"/>
                    </a:cubicBezTo>
                    <a:cubicBezTo>
                      <a:pt x="2033" y="982"/>
                      <a:pt x="1290" y="242"/>
                      <a:pt x="61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a:extLst>
                  <a:ext uri="{FF2B5EF4-FFF2-40B4-BE49-F238E27FC236}">
                    <a16:creationId xmlns:a16="http://schemas.microsoft.com/office/drawing/2014/main" id="{6E24CFAE-CE25-8321-233B-0B51150E4525}"/>
                  </a:ext>
                </a:extLst>
              </p:cNvPr>
              <p:cNvSpPr/>
              <p:nvPr/>
            </p:nvSpPr>
            <p:spPr>
              <a:xfrm>
                <a:off x="5038494" y="2933573"/>
                <a:ext cx="195607" cy="156063"/>
              </a:xfrm>
              <a:custGeom>
                <a:avLst/>
                <a:gdLst/>
                <a:ahLst/>
                <a:cxnLst/>
                <a:rect l="l" t="t" r="r" b="b"/>
                <a:pathLst>
                  <a:path w="1019" h="813" extrusionOk="0">
                    <a:moveTo>
                      <a:pt x="749" y="166"/>
                    </a:moveTo>
                    <a:cubicBezTo>
                      <a:pt x="776" y="166"/>
                      <a:pt x="800" y="173"/>
                      <a:pt x="817" y="187"/>
                    </a:cubicBezTo>
                    <a:cubicBezTo>
                      <a:pt x="834" y="199"/>
                      <a:pt x="843" y="219"/>
                      <a:pt x="845" y="244"/>
                    </a:cubicBezTo>
                    <a:lnTo>
                      <a:pt x="850" y="388"/>
                    </a:lnTo>
                    <a:cubicBezTo>
                      <a:pt x="851" y="459"/>
                      <a:pt x="779" y="538"/>
                      <a:pt x="694" y="558"/>
                    </a:cubicBezTo>
                    <a:lnTo>
                      <a:pt x="693" y="558"/>
                    </a:lnTo>
                    <a:lnTo>
                      <a:pt x="308" y="644"/>
                    </a:lnTo>
                    <a:cubicBezTo>
                      <a:pt x="296" y="646"/>
                      <a:pt x="283" y="647"/>
                      <a:pt x="272" y="647"/>
                    </a:cubicBezTo>
                    <a:cubicBezTo>
                      <a:pt x="245" y="647"/>
                      <a:pt x="221" y="641"/>
                      <a:pt x="203" y="627"/>
                    </a:cubicBezTo>
                    <a:cubicBezTo>
                      <a:pt x="185" y="613"/>
                      <a:pt x="176" y="594"/>
                      <a:pt x="176" y="570"/>
                    </a:cubicBezTo>
                    <a:lnTo>
                      <a:pt x="171" y="425"/>
                    </a:lnTo>
                    <a:cubicBezTo>
                      <a:pt x="168" y="354"/>
                      <a:pt x="242" y="276"/>
                      <a:pt x="327" y="256"/>
                    </a:cubicBezTo>
                    <a:lnTo>
                      <a:pt x="713" y="170"/>
                    </a:lnTo>
                    <a:cubicBezTo>
                      <a:pt x="725" y="167"/>
                      <a:pt x="738" y="166"/>
                      <a:pt x="749" y="166"/>
                    </a:cubicBezTo>
                    <a:close/>
                    <a:moveTo>
                      <a:pt x="750" y="0"/>
                    </a:moveTo>
                    <a:cubicBezTo>
                      <a:pt x="726" y="0"/>
                      <a:pt x="702" y="3"/>
                      <a:pt x="677" y="8"/>
                    </a:cubicBezTo>
                    <a:lnTo>
                      <a:pt x="291" y="95"/>
                    </a:lnTo>
                    <a:cubicBezTo>
                      <a:pt x="127" y="131"/>
                      <a:pt x="0" y="279"/>
                      <a:pt x="5" y="431"/>
                    </a:cubicBezTo>
                    <a:lnTo>
                      <a:pt x="10" y="576"/>
                    </a:lnTo>
                    <a:cubicBezTo>
                      <a:pt x="13" y="648"/>
                      <a:pt x="45" y="714"/>
                      <a:pt x="102" y="757"/>
                    </a:cubicBezTo>
                    <a:cubicBezTo>
                      <a:pt x="148" y="794"/>
                      <a:pt x="207" y="813"/>
                      <a:pt x="271" y="813"/>
                    </a:cubicBezTo>
                    <a:cubicBezTo>
                      <a:pt x="294" y="813"/>
                      <a:pt x="319" y="810"/>
                      <a:pt x="343" y="804"/>
                    </a:cubicBezTo>
                    <a:lnTo>
                      <a:pt x="730" y="717"/>
                    </a:lnTo>
                    <a:cubicBezTo>
                      <a:pt x="894" y="681"/>
                      <a:pt x="1019" y="533"/>
                      <a:pt x="1014" y="382"/>
                    </a:cubicBezTo>
                    <a:lnTo>
                      <a:pt x="1009" y="238"/>
                    </a:lnTo>
                    <a:cubicBezTo>
                      <a:pt x="1008" y="164"/>
                      <a:pt x="976" y="99"/>
                      <a:pt x="919" y="55"/>
                    </a:cubicBezTo>
                    <a:cubicBezTo>
                      <a:pt x="872" y="19"/>
                      <a:pt x="813"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a:extLst>
                  <a:ext uri="{FF2B5EF4-FFF2-40B4-BE49-F238E27FC236}">
                    <a16:creationId xmlns:a16="http://schemas.microsoft.com/office/drawing/2014/main" id="{8C8AD360-D36F-FAB8-1CDA-D967ED4103C2}"/>
                  </a:ext>
                </a:extLst>
              </p:cNvPr>
              <p:cNvSpPr/>
              <p:nvPr/>
            </p:nvSpPr>
            <p:spPr>
              <a:xfrm>
                <a:off x="5301862" y="2893838"/>
                <a:ext cx="44727" cy="127078"/>
              </a:xfrm>
              <a:custGeom>
                <a:avLst/>
                <a:gdLst/>
                <a:ahLst/>
                <a:cxnLst/>
                <a:rect l="l" t="t" r="r" b="b"/>
                <a:pathLst>
                  <a:path w="233" h="662" extrusionOk="0">
                    <a:moveTo>
                      <a:pt x="164" y="0"/>
                    </a:moveTo>
                    <a:lnTo>
                      <a:pt x="1" y="25"/>
                    </a:lnTo>
                    <a:cubicBezTo>
                      <a:pt x="17" y="142"/>
                      <a:pt x="54" y="474"/>
                      <a:pt x="5" y="605"/>
                    </a:cubicBezTo>
                    <a:lnTo>
                      <a:pt x="160" y="661"/>
                    </a:lnTo>
                    <a:cubicBezTo>
                      <a:pt x="233" y="468"/>
                      <a:pt x="171" y="48"/>
                      <a:pt x="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a:extLst>
                  <a:ext uri="{FF2B5EF4-FFF2-40B4-BE49-F238E27FC236}">
                    <a16:creationId xmlns:a16="http://schemas.microsoft.com/office/drawing/2014/main" id="{B0303958-BDD2-0EBD-8553-74E607045A76}"/>
                  </a:ext>
                </a:extLst>
              </p:cNvPr>
              <p:cNvSpPr/>
              <p:nvPr/>
            </p:nvSpPr>
            <p:spPr>
              <a:xfrm>
                <a:off x="4885886" y="3000567"/>
                <a:ext cx="44727" cy="127461"/>
              </a:xfrm>
              <a:custGeom>
                <a:avLst/>
                <a:gdLst/>
                <a:ahLst/>
                <a:cxnLst/>
                <a:rect l="l" t="t" r="r" b="b"/>
                <a:pathLst>
                  <a:path w="233" h="664" extrusionOk="0">
                    <a:moveTo>
                      <a:pt x="163" y="1"/>
                    </a:moveTo>
                    <a:lnTo>
                      <a:pt x="0" y="27"/>
                    </a:lnTo>
                    <a:cubicBezTo>
                      <a:pt x="19" y="144"/>
                      <a:pt x="54" y="475"/>
                      <a:pt x="6" y="605"/>
                    </a:cubicBezTo>
                    <a:lnTo>
                      <a:pt x="160" y="664"/>
                    </a:lnTo>
                    <a:cubicBezTo>
                      <a:pt x="232" y="468"/>
                      <a:pt x="171" y="49"/>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a:extLst>
                  <a:ext uri="{FF2B5EF4-FFF2-40B4-BE49-F238E27FC236}">
                    <a16:creationId xmlns:a16="http://schemas.microsoft.com/office/drawing/2014/main" id="{72F50805-A5EC-57E6-1970-79227312CF19}"/>
                  </a:ext>
                </a:extLst>
              </p:cNvPr>
              <p:cNvSpPr/>
              <p:nvPr/>
            </p:nvSpPr>
            <p:spPr>
              <a:xfrm>
                <a:off x="4462616" y="2964095"/>
                <a:ext cx="45495" cy="126886"/>
              </a:xfrm>
              <a:custGeom>
                <a:avLst/>
                <a:gdLst/>
                <a:ahLst/>
                <a:cxnLst/>
                <a:rect l="l" t="t" r="r" b="b"/>
                <a:pathLst>
                  <a:path w="237" h="661" extrusionOk="0">
                    <a:moveTo>
                      <a:pt x="42" y="0"/>
                    </a:moveTo>
                    <a:cubicBezTo>
                      <a:pt x="38" y="48"/>
                      <a:pt x="1" y="469"/>
                      <a:pt x="86" y="660"/>
                    </a:cubicBezTo>
                    <a:lnTo>
                      <a:pt x="236" y="594"/>
                    </a:lnTo>
                    <a:cubicBezTo>
                      <a:pt x="181" y="465"/>
                      <a:pt x="196" y="132"/>
                      <a:pt x="207" y="14"/>
                    </a:cubicBezTo>
                    <a:lnTo>
                      <a:pt x="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a:extLst>
                  <a:ext uri="{FF2B5EF4-FFF2-40B4-BE49-F238E27FC236}">
                    <a16:creationId xmlns:a16="http://schemas.microsoft.com/office/drawing/2014/main" id="{0BB9D68B-23DC-D048-1A19-C06AB82A51FB}"/>
                  </a:ext>
                </a:extLst>
              </p:cNvPr>
              <p:cNvSpPr/>
              <p:nvPr/>
            </p:nvSpPr>
            <p:spPr>
              <a:xfrm>
                <a:off x="4594108" y="489548"/>
                <a:ext cx="501591" cy="734247"/>
              </a:xfrm>
              <a:custGeom>
                <a:avLst/>
                <a:gdLst/>
                <a:ahLst/>
                <a:cxnLst/>
                <a:rect l="l" t="t" r="r" b="b"/>
                <a:pathLst>
                  <a:path w="2613" h="3825" extrusionOk="0">
                    <a:moveTo>
                      <a:pt x="2" y="2610"/>
                    </a:moveTo>
                    <a:cubicBezTo>
                      <a:pt x="5" y="2673"/>
                      <a:pt x="716" y="3616"/>
                      <a:pt x="1563" y="3783"/>
                    </a:cubicBezTo>
                    <a:cubicBezTo>
                      <a:pt x="1746" y="3819"/>
                      <a:pt x="1894" y="3825"/>
                      <a:pt x="2015" y="3810"/>
                    </a:cubicBezTo>
                    <a:cubicBezTo>
                      <a:pt x="2452" y="3757"/>
                      <a:pt x="2517" y="3431"/>
                      <a:pt x="2485" y="3265"/>
                    </a:cubicBezTo>
                    <a:cubicBezTo>
                      <a:pt x="2443" y="3053"/>
                      <a:pt x="2331" y="3214"/>
                      <a:pt x="2323" y="2725"/>
                    </a:cubicBezTo>
                    <a:cubicBezTo>
                      <a:pt x="2320" y="2508"/>
                      <a:pt x="2383" y="2185"/>
                      <a:pt x="2448" y="1871"/>
                    </a:cubicBezTo>
                    <a:cubicBezTo>
                      <a:pt x="2529" y="1478"/>
                      <a:pt x="2612" y="1099"/>
                      <a:pt x="2565" y="965"/>
                    </a:cubicBezTo>
                    <a:cubicBezTo>
                      <a:pt x="2483" y="727"/>
                      <a:pt x="514" y="1"/>
                      <a:pt x="514" y="1"/>
                    </a:cubicBezTo>
                    <a:cubicBezTo>
                      <a:pt x="514" y="1"/>
                      <a:pt x="354" y="593"/>
                      <a:pt x="391" y="1108"/>
                    </a:cubicBezTo>
                    <a:cubicBezTo>
                      <a:pt x="427" y="1625"/>
                      <a:pt x="322" y="2242"/>
                      <a:pt x="223" y="2396"/>
                    </a:cubicBezTo>
                    <a:cubicBezTo>
                      <a:pt x="125" y="2551"/>
                      <a:pt x="0" y="2548"/>
                      <a:pt x="2" y="261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a:extLst>
                  <a:ext uri="{FF2B5EF4-FFF2-40B4-BE49-F238E27FC236}">
                    <a16:creationId xmlns:a16="http://schemas.microsoft.com/office/drawing/2014/main" id="{153C5432-EFD7-927E-B2D0-70A4DBA86B50}"/>
                  </a:ext>
                </a:extLst>
              </p:cNvPr>
              <p:cNvSpPr/>
              <p:nvPr/>
            </p:nvSpPr>
            <p:spPr>
              <a:xfrm>
                <a:off x="4867266" y="848703"/>
                <a:ext cx="210004" cy="372210"/>
              </a:xfrm>
              <a:custGeom>
                <a:avLst/>
                <a:gdLst/>
                <a:ahLst/>
                <a:cxnLst/>
                <a:rect l="l" t="t" r="r" b="b"/>
                <a:pathLst>
                  <a:path w="1094" h="1939" extrusionOk="0">
                    <a:moveTo>
                      <a:pt x="617" y="1466"/>
                    </a:moveTo>
                    <a:cubicBezTo>
                      <a:pt x="634" y="1545"/>
                      <a:pt x="609" y="1791"/>
                      <a:pt x="592" y="1939"/>
                    </a:cubicBezTo>
                    <a:cubicBezTo>
                      <a:pt x="1029" y="1886"/>
                      <a:pt x="1094" y="1560"/>
                      <a:pt x="1062" y="1393"/>
                    </a:cubicBezTo>
                    <a:cubicBezTo>
                      <a:pt x="1020" y="1182"/>
                      <a:pt x="908" y="1343"/>
                      <a:pt x="900" y="854"/>
                    </a:cubicBezTo>
                    <a:cubicBezTo>
                      <a:pt x="897" y="637"/>
                      <a:pt x="960" y="314"/>
                      <a:pt x="1025" y="0"/>
                    </a:cubicBezTo>
                    <a:cubicBezTo>
                      <a:pt x="597" y="37"/>
                      <a:pt x="162" y="276"/>
                      <a:pt x="0" y="482"/>
                    </a:cubicBezTo>
                    <a:cubicBezTo>
                      <a:pt x="0" y="482"/>
                      <a:pt x="483" y="937"/>
                      <a:pt x="542" y="979"/>
                    </a:cubicBezTo>
                    <a:cubicBezTo>
                      <a:pt x="600" y="1019"/>
                      <a:pt x="592" y="1354"/>
                      <a:pt x="617" y="1466"/>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a:extLst>
                  <a:ext uri="{FF2B5EF4-FFF2-40B4-BE49-F238E27FC236}">
                    <a16:creationId xmlns:a16="http://schemas.microsoft.com/office/drawing/2014/main" id="{56F81B8E-DC19-87E9-D9C3-48C1A0EB2459}"/>
                  </a:ext>
                </a:extLst>
              </p:cNvPr>
              <p:cNvSpPr/>
              <p:nvPr/>
            </p:nvSpPr>
            <p:spPr>
              <a:xfrm>
                <a:off x="4644593" y="134039"/>
                <a:ext cx="632892" cy="880329"/>
              </a:xfrm>
              <a:custGeom>
                <a:avLst/>
                <a:gdLst/>
                <a:ahLst/>
                <a:cxnLst/>
                <a:rect l="l" t="t" r="r" b="b"/>
                <a:pathLst>
                  <a:path w="3297" h="4586" extrusionOk="0">
                    <a:moveTo>
                      <a:pt x="2643" y="1"/>
                    </a:moveTo>
                    <a:cubicBezTo>
                      <a:pt x="2625" y="1"/>
                      <a:pt x="1980" y="3"/>
                      <a:pt x="1436" y="204"/>
                    </a:cubicBezTo>
                    <a:cubicBezTo>
                      <a:pt x="1105" y="326"/>
                      <a:pt x="656" y="669"/>
                      <a:pt x="348" y="995"/>
                    </a:cubicBezTo>
                    <a:cubicBezTo>
                      <a:pt x="142" y="1213"/>
                      <a:pt x="0" y="1425"/>
                      <a:pt x="2" y="1558"/>
                    </a:cubicBezTo>
                    <a:cubicBezTo>
                      <a:pt x="4" y="1768"/>
                      <a:pt x="179" y="2171"/>
                      <a:pt x="319" y="2467"/>
                    </a:cubicBezTo>
                    <a:cubicBezTo>
                      <a:pt x="400" y="2634"/>
                      <a:pt x="470" y="2765"/>
                      <a:pt x="488" y="2804"/>
                    </a:cubicBezTo>
                    <a:cubicBezTo>
                      <a:pt x="510" y="2853"/>
                      <a:pt x="534" y="2956"/>
                      <a:pt x="565" y="3090"/>
                    </a:cubicBezTo>
                    <a:cubicBezTo>
                      <a:pt x="605" y="3254"/>
                      <a:pt x="653" y="3465"/>
                      <a:pt x="728" y="3688"/>
                    </a:cubicBezTo>
                    <a:cubicBezTo>
                      <a:pt x="865" y="4090"/>
                      <a:pt x="1456" y="4443"/>
                      <a:pt x="1540" y="4517"/>
                    </a:cubicBezTo>
                    <a:cubicBezTo>
                      <a:pt x="1578" y="4549"/>
                      <a:pt x="1802" y="4585"/>
                      <a:pt x="2045" y="4585"/>
                    </a:cubicBezTo>
                    <a:cubicBezTo>
                      <a:pt x="2350" y="4585"/>
                      <a:pt x="2687" y="4529"/>
                      <a:pt x="2734" y="4340"/>
                    </a:cubicBezTo>
                    <a:cubicBezTo>
                      <a:pt x="2789" y="4122"/>
                      <a:pt x="2954" y="3485"/>
                      <a:pt x="3071" y="3017"/>
                    </a:cubicBezTo>
                    <a:cubicBezTo>
                      <a:pt x="3135" y="2756"/>
                      <a:pt x="3188" y="2545"/>
                      <a:pt x="3195" y="2494"/>
                    </a:cubicBezTo>
                    <a:cubicBezTo>
                      <a:pt x="3220" y="2348"/>
                      <a:pt x="3297" y="1531"/>
                      <a:pt x="3232" y="996"/>
                    </a:cubicBezTo>
                    <a:lnTo>
                      <a:pt x="3232" y="993"/>
                    </a:lnTo>
                    <a:cubicBezTo>
                      <a:pt x="3231" y="979"/>
                      <a:pt x="3228" y="965"/>
                      <a:pt x="3225" y="952"/>
                    </a:cubicBezTo>
                    <a:cubicBezTo>
                      <a:pt x="3138" y="435"/>
                      <a:pt x="2643" y="1"/>
                      <a:pt x="2643"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a:extLst>
                  <a:ext uri="{FF2B5EF4-FFF2-40B4-BE49-F238E27FC236}">
                    <a16:creationId xmlns:a16="http://schemas.microsoft.com/office/drawing/2014/main" id="{76796E09-8375-E83E-FED4-5F3F94EF403E}"/>
                  </a:ext>
                </a:extLst>
              </p:cNvPr>
              <p:cNvSpPr/>
              <p:nvPr/>
            </p:nvSpPr>
            <p:spPr>
              <a:xfrm>
                <a:off x="4547654" y="31341"/>
                <a:ext cx="742309" cy="729256"/>
              </a:xfrm>
              <a:custGeom>
                <a:avLst/>
                <a:gdLst/>
                <a:ahLst/>
                <a:cxnLst/>
                <a:rect l="l" t="t" r="r" b="b"/>
                <a:pathLst>
                  <a:path w="3867" h="3799" extrusionOk="0">
                    <a:moveTo>
                      <a:pt x="2074" y="0"/>
                    </a:moveTo>
                    <a:cubicBezTo>
                      <a:pt x="1262" y="0"/>
                      <a:pt x="396" y="512"/>
                      <a:pt x="170" y="1034"/>
                    </a:cubicBezTo>
                    <a:cubicBezTo>
                      <a:pt x="82" y="1240"/>
                      <a:pt x="38" y="1487"/>
                      <a:pt x="26" y="1740"/>
                    </a:cubicBezTo>
                    <a:cubicBezTo>
                      <a:pt x="1" y="2183"/>
                      <a:pt x="69" y="2649"/>
                      <a:pt x="139" y="2954"/>
                    </a:cubicBezTo>
                    <a:lnTo>
                      <a:pt x="141" y="2954"/>
                    </a:lnTo>
                    <a:cubicBezTo>
                      <a:pt x="199" y="3205"/>
                      <a:pt x="335" y="3425"/>
                      <a:pt x="449" y="3577"/>
                    </a:cubicBezTo>
                    <a:cubicBezTo>
                      <a:pt x="553" y="3714"/>
                      <a:pt x="639" y="3799"/>
                      <a:pt x="639" y="3799"/>
                    </a:cubicBezTo>
                    <a:cubicBezTo>
                      <a:pt x="639" y="3799"/>
                      <a:pt x="669" y="3728"/>
                      <a:pt x="698" y="3639"/>
                    </a:cubicBezTo>
                    <a:cubicBezTo>
                      <a:pt x="722" y="3563"/>
                      <a:pt x="745" y="3474"/>
                      <a:pt x="747" y="3409"/>
                    </a:cubicBezTo>
                    <a:cubicBezTo>
                      <a:pt x="748" y="3323"/>
                      <a:pt x="787" y="3140"/>
                      <a:pt x="824" y="3002"/>
                    </a:cubicBezTo>
                    <a:cubicBezTo>
                      <a:pt x="847" y="2917"/>
                      <a:pt x="868" y="2848"/>
                      <a:pt x="881" y="2833"/>
                    </a:cubicBezTo>
                    <a:cubicBezTo>
                      <a:pt x="915" y="2791"/>
                      <a:pt x="919" y="2722"/>
                      <a:pt x="919" y="2722"/>
                    </a:cubicBezTo>
                    <a:cubicBezTo>
                      <a:pt x="919" y="2722"/>
                      <a:pt x="964" y="2706"/>
                      <a:pt x="1021" y="2706"/>
                    </a:cubicBezTo>
                    <a:cubicBezTo>
                      <a:pt x="1090" y="2706"/>
                      <a:pt x="1177" y="2729"/>
                      <a:pt x="1225" y="2829"/>
                    </a:cubicBezTo>
                    <a:cubicBezTo>
                      <a:pt x="1264" y="2906"/>
                      <a:pt x="1285" y="2992"/>
                      <a:pt x="1302" y="3077"/>
                    </a:cubicBezTo>
                    <a:cubicBezTo>
                      <a:pt x="1310" y="3120"/>
                      <a:pt x="1305" y="3222"/>
                      <a:pt x="1336" y="3249"/>
                    </a:cubicBezTo>
                    <a:cubicBezTo>
                      <a:pt x="1344" y="3257"/>
                      <a:pt x="1355" y="3263"/>
                      <a:pt x="1364" y="3266"/>
                    </a:cubicBezTo>
                    <a:cubicBezTo>
                      <a:pt x="1405" y="3285"/>
                      <a:pt x="1447" y="3305"/>
                      <a:pt x="1490" y="3323"/>
                    </a:cubicBezTo>
                    <a:cubicBezTo>
                      <a:pt x="1500" y="3328"/>
                      <a:pt x="1511" y="3332"/>
                      <a:pt x="1522" y="3332"/>
                    </a:cubicBezTo>
                    <a:cubicBezTo>
                      <a:pt x="1526" y="3332"/>
                      <a:pt x="1530" y="3331"/>
                      <a:pt x="1535" y="3329"/>
                    </a:cubicBezTo>
                    <a:cubicBezTo>
                      <a:pt x="1550" y="3323"/>
                      <a:pt x="1593" y="3028"/>
                      <a:pt x="1608" y="2988"/>
                    </a:cubicBezTo>
                    <a:cubicBezTo>
                      <a:pt x="1656" y="2859"/>
                      <a:pt x="1728" y="2736"/>
                      <a:pt x="1834" y="2645"/>
                    </a:cubicBezTo>
                    <a:cubicBezTo>
                      <a:pt x="2034" y="2473"/>
                      <a:pt x="2096" y="2196"/>
                      <a:pt x="2098" y="2037"/>
                    </a:cubicBezTo>
                    <a:cubicBezTo>
                      <a:pt x="2101" y="1879"/>
                      <a:pt x="2078" y="1396"/>
                      <a:pt x="2078" y="1396"/>
                    </a:cubicBezTo>
                    <a:cubicBezTo>
                      <a:pt x="2078" y="1396"/>
                      <a:pt x="2090" y="1377"/>
                      <a:pt x="2130" y="1365"/>
                    </a:cubicBezTo>
                    <a:cubicBezTo>
                      <a:pt x="2150" y="1358"/>
                      <a:pt x="2178" y="1353"/>
                      <a:pt x="2216" y="1353"/>
                    </a:cubicBezTo>
                    <a:cubicBezTo>
                      <a:pt x="2246" y="1353"/>
                      <a:pt x="2283" y="1356"/>
                      <a:pt x="2327" y="1365"/>
                    </a:cubicBezTo>
                    <a:lnTo>
                      <a:pt x="2328" y="1365"/>
                    </a:lnTo>
                    <a:cubicBezTo>
                      <a:pt x="2356" y="1370"/>
                      <a:pt x="2384" y="1376"/>
                      <a:pt x="2416" y="1385"/>
                    </a:cubicBezTo>
                    <a:cubicBezTo>
                      <a:pt x="2690" y="1465"/>
                      <a:pt x="2833" y="1624"/>
                      <a:pt x="3225" y="1624"/>
                    </a:cubicBezTo>
                    <a:cubicBezTo>
                      <a:pt x="3231" y="1624"/>
                      <a:pt x="3236" y="1624"/>
                      <a:pt x="3242" y="1623"/>
                    </a:cubicBezTo>
                    <a:cubicBezTo>
                      <a:pt x="3550" y="1619"/>
                      <a:pt x="3636" y="1607"/>
                      <a:pt x="3702" y="1524"/>
                    </a:cubicBezTo>
                    <a:lnTo>
                      <a:pt x="3703" y="1524"/>
                    </a:lnTo>
                    <a:cubicBezTo>
                      <a:pt x="3711" y="1513"/>
                      <a:pt x="3719" y="1500"/>
                      <a:pt x="3730" y="1487"/>
                    </a:cubicBezTo>
                    <a:cubicBezTo>
                      <a:pt x="3740" y="1468"/>
                      <a:pt x="3753" y="1447"/>
                      <a:pt x="3766" y="1420"/>
                    </a:cubicBezTo>
                    <a:cubicBezTo>
                      <a:pt x="3866" y="1247"/>
                      <a:pt x="3674" y="930"/>
                      <a:pt x="3605" y="813"/>
                    </a:cubicBezTo>
                    <a:cubicBezTo>
                      <a:pt x="3476" y="590"/>
                      <a:pt x="3142" y="108"/>
                      <a:pt x="2277" y="11"/>
                    </a:cubicBezTo>
                    <a:cubicBezTo>
                      <a:pt x="2210" y="4"/>
                      <a:pt x="2143" y="0"/>
                      <a:pt x="2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a:extLst>
                  <a:ext uri="{FF2B5EF4-FFF2-40B4-BE49-F238E27FC236}">
                    <a16:creationId xmlns:a16="http://schemas.microsoft.com/office/drawing/2014/main" id="{B047E8ED-8A1F-020D-41BD-72A0ABFD6CEA}"/>
                  </a:ext>
                </a:extLst>
              </p:cNvPr>
              <p:cNvSpPr/>
              <p:nvPr/>
            </p:nvSpPr>
            <p:spPr>
              <a:xfrm>
                <a:off x="4631540" y="500489"/>
                <a:ext cx="142626" cy="246861"/>
              </a:xfrm>
              <a:custGeom>
                <a:avLst/>
                <a:gdLst/>
                <a:ahLst/>
                <a:cxnLst/>
                <a:rect l="l" t="t" r="r" b="b"/>
                <a:pathLst>
                  <a:path w="743" h="1286" extrusionOk="0">
                    <a:moveTo>
                      <a:pt x="98" y="582"/>
                    </a:moveTo>
                    <a:cubicBezTo>
                      <a:pt x="98" y="582"/>
                      <a:pt x="1" y="233"/>
                      <a:pt x="195" y="116"/>
                    </a:cubicBezTo>
                    <a:cubicBezTo>
                      <a:pt x="387" y="1"/>
                      <a:pt x="570" y="130"/>
                      <a:pt x="656" y="333"/>
                    </a:cubicBezTo>
                    <a:cubicBezTo>
                      <a:pt x="742" y="538"/>
                      <a:pt x="727" y="1098"/>
                      <a:pt x="638" y="1191"/>
                    </a:cubicBezTo>
                    <a:cubicBezTo>
                      <a:pt x="547" y="1285"/>
                      <a:pt x="381" y="1222"/>
                      <a:pt x="322" y="1151"/>
                    </a:cubicBezTo>
                    <a:cubicBezTo>
                      <a:pt x="265" y="1081"/>
                      <a:pt x="119" y="704"/>
                      <a:pt x="99" y="582"/>
                    </a:cubicBezTo>
                    <a:close/>
                  </a:path>
                </a:pathLst>
              </a:custGeom>
              <a:solidFill>
                <a:srgbClr val="FEC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a:extLst>
                  <a:ext uri="{FF2B5EF4-FFF2-40B4-BE49-F238E27FC236}">
                    <a16:creationId xmlns:a16="http://schemas.microsoft.com/office/drawing/2014/main" id="{2350F8E1-3495-DF4E-4F02-FD79A0CCC147}"/>
                  </a:ext>
                </a:extLst>
              </p:cNvPr>
              <p:cNvSpPr/>
              <p:nvPr/>
            </p:nvSpPr>
            <p:spPr>
              <a:xfrm>
                <a:off x="4656687" y="531779"/>
                <a:ext cx="95596" cy="162590"/>
              </a:xfrm>
              <a:custGeom>
                <a:avLst/>
                <a:gdLst/>
                <a:ahLst/>
                <a:cxnLst/>
                <a:rect l="l" t="t" r="r" b="b"/>
                <a:pathLst>
                  <a:path w="498" h="847" extrusionOk="0">
                    <a:moveTo>
                      <a:pt x="1" y="279"/>
                    </a:moveTo>
                    <a:cubicBezTo>
                      <a:pt x="1" y="279"/>
                      <a:pt x="8" y="69"/>
                      <a:pt x="99" y="42"/>
                    </a:cubicBezTo>
                    <a:cubicBezTo>
                      <a:pt x="190" y="16"/>
                      <a:pt x="327" y="1"/>
                      <a:pt x="393" y="133"/>
                    </a:cubicBezTo>
                    <a:cubicBezTo>
                      <a:pt x="459" y="266"/>
                      <a:pt x="494" y="385"/>
                      <a:pt x="496" y="544"/>
                    </a:cubicBezTo>
                    <a:cubicBezTo>
                      <a:pt x="497" y="702"/>
                      <a:pt x="467" y="835"/>
                      <a:pt x="380" y="841"/>
                    </a:cubicBezTo>
                    <a:cubicBezTo>
                      <a:pt x="294" y="847"/>
                      <a:pt x="128" y="707"/>
                      <a:pt x="1" y="281"/>
                    </a:cubicBezTo>
                    <a:close/>
                  </a:path>
                </a:pathLst>
              </a:custGeom>
              <a:solidFill>
                <a:srgbClr val="F7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a:extLst>
                  <a:ext uri="{FF2B5EF4-FFF2-40B4-BE49-F238E27FC236}">
                    <a16:creationId xmlns:a16="http://schemas.microsoft.com/office/drawing/2014/main" id="{9CF7EB62-59C0-87E8-2B6E-8151387474D5}"/>
                  </a:ext>
                </a:extLst>
              </p:cNvPr>
              <p:cNvSpPr/>
              <p:nvPr/>
            </p:nvSpPr>
            <p:spPr>
              <a:xfrm>
                <a:off x="4527690" y="347882"/>
                <a:ext cx="172572" cy="367603"/>
              </a:xfrm>
              <a:custGeom>
                <a:avLst/>
                <a:gdLst/>
                <a:ahLst/>
                <a:cxnLst/>
                <a:rect l="l" t="t" r="r" b="b"/>
                <a:pathLst>
                  <a:path w="899" h="1915" extrusionOk="0">
                    <a:moveTo>
                      <a:pt x="133" y="1"/>
                    </a:moveTo>
                    <a:lnTo>
                      <a:pt x="0" y="247"/>
                    </a:lnTo>
                    <a:lnTo>
                      <a:pt x="0" y="274"/>
                    </a:lnTo>
                    <a:lnTo>
                      <a:pt x="40" y="900"/>
                    </a:lnTo>
                    <a:lnTo>
                      <a:pt x="223" y="1733"/>
                    </a:lnTo>
                    <a:cubicBezTo>
                      <a:pt x="223" y="1733"/>
                      <a:pt x="466" y="1848"/>
                      <a:pt x="705" y="1914"/>
                    </a:cubicBezTo>
                    <a:cubicBezTo>
                      <a:pt x="706" y="1914"/>
                      <a:pt x="707" y="1915"/>
                      <a:pt x="708" y="1915"/>
                    </a:cubicBezTo>
                    <a:cubicBezTo>
                      <a:pt x="777" y="1915"/>
                      <a:pt x="531" y="1080"/>
                      <a:pt x="638" y="1080"/>
                    </a:cubicBezTo>
                    <a:cubicBezTo>
                      <a:pt x="640" y="1080"/>
                      <a:pt x="641" y="1080"/>
                      <a:pt x="643" y="1080"/>
                    </a:cubicBezTo>
                    <a:cubicBezTo>
                      <a:pt x="719" y="1097"/>
                      <a:pt x="805" y="1116"/>
                      <a:pt x="899" y="1136"/>
                    </a:cubicBezTo>
                    <a:cubicBezTo>
                      <a:pt x="891" y="931"/>
                      <a:pt x="880" y="727"/>
                      <a:pt x="866" y="522"/>
                    </a:cubicBezTo>
                    <a:cubicBezTo>
                      <a:pt x="453" y="390"/>
                      <a:pt x="131" y="254"/>
                      <a:pt x="131" y="254"/>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a:extLst>
                  <a:ext uri="{FF2B5EF4-FFF2-40B4-BE49-F238E27FC236}">
                    <a16:creationId xmlns:a16="http://schemas.microsoft.com/office/drawing/2014/main" id="{40C3F7E3-B300-0FAD-D808-F91CB3841C70}"/>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solidFill>
                <a:srgbClr val="7ED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a:extLst>
                  <a:ext uri="{FF2B5EF4-FFF2-40B4-BE49-F238E27FC236}">
                    <a16:creationId xmlns:a16="http://schemas.microsoft.com/office/drawing/2014/main" id="{242D4C62-C0BB-B5ED-8091-F3A8D107DCBC}"/>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a:extLst>
                  <a:ext uri="{FF2B5EF4-FFF2-40B4-BE49-F238E27FC236}">
                    <a16:creationId xmlns:a16="http://schemas.microsoft.com/office/drawing/2014/main" id="{58854887-46AD-E966-65C6-D1FAB42A2422}"/>
                  </a:ext>
                </a:extLst>
              </p:cNvPr>
              <p:cNvSpPr/>
              <p:nvPr/>
            </p:nvSpPr>
            <p:spPr>
              <a:xfrm>
                <a:off x="5804219" y="2212766"/>
                <a:ext cx="329979" cy="186777"/>
              </a:xfrm>
              <a:custGeom>
                <a:avLst/>
                <a:gdLst/>
                <a:ahLst/>
                <a:cxnLst/>
                <a:rect l="l" t="t" r="r" b="b"/>
                <a:pathLst>
                  <a:path w="1719" h="973" extrusionOk="0">
                    <a:moveTo>
                      <a:pt x="335" y="0"/>
                    </a:moveTo>
                    <a:cubicBezTo>
                      <a:pt x="326" y="0"/>
                      <a:pt x="318" y="1"/>
                      <a:pt x="311" y="2"/>
                    </a:cubicBezTo>
                    <a:cubicBezTo>
                      <a:pt x="177" y="29"/>
                      <a:pt x="17" y="159"/>
                      <a:pt x="18" y="212"/>
                    </a:cubicBezTo>
                    <a:cubicBezTo>
                      <a:pt x="18" y="262"/>
                      <a:pt x="0" y="532"/>
                      <a:pt x="52" y="593"/>
                    </a:cubicBezTo>
                    <a:cubicBezTo>
                      <a:pt x="105" y="655"/>
                      <a:pt x="326" y="767"/>
                      <a:pt x="383" y="767"/>
                    </a:cubicBezTo>
                    <a:cubicBezTo>
                      <a:pt x="440" y="767"/>
                      <a:pt x="706" y="738"/>
                      <a:pt x="706" y="738"/>
                    </a:cubicBezTo>
                    <a:lnTo>
                      <a:pt x="951" y="712"/>
                    </a:lnTo>
                    <a:cubicBezTo>
                      <a:pt x="951" y="712"/>
                      <a:pt x="1197" y="930"/>
                      <a:pt x="1277" y="950"/>
                    </a:cubicBezTo>
                    <a:cubicBezTo>
                      <a:pt x="1322" y="961"/>
                      <a:pt x="1399" y="973"/>
                      <a:pt x="1469" y="973"/>
                    </a:cubicBezTo>
                    <a:cubicBezTo>
                      <a:pt x="1522" y="973"/>
                      <a:pt x="1571" y="966"/>
                      <a:pt x="1595" y="947"/>
                    </a:cubicBezTo>
                    <a:cubicBezTo>
                      <a:pt x="1652" y="905"/>
                      <a:pt x="1718" y="848"/>
                      <a:pt x="1718" y="802"/>
                    </a:cubicBezTo>
                    <a:cubicBezTo>
                      <a:pt x="1718" y="755"/>
                      <a:pt x="1687" y="679"/>
                      <a:pt x="1631" y="679"/>
                    </a:cubicBezTo>
                    <a:cubicBezTo>
                      <a:pt x="1630" y="679"/>
                      <a:pt x="1630" y="679"/>
                      <a:pt x="1629" y="679"/>
                    </a:cubicBezTo>
                    <a:cubicBezTo>
                      <a:pt x="1572" y="679"/>
                      <a:pt x="1460" y="681"/>
                      <a:pt x="1460" y="681"/>
                    </a:cubicBezTo>
                    <a:cubicBezTo>
                      <a:pt x="1460" y="681"/>
                      <a:pt x="1207" y="315"/>
                      <a:pt x="1166" y="295"/>
                    </a:cubicBezTo>
                    <a:cubicBezTo>
                      <a:pt x="1124" y="275"/>
                      <a:pt x="948" y="224"/>
                      <a:pt x="948" y="224"/>
                    </a:cubicBezTo>
                    <a:cubicBezTo>
                      <a:pt x="948" y="224"/>
                      <a:pt x="496" y="0"/>
                      <a:pt x="33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a:extLst>
                  <a:ext uri="{FF2B5EF4-FFF2-40B4-BE49-F238E27FC236}">
                    <a16:creationId xmlns:a16="http://schemas.microsoft.com/office/drawing/2014/main" id="{156EE2E0-4991-E860-974E-AFD1FD732361}"/>
                  </a:ext>
                </a:extLst>
              </p:cNvPr>
              <p:cNvSpPr/>
              <p:nvPr/>
            </p:nvSpPr>
            <p:spPr>
              <a:xfrm>
                <a:off x="4525962" y="18288"/>
                <a:ext cx="785884" cy="506774"/>
              </a:xfrm>
              <a:custGeom>
                <a:avLst/>
                <a:gdLst/>
                <a:ahLst/>
                <a:cxnLst/>
                <a:rect l="l" t="t" r="r" b="b"/>
                <a:pathLst>
                  <a:path w="4094" h="2640" extrusionOk="0">
                    <a:moveTo>
                      <a:pt x="1892" y="1"/>
                    </a:moveTo>
                    <a:cubicBezTo>
                      <a:pt x="496" y="1"/>
                      <a:pt x="102" y="1057"/>
                      <a:pt x="20" y="1590"/>
                    </a:cubicBezTo>
                    <a:cubicBezTo>
                      <a:pt x="6" y="1676"/>
                      <a:pt x="0" y="1747"/>
                      <a:pt x="0" y="1798"/>
                    </a:cubicBezTo>
                    <a:cubicBezTo>
                      <a:pt x="0" y="1902"/>
                      <a:pt x="3" y="2005"/>
                      <a:pt x="9" y="2101"/>
                    </a:cubicBezTo>
                    <a:cubicBezTo>
                      <a:pt x="22" y="2387"/>
                      <a:pt x="49" y="2617"/>
                      <a:pt x="49" y="2617"/>
                    </a:cubicBezTo>
                    <a:lnTo>
                      <a:pt x="1137" y="2639"/>
                    </a:lnTo>
                    <a:lnTo>
                      <a:pt x="937" y="2402"/>
                    </a:lnTo>
                    <a:lnTo>
                      <a:pt x="806" y="2247"/>
                    </a:lnTo>
                    <a:lnTo>
                      <a:pt x="806" y="2247"/>
                    </a:lnTo>
                    <a:cubicBezTo>
                      <a:pt x="846" y="2262"/>
                      <a:pt x="1502" y="2511"/>
                      <a:pt x="2518" y="2511"/>
                    </a:cubicBezTo>
                    <a:cubicBezTo>
                      <a:pt x="2770" y="2511"/>
                      <a:pt x="3043" y="2495"/>
                      <a:pt x="3335" y="2458"/>
                    </a:cubicBezTo>
                    <a:cubicBezTo>
                      <a:pt x="3983" y="2373"/>
                      <a:pt x="4073" y="2279"/>
                      <a:pt x="4087" y="2253"/>
                    </a:cubicBezTo>
                    <a:lnTo>
                      <a:pt x="4087" y="2251"/>
                    </a:lnTo>
                    <a:cubicBezTo>
                      <a:pt x="4092" y="2188"/>
                      <a:pt x="4093" y="2068"/>
                      <a:pt x="4081" y="1921"/>
                    </a:cubicBezTo>
                    <a:cubicBezTo>
                      <a:pt x="4035" y="1324"/>
                      <a:pt x="3752" y="224"/>
                      <a:pt x="2312" y="30"/>
                    </a:cubicBezTo>
                    <a:cubicBezTo>
                      <a:pt x="2163" y="10"/>
                      <a:pt x="202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a:extLst>
                  <a:ext uri="{FF2B5EF4-FFF2-40B4-BE49-F238E27FC236}">
                    <a16:creationId xmlns:a16="http://schemas.microsoft.com/office/drawing/2014/main" id="{55382F86-79DB-EE6B-B53B-68ACF5EAED92}"/>
                  </a:ext>
                </a:extLst>
              </p:cNvPr>
              <p:cNvSpPr/>
              <p:nvPr/>
            </p:nvSpPr>
            <p:spPr>
              <a:xfrm>
                <a:off x="4808526" y="18479"/>
                <a:ext cx="503511" cy="470110"/>
              </a:xfrm>
              <a:custGeom>
                <a:avLst/>
                <a:gdLst/>
                <a:ahLst/>
                <a:cxnLst/>
                <a:rect l="l" t="t" r="r" b="b"/>
                <a:pathLst>
                  <a:path w="2623" h="2449" extrusionOk="0">
                    <a:moveTo>
                      <a:pt x="427" y="1"/>
                    </a:moveTo>
                    <a:cubicBezTo>
                      <a:pt x="273" y="1"/>
                      <a:pt x="131" y="13"/>
                      <a:pt x="0" y="37"/>
                    </a:cubicBezTo>
                    <a:cubicBezTo>
                      <a:pt x="37" y="34"/>
                      <a:pt x="122" y="25"/>
                      <a:pt x="240" y="25"/>
                    </a:cubicBezTo>
                    <a:cubicBezTo>
                      <a:pt x="629" y="25"/>
                      <a:pt x="1374" y="126"/>
                      <a:pt x="1921" y="906"/>
                    </a:cubicBezTo>
                    <a:lnTo>
                      <a:pt x="1921" y="904"/>
                    </a:lnTo>
                    <a:lnTo>
                      <a:pt x="1921" y="904"/>
                    </a:lnTo>
                    <a:cubicBezTo>
                      <a:pt x="2240" y="1358"/>
                      <a:pt x="2411" y="2305"/>
                      <a:pt x="2018" y="2434"/>
                    </a:cubicBezTo>
                    <a:lnTo>
                      <a:pt x="2018" y="2434"/>
                    </a:lnTo>
                    <a:cubicBezTo>
                      <a:pt x="2526" y="2357"/>
                      <a:pt x="2602" y="2275"/>
                      <a:pt x="2615" y="2252"/>
                    </a:cubicBezTo>
                    <a:lnTo>
                      <a:pt x="2615" y="2250"/>
                    </a:lnTo>
                    <a:cubicBezTo>
                      <a:pt x="2620" y="2187"/>
                      <a:pt x="2623" y="2069"/>
                      <a:pt x="2611" y="1920"/>
                    </a:cubicBezTo>
                    <a:cubicBezTo>
                      <a:pt x="2564" y="1323"/>
                      <a:pt x="2281" y="223"/>
                      <a:pt x="840" y="29"/>
                    </a:cubicBezTo>
                    <a:cubicBezTo>
                      <a:pt x="694" y="10"/>
                      <a:pt x="556" y="1"/>
                      <a:pt x="427" y="1"/>
                    </a:cubicBezTo>
                    <a:close/>
                    <a:moveTo>
                      <a:pt x="2018" y="2434"/>
                    </a:moveTo>
                    <a:cubicBezTo>
                      <a:pt x="1986" y="2439"/>
                      <a:pt x="1952" y="2444"/>
                      <a:pt x="1917" y="2449"/>
                    </a:cubicBezTo>
                    <a:cubicBezTo>
                      <a:pt x="1918" y="2449"/>
                      <a:pt x="1920" y="2449"/>
                      <a:pt x="1921" y="2449"/>
                    </a:cubicBezTo>
                    <a:cubicBezTo>
                      <a:pt x="1957" y="2449"/>
                      <a:pt x="1989" y="2444"/>
                      <a:pt x="2018" y="2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a:extLst>
                  <a:ext uri="{FF2B5EF4-FFF2-40B4-BE49-F238E27FC236}">
                    <a16:creationId xmlns:a16="http://schemas.microsoft.com/office/drawing/2014/main" id="{B8CB58B6-97ED-87C1-5346-B80A5A22BD63}"/>
                  </a:ext>
                </a:extLst>
              </p:cNvPr>
              <p:cNvSpPr/>
              <p:nvPr/>
            </p:nvSpPr>
            <p:spPr>
              <a:xfrm>
                <a:off x="4556868" y="449428"/>
                <a:ext cx="251852" cy="273543"/>
              </a:xfrm>
              <a:custGeom>
                <a:avLst/>
                <a:gdLst/>
                <a:ahLst/>
                <a:cxnLst/>
                <a:rect l="l" t="t" r="r" b="b"/>
                <a:pathLst>
                  <a:path w="1312" h="1425" extrusionOk="0">
                    <a:moveTo>
                      <a:pt x="566" y="0"/>
                    </a:moveTo>
                    <a:cubicBezTo>
                      <a:pt x="354" y="0"/>
                      <a:pt x="169" y="144"/>
                      <a:pt x="99" y="393"/>
                    </a:cubicBezTo>
                    <a:cubicBezTo>
                      <a:pt x="1" y="745"/>
                      <a:pt x="170" y="1173"/>
                      <a:pt x="477" y="1350"/>
                    </a:cubicBezTo>
                    <a:cubicBezTo>
                      <a:pt x="567" y="1401"/>
                      <a:pt x="658" y="1425"/>
                      <a:pt x="745" y="1425"/>
                    </a:cubicBezTo>
                    <a:cubicBezTo>
                      <a:pt x="957" y="1425"/>
                      <a:pt x="1143" y="1281"/>
                      <a:pt x="1213" y="1031"/>
                    </a:cubicBezTo>
                    <a:cubicBezTo>
                      <a:pt x="1311" y="681"/>
                      <a:pt x="1142" y="252"/>
                      <a:pt x="834" y="76"/>
                    </a:cubicBezTo>
                    <a:cubicBezTo>
                      <a:pt x="745" y="25"/>
                      <a:pt x="653"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a:extLst>
                  <a:ext uri="{FF2B5EF4-FFF2-40B4-BE49-F238E27FC236}">
                    <a16:creationId xmlns:a16="http://schemas.microsoft.com/office/drawing/2014/main" id="{5C42F639-E6E2-97B8-7285-36EBEA57D3FB}"/>
                  </a:ext>
                </a:extLst>
              </p:cNvPr>
              <p:cNvSpPr/>
              <p:nvPr/>
            </p:nvSpPr>
            <p:spPr>
              <a:xfrm>
                <a:off x="4589309" y="484941"/>
                <a:ext cx="186585" cy="202518"/>
              </a:xfrm>
              <a:custGeom>
                <a:avLst/>
                <a:gdLst/>
                <a:ahLst/>
                <a:cxnLst/>
                <a:rect l="l" t="t" r="r" b="b"/>
                <a:pathLst>
                  <a:path w="972" h="1055" extrusionOk="0">
                    <a:moveTo>
                      <a:pt x="421" y="0"/>
                    </a:moveTo>
                    <a:cubicBezTo>
                      <a:pt x="264" y="0"/>
                      <a:pt x="126" y="107"/>
                      <a:pt x="75" y="291"/>
                    </a:cubicBezTo>
                    <a:cubicBezTo>
                      <a:pt x="1" y="551"/>
                      <a:pt x="127" y="868"/>
                      <a:pt x="355" y="999"/>
                    </a:cubicBezTo>
                    <a:cubicBezTo>
                      <a:pt x="421" y="1037"/>
                      <a:pt x="489" y="1055"/>
                      <a:pt x="554" y="1055"/>
                    </a:cubicBezTo>
                    <a:cubicBezTo>
                      <a:pt x="710" y="1055"/>
                      <a:pt x="848" y="948"/>
                      <a:pt x="899" y="763"/>
                    </a:cubicBezTo>
                    <a:cubicBezTo>
                      <a:pt x="971" y="503"/>
                      <a:pt x="847" y="186"/>
                      <a:pt x="619" y="56"/>
                    </a:cubicBezTo>
                    <a:cubicBezTo>
                      <a:pt x="553" y="18"/>
                      <a:pt x="485"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a:extLst>
                  <a:ext uri="{FF2B5EF4-FFF2-40B4-BE49-F238E27FC236}">
                    <a16:creationId xmlns:a16="http://schemas.microsoft.com/office/drawing/2014/main" id="{B93E09F9-BDC4-0DBD-057E-9B8CB843EEFD}"/>
                  </a:ext>
                </a:extLst>
              </p:cNvPr>
              <p:cNvSpPr/>
              <p:nvPr/>
            </p:nvSpPr>
            <p:spPr>
              <a:xfrm>
                <a:off x="4607929" y="504904"/>
                <a:ext cx="149729" cy="162782"/>
              </a:xfrm>
              <a:custGeom>
                <a:avLst/>
                <a:gdLst/>
                <a:ahLst/>
                <a:cxnLst/>
                <a:rect l="l" t="t" r="r" b="b"/>
                <a:pathLst>
                  <a:path w="780" h="848" extrusionOk="0">
                    <a:moveTo>
                      <a:pt x="336" y="0"/>
                    </a:moveTo>
                    <a:cubicBezTo>
                      <a:pt x="210" y="0"/>
                      <a:pt x="101" y="85"/>
                      <a:pt x="59" y="233"/>
                    </a:cubicBezTo>
                    <a:cubicBezTo>
                      <a:pt x="1" y="442"/>
                      <a:pt x="101" y="698"/>
                      <a:pt x="284" y="802"/>
                    </a:cubicBezTo>
                    <a:cubicBezTo>
                      <a:pt x="337" y="833"/>
                      <a:pt x="391" y="847"/>
                      <a:pt x="443" y="847"/>
                    </a:cubicBezTo>
                    <a:cubicBezTo>
                      <a:pt x="569" y="847"/>
                      <a:pt x="679" y="762"/>
                      <a:pt x="721" y="613"/>
                    </a:cubicBezTo>
                    <a:cubicBezTo>
                      <a:pt x="779" y="404"/>
                      <a:pt x="679" y="150"/>
                      <a:pt x="496" y="46"/>
                    </a:cubicBezTo>
                    <a:cubicBezTo>
                      <a:pt x="442" y="15"/>
                      <a:pt x="388"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a:extLst>
                  <a:ext uri="{FF2B5EF4-FFF2-40B4-BE49-F238E27FC236}">
                    <a16:creationId xmlns:a16="http://schemas.microsoft.com/office/drawing/2014/main" id="{301A46AC-234A-E7C3-98D4-C1A947FA698F}"/>
                  </a:ext>
                </a:extLst>
              </p:cNvPr>
              <p:cNvSpPr/>
              <p:nvPr/>
            </p:nvSpPr>
            <p:spPr>
              <a:xfrm>
                <a:off x="4699302" y="38635"/>
                <a:ext cx="285253" cy="135332"/>
              </a:xfrm>
              <a:custGeom>
                <a:avLst/>
                <a:gdLst/>
                <a:ahLst/>
                <a:cxnLst/>
                <a:rect l="l" t="t" r="r" b="b"/>
                <a:pathLst>
                  <a:path w="1486" h="705" extrusionOk="0">
                    <a:moveTo>
                      <a:pt x="863" y="1"/>
                    </a:moveTo>
                    <a:cubicBezTo>
                      <a:pt x="812" y="1"/>
                      <a:pt x="761" y="3"/>
                      <a:pt x="708" y="9"/>
                    </a:cubicBezTo>
                    <a:cubicBezTo>
                      <a:pt x="308" y="49"/>
                      <a:pt x="0" y="235"/>
                      <a:pt x="18" y="426"/>
                    </a:cubicBezTo>
                    <a:cubicBezTo>
                      <a:pt x="36" y="592"/>
                      <a:pt x="294" y="704"/>
                      <a:pt x="625" y="704"/>
                    </a:cubicBezTo>
                    <a:cubicBezTo>
                      <a:pt x="674" y="704"/>
                      <a:pt x="725" y="702"/>
                      <a:pt x="777" y="696"/>
                    </a:cubicBezTo>
                    <a:cubicBezTo>
                      <a:pt x="1177" y="656"/>
                      <a:pt x="1486" y="469"/>
                      <a:pt x="1466" y="280"/>
                    </a:cubicBezTo>
                    <a:cubicBezTo>
                      <a:pt x="1450" y="114"/>
                      <a:pt x="1192"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a:extLst>
                  <a:ext uri="{FF2B5EF4-FFF2-40B4-BE49-F238E27FC236}">
                    <a16:creationId xmlns:a16="http://schemas.microsoft.com/office/drawing/2014/main" id="{A692C4FD-491D-A2DB-3391-4F1F16A8E776}"/>
                  </a:ext>
                </a:extLst>
              </p:cNvPr>
              <p:cNvSpPr/>
              <p:nvPr/>
            </p:nvSpPr>
            <p:spPr>
              <a:xfrm>
                <a:off x="4508686" y="327150"/>
                <a:ext cx="819669" cy="188313"/>
              </a:xfrm>
              <a:custGeom>
                <a:avLst/>
                <a:gdLst/>
                <a:ahLst/>
                <a:cxnLst/>
                <a:rect l="l" t="t" r="r" b="b"/>
                <a:pathLst>
                  <a:path w="4270" h="981" extrusionOk="0">
                    <a:moveTo>
                      <a:pt x="107" y="1"/>
                    </a:moveTo>
                    <a:lnTo>
                      <a:pt x="32" y="84"/>
                    </a:lnTo>
                    <a:lnTo>
                      <a:pt x="1" y="447"/>
                    </a:lnTo>
                    <a:cubicBezTo>
                      <a:pt x="1" y="447"/>
                      <a:pt x="1277" y="980"/>
                      <a:pt x="2537" y="980"/>
                    </a:cubicBezTo>
                    <a:cubicBezTo>
                      <a:pt x="2598" y="980"/>
                      <a:pt x="2659" y="979"/>
                      <a:pt x="2720" y="976"/>
                    </a:cubicBezTo>
                    <a:cubicBezTo>
                      <a:pt x="4037" y="918"/>
                      <a:pt x="4269" y="698"/>
                      <a:pt x="4269" y="698"/>
                    </a:cubicBezTo>
                    <a:lnTo>
                      <a:pt x="4269" y="327"/>
                    </a:lnTo>
                    <a:lnTo>
                      <a:pt x="4163" y="219"/>
                    </a:lnTo>
                    <a:cubicBezTo>
                      <a:pt x="3684" y="396"/>
                      <a:pt x="3165" y="460"/>
                      <a:pt x="2663" y="460"/>
                    </a:cubicBezTo>
                    <a:cubicBezTo>
                      <a:pt x="1322" y="460"/>
                      <a:pt x="107"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a:extLst>
                  <a:ext uri="{FF2B5EF4-FFF2-40B4-BE49-F238E27FC236}">
                    <a16:creationId xmlns:a16="http://schemas.microsoft.com/office/drawing/2014/main" id="{37CF25ED-75A8-19D4-DD12-B3D09B29103D}"/>
                  </a:ext>
                </a:extLst>
              </p:cNvPr>
              <p:cNvSpPr/>
              <p:nvPr/>
            </p:nvSpPr>
            <p:spPr>
              <a:xfrm>
                <a:off x="4744412" y="369189"/>
                <a:ext cx="583558" cy="146274"/>
              </a:xfrm>
              <a:custGeom>
                <a:avLst/>
                <a:gdLst/>
                <a:ahLst/>
                <a:cxnLst/>
                <a:rect l="l" t="t" r="r" b="b"/>
                <a:pathLst>
                  <a:path w="3040" h="762" extrusionOk="0">
                    <a:moveTo>
                      <a:pt x="2935" y="0"/>
                    </a:moveTo>
                    <a:cubicBezTo>
                      <a:pt x="2456" y="176"/>
                      <a:pt x="1938" y="241"/>
                      <a:pt x="1436" y="241"/>
                    </a:cubicBezTo>
                    <a:cubicBezTo>
                      <a:pt x="991" y="241"/>
                      <a:pt x="560" y="190"/>
                      <a:pt x="182" y="122"/>
                    </a:cubicBezTo>
                    <a:lnTo>
                      <a:pt x="27" y="139"/>
                    </a:lnTo>
                    <a:lnTo>
                      <a:pt x="0" y="603"/>
                    </a:lnTo>
                    <a:cubicBezTo>
                      <a:pt x="397" y="692"/>
                      <a:pt x="851" y="761"/>
                      <a:pt x="1303" y="761"/>
                    </a:cubicBezTo>
                    <a:cubicBezTo>
                      <a:pt x="1366" y="761"/>
                      <a:pt x="1429" y="760"/>
                      <a:pt x="1492" y="757"/>
                    </a:cubicBezTo>
                    <a:cubicBezTo>
                      <a:pt x="2809" y="699"/>
                      <a:pt x="3040" y="480"/>
                      <a:pt x="3040" y="480"/>
                    </a:cubicBezTo>
                    <a:lnTo>
                      <a:pt x="3040" y="108"/>
                    </a:lnTo>
                    <a:lnTo>
                      <a:pt x="2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a:extLst>
                  <a:ext uri="{FF2B5EF4-FFF2-40B4-BE49-F238E27FC236}">
                    <a16:creationId xmlns:a16="http://schemas.microsoft.com/office/drawing/2014/main" id="{3B280A6B-8921-9D7E-FB6A-51C8D8032A1E}"/>
                  </a:ext>
                </a:extLst>
              </p:cNvPr>
              <p:cNvSpPr/>
              <p:nvPr/>
            </p:nvSpPr>
            <p:spPr>
              <a:xfrm>
                <a:off x="4514637" y="327150"/>
                <a:ext cx="812759" cy="115944"/>
              </a:xfrm>
              <a:custGeom>
                <a:avLst/>
                <a:gdLst/>
                <a:ahLst/>
                <a:cxnLst/>
                <a:rect l="l" t="t" r="r" b="b"/>
                <a:pathLst>
                  <a:path w="4234" h="604" extrusionOk="0">
                    <a:moveTo>
                      <a:pt x="76" y="1"/>
                    </a:moveTo>
                    <a:lnTo>
                      <a:pt x="1" y="82"/>
                    </a:lnTo>
                    <a:cubicBezTo>
                      <a:pt x="204" y="164"/>
                      <a:pt x="1361" y="603"/>
                      <a:pt x="2505" y="603"/>
                    </a:cubicBezTo>
                    <a:cubicBezTo>
                      <a:pt x="2566" y="603"/>
                      <a:pt x="2628" y="602"/>
                      <a:pt x="2689" y="599"/>
                    </a:cubicBezTo>
                    <a:cubicBezTo>
                      <a:pt x="3918" y="544"/>
                      <a:pt x="4201" y="350"/>
                      <a:pt x="4234" y="324"/>
                    </a:cubicBezTo>
                    <a:lnTo>
                      <a:pt x="4132" y="219"/>
                    </a:lnTo>
                    <a:lnTo>
                      <a:pt x="4132" y="218"/>
                    </a:lnTo>
                    <a:cubicBezTo>
                      <a:pt x="3652" y="395"/>
                      <a:pt x="3132" y="459"/>
                      <a:pt x="2630" y="459"/>
                    </a:cubicBezTo>
                    <a:cubicBezTo>
                      <a:pt x="1290" y="459"/>
                      <a:pt x="76" y="1"/>
                      <a:pt x="76" y="1"/>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44">
              <a:extLst>
                <a:ext uri="{FF2B5EF4-FFF2-40B4-BE49-F238E27FC236}">
                  <a16:creationId xmlns:a16="http://schemas.microsoft.com/office/drawing/2014/main" id="{FA0EA8DE-FFBD-F3FB-DF8A-DCB36A69B8F6}"/>
                </a:ext>
              </a:extLst>
            </p:cNvPr>
            <p:cNvSpPr/>
            <p:nvPr/>
          </p:nvSpPr>
          <p:spPr>
            <a:xfrm>
              <a:off x="6027083" y="2250582"/>
              <a:ext cx="160862" cy="350135"/>
            </a:xfrm>
            <a:custGeom>
              <a:avLst/>
              <a:gdLst/>
              <a:ahLst/>
              <a:cxnLst/>
              <a:rect l="l" t="t" r="r" b="b"/>
              <a:pathLst>
                <a:path w="838" h="1824" extrusionOk="0">
                  <a:moveTo>
                    <a:pt x="805" y="0"/>
                  </a:moveTo>
                  <a:cubicBezTo>
                    <a:pt x="790" y="0"/>
                    <a:pt x="776" y="10"/>
                    <a:pt x="773" y="27"/>
                  </a:cubicBezTo>
                  <a:lnTo>
                    <a:pt x="674" y="555"/>
                  </a:lnTo>
                  <a:lnTo>
                    <a:pt x="656" y="591"/>
                  </a:lnTo>
                  <a:lnTo>
                    <a:pt x="503" y="1457"/>
                  </a:lnTo>
                  <a:lnTo>
                    <a:pt x="410" y="1427"/>
                  </a:lnTo>
                  <a:cubicBezTo>
                    <a:pt x="406" y="1425"/>
                    <a:pt x="403" y="1425"/>
                    <a:pt x="400" y="1425"/>
                  </a:cubicBezTo>
                  <a:cubicBezTo>
                    <a:pt x="394" y="1427"/>
                    <a:pt x="386" y="1430"/>
                    <a:pt x="380" y="1436"/>
                  </a:cubicBezTo>
                  <a:cubicBezTo>
                    <a:pt x="379" y="1436"/>
                    <a:pt x="377" y="1438"/>
                    <a:pt x="377" y="1439"/>
                  </a:cubicBezTo>
                  <a:cubicBezTo>
                    <a:pt x="368" y="1448"/>
                    <a:pt x="362" y="1459"/>
                    <a:pt x="357" y="1471"/>
                  </a:cubicBezTo>
                  <a:cubicBezTo>
                    <a:pt x="354" y="1477"/>
                    <a:pt x="353" y="1484"/>
                    <a:pt x="351" y="1491"/>
                  </a:cubicBezTo>
                  <a:cubicBezTo>
                    <a:pt x="350" y="1501"/>
                    <a:pt x="350" y="1510"/>
                    <a:pt x="351" y="1519"/>
                  </a:cubicBezTo>
                  <a:cubicBezTo>
                    <a:pt x="354" y="1533"/>
                    <a:pt x="362" y="1542"/>
                    <a:pt x="371" y="1545"/>
                  </a:cubicBezTo>
                  <a:lnTo>
                    <a:pt x="491" y="1585"/>
                  </a:lnTo>
                  <a:cubicBezTo>
                    <a:pt x="496" y="1604"/>
                    <a:pt x="503" y="1621"/>
                    <a:pt x="520" y="1631"/>
                  </a:cubicBezTo>
                  <a:cubicBezTo>
                    <a:pt x="533" y="1640"/>
                    <a:pt x="547" y="1644"/>
                    <a:pt x="561" y="1644"/>
                  </a:cubicBezTo>
                  <a:cubicBezTo>
                    <a:pt x="598" y="1644"/>
                    <a:pt x="633" y="1617"/>
                    <a:pt x="637" y="1577"/>
                  </a:cubicBezTo>
                  <a:lnTo>
                    <a:pt x="774" y="608"/>
                  </a:lnTo>
                  <a:lnTo>
                    <a:pt x="768" y="561"/>
                  </a:lnTo>
                  <a:lnTo>
                    <a:pt x="836" y="36"/>
                  </a:lnTo>
                  <a:cubicBezTo>
                    <a:pt x="837" y="25"/>
                    <a:pt x="831" y="13"/>
                    <a:pt x="822" y="5"/>
                  </a:cubicBezTo>
                  <a:cubicBezTo>
                    <a:pt x="816" y="2"/>
                    <a:pt x="811" y="0"/>
                    <a:pt x="805" y="0"/>
                  </a:cubicBezTo>
                  <a:close/>
                  <a:moveTo>
                    <a:pt x="454" y="180"/>
                  </a:moveTo>
                  <a:cubicBezTo>
                    <a:pt x="440" y="180"/>
                    <a:pt x="427" y="190"/>
                    <a:pt x="423" y="205"/>
                  </a:cubicBezTo>
                  <a:lnTo>
                    <a:pt x="325" y="735"/>
                  </a:lnTo>
                  <a:lnTo>
                    <a:pt x="305" y="771"/>
                  </a:lnTo>
                  <a:lnTo>
                    <a:pt x="154" y="1637"/>
                  </a:lnTo>
                  <a:lnTo>
                    <a:pt x="60" y="1605"/>
                  </a:lnTo>
                  <a:lnTo>
                    <a:pt x="50" y="1605"/>
                  </a:lnTo>
                  <a:cubicBezTo>
                    <a:pt x="43" y="1605"/>
                    <a:pt x="37" y="1608"/>
                    <a:pt x="31" y="1614"/>
                  </a:cubicBezTo>
                  <a:cubicBezTo>
                    <a:pt x="30" y="1616"/>
                    <a:pt x="28" y="1617"/>
                    <a:pt x="26" y="1619"/>
                  </a:cubicBezTo>
                  <a:cubicBezTo>
                    <a:pt x="19" y="1627"/>
                    <a:pt x="11" y="1637"/>
                    <a:pt x="7" y="1650"/>
                  </a:cubicBezTo>
                  <a:cubicBezTo>
                    <a:pt x="5" y="1656"/>
                    <a:pt x="3" y="1664"/>
                    <a:pt x="2" y="1670"/>
                  </a:cubicBezTo>
                  <a:cubicBezTo>
                    <a:pt x="0" y="1679"/>
                    <a:pt x="0" y="1690"/>
                    <a:pt x="2" y="1697"/>
                  </a:cubicBezTo>
                  <a:cubicBezTo>
                    <a:pt x="5" y="1713"/>
                    <a:pt x="11" y="1722"/>
                    <a:pt x="20" y="1725"/>
                  </a:cubicBezTo>
                  <a:lnTo>
                    <a:pt x="140" y="1765"/>
                  </a:lnTo>
                  <a:cubicBezTo>
                    <a:pt x="145" y="1784"/>
                    <a:pt x="154" y="1799"/>
                    <a:pt x="170" y="1810"/>
                  </a:cubicBezTo>
                  <a:cubicBezTo>
                    <a:pt x="183" y="1819"/>
                    <a:pt x="198" y="1823"/>
                    <a:pt x="212" y="1823"/>
                  </a:cubicBezTo>
                  <a:cubicBezTo>
                    <a:pt x="249" y="1823"/>
                    <a:pt x="282" y="1797"/>
                    <a:pt x="288" y="1756"/>
                  </a:cubicBezTo>
                  <a:lnTo>
                    <a:pt x="423" y="787"/>
                  </a:lnTo>
                  <a:lnTo>
                    <a:pt x="419" y="741"/>
                  </a:lnTo>
                  <a:lnTo>
                    <a:pt x="485" y="216"/>
                  </a:lnTo>
                  <a:cubicBezTo>
                    <a:pt x="486" y="204"/>
                    <a:pt x="482" y="192"/>
                    <a:pt x="471" y="185"/>
                  </a:cubicBezTo>
                  <a:cubicBezTo>
                    <a:pt x="466" y="182"/>
                    <a:pt x="460" y="180"/>
                    <a:pt x="454"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44">
            <a:extLst>
              <a:ext uri="{FF2B5EF4-FFF2-40B4-BE49-F238E27FC236}">
                <a16:creationId xmlns:a16="http://schemas.microsoft.com/office/drawing/2014/main" id="{FD66DDAE-F3A9-B340-C56F-0323C636D0CA}"/>
              </a:ext>
            </a:extLst>
          </p:cNvPr>
          <p:cNvGrpSpPr/>
          <p:nvPr/>
        </p:nvGrpSpPr>
        <p:grpSpPr>
          <a:xfrm>
            <a:off x="4821689" y="601918"/>
            <a:ext cx="3042635" cy="1812471"/>
            <a:chOff x="3024078" y="1987423"/>
            <a:chExt cx="3101881" cy="1847763"/>
          </a:xfrm>
        </p:grpSpPr>
        <p:grpSp>
          <p:nvGrpSpPr>
            <p:cNvPr id="1076" name="Google Shape;1076;p44">
              <a:extLst>
                <a:ext uri="{FF2B5EF4-FFF2-40B4-BE49-F238E27FC236}">
                  <a16:creationId xmlns:a16="http://schemas.microsoft.com/office/drawing/2014/main" id="{B812A4CA-618E-8CE0-32AD-51F557BFA3E8}"/>
                </a:ext>
              </a:extLst>
            </p:cNvPr>
            <p:cNvGrpSpPr/>
            <p:nvPr/>
          </p:nvGrpSpPr>
          <p:grpSpPr>
            <a:xfrm>
              <a:off x="3339466" y="2138929"/>
              <a:ext cx="2455292" cy="1617889"/>
              <a:chOff x="-3209756" y="1803812"/>
              <a:chExt cx="2235335" cy="1472951"/>
            </a:xfrm>
          </p:grpSpPr>
          <p:grpSp>
            <p:nvGrpSpPr>
              <p:cNvPr id="1077" name="Google Shape;1077;p44">
                <a:extLst>
                  <a:ext uri="{FF2B5EF4-FFF2-40B4-BE49-F238E27FC236}">
                    <a16:creationId xmlns:a16="http://schemas.microsoft.com/office/drawing/2014/main" id="{1F2A1466-80BB-C406-8DAD-655E89A7DE36}"/>
                  </a:ext>
                </a:extLst>
              </p:cNvPr>
              <p:cNvGrpSpPr/>
              <p:nvPr/>
            </p:nvGrpSpPr>
            <p:grpSpPr>
              <a:xfrm>
                <a:off x="-1885420" y="1803812"/>
                <a:ext cx="163333" cy="251385"/>
                <a:chOff x="-3916750" y="2838725"/>
                <a:chExt cx="106150" cy="163375"/>
              </a:xfrm>
            </p:grpSpPr>
            <p:sp>
              <p:nvSpPr>
                <p:cNvPr id="1078" name="Google Shape;1078;p44">
                  <a:extLst>
                    <a:ext uri="{FF2B5EF4-FFF2-40B4-BE49-F238E27FC236}">
                      <a16:creationId xmlns:a16="http://schemas.microsoft.com/office/drawing/2014/main" id="{1F36FBEB-102D-D12F-E27F-499A8C838674}"/>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a:extLst>
                    <a:ext uri="{FF2B5EF4-FFF2-40B4-BE49-F238E27FC236}">
                      <a16:creationId xmlns:a16="http://schemas.microsoft.com/office/drawing/2014/main" id="{F7FFE2BA-70D7-8809-CF90-384313099213}"/>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a:extLst>
                    <a:ext uri="{FF2B5EF4-FFF2-40B4-BE49-F238E27FC236}">
                      <a16:creationId xmlns:a16="http://schemas.microsoft.com/office/drawing/2014/main" id="{AB36F22D-DACB-B4D8-74AC-BB34F2660C74}"/>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a:extLst>
                    <a:ext uri="{FF2B5EF4-FFF2-40B4-BE49-F238E27FC236}">
                      <a16:creationId xmlns:a16="http://schemas.microsoft.com/office/drawing/2014/main" id="{E6755936-A0F3-95EC-A55B-53CD57AF45E6}"/>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a:extLst>
                    <a:ext uri="{FF2B5EF4-FFF2-40B4-BE49-F238E27FC236}">
                      <a16:creationId xmlns:a16="http://schemas.microsoft.com/office/drawing/2014/main" id="{C35F87FC-E7AD-5E3B-EE2D-2945DE8B9AF8}"/>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a:extLst>
                    <a:ext uri="{FF2B5EF4-FFF2-40B4-BE49-F238E27FC236}">
                      <a16:creationId xmlns:a16="http://schemas.microsoft.com/office/drawing/2014/main" id="{B16E9EF3-B66D-EDB7-D0CA-9F04129AD60D}"/>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4">
                <a:extLst>
                  <a:ext uri="{FF2B5EF4-FFF2-40B4-BE49-F238E27FC236}">
                    <a16:creationId xmlns:a16="http://schemas.microsoft.com/office/drawing/2014/main" id="{3839959F-F044-E0EB-C3A7-5D95A87E735F}"/>
                  </a:ext>
                </a:extLst>
              </p:cNvPr>
              <p:cNvGrpSpPr/>
              <p:nvPr/>
            </p:nvGrpSpPr>
            <p:grpSpPr>
              <a:xfrm>
                <a:off x="-1137754" y="2214606"/>
                <a:ext cx="163333" cy="251385"/>
                <a:chOff x="-3916750" y="2838725"/>
                <a:chExt cx="106150" cy="163375"/>
              </a:xfrm>
            </p:grpSpPr>
            <p:sp>
              <p:nvSpPr>
                <p:cNvPr id="1085" name="Google Shape;1085;p44">
                  <a:extLst>
                    <a:ext uri="{FF2B5EF4-FFF2-40B4-BE49-F238E27FC236}">
                      <a16:creationId xmlns:a16="http://schemas.microsoft.com/office/drawing/2014/main" id="{99974E3F-05AD-7E45-4F90-D73418225C47}"/>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a:extLst>
                    <a:ext uri="{FF2B5EF4-FFF2-40B4-BE49-F238E27FC236}">
                      <a16:creationId xmlns:a16="http://schemas.microsoft.com/office/drawing/2014/main" id="{724D52C0-FB37-FEDC-3C87-DB04C2AD0A44}"/>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a:extLst>
                    <a:ext uri="{FF2B5EF4-FFF2-40B4-BE49-F238E27FC236}">
                      <a16:creationId xmlns:a16="http://schemas.microsoft.com/office/drawing/2014/main" id="{D3535B12-9114-D6C4-A131-7510D10CC7DB}"/>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a:extLst>
                    <a:ext uri="{FF2B5EF4-FFF2-40B4-BE49-F238E27FC236}">
                      <a16:creationId xmlns:a16="http://schemas.microsoft.com/office/drawing/2014/main" id="{9BD6695E-16B1-D266-9721-A42772BAAC06}"/>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a:extLst>
                    <a:ext uri="{FF2B5EF4-FFF2-40B4-BE49-F238E27FC236}">
                      <a16:creationId xmlns:a16="http://schemas.microsoft.com/office/drawing/2014/main" id="{3572B8A2-7071-1EAD-AF9B-AA0F12589E3F}"/>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a:extLst>
                    <a:ext uri="{FF2B5EF4-FFF2-40B4-BE49-F238E27FC236}">
                      <a16:creationId xmlns:a16="http://schemas.microsoft.com/office/drawing/2014/main" id="{8238D759-1B7B-968E-B160-54B7B91F5350}"/>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44">
                <a:extLst>
                  <a:ext uri="{FF2B5EF4-FFF2-40B4-BE49-F238E27FC236}">
                    <a16:creationId xmlns:a16="http://schemas.microsoft.com/office/drawing/2014/main" id="{20DB656B-5F44-3278-67CC-D0B7566D7E69}"/>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a:extLst>
                  <a:ext uri="{FF2B5EF4-FFF2-40B4-BE49-F238E27FC236}">
                    <a16:creationId xmlns:a16="http://schemas.microsoft.com/office/drawing/2014/main" id="{296B3DA0-9F3A-0BDD-D31E-6314400365E1}"/>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a:extLst>
                  <a:ext uri="{FF2B5EF4-FFF2-40B4-BE49-F238E27FC236}">
                    <a16:creationId xmlns:a16="http://schemas.microsoft.com/office/drawing/2014/main" id="{BE87A018-768B-EDA2-60EF-2EF6AE482BCE}"/>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a:extLst>
                  <a:ext uri="{FF2B5EF4-FFF2-40B4-BE49-F238E27FC236}">
                    <a16:creationId xmlns:a16="http://schemas.microsoft.com/office/drawing/2014/main" id="{C8BE213A-A727-DFFF-CE11-83F0786F9843}"/>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a:extLst>
                  <a:ext uri="{FF2B5EF4-FFF2-40B4-BE49-F238E27FC236}">
                    <a16:creationId xmlns:a16="http://schemas.microsoft.com/office/drawing/2014/main" id="{E55B430E-933E-2B2D-50A3-E27BC51BEEFB}"/>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a:extLst>
                  <a:ext uri="{FF2B5EF4-FFF2-40B4-BE49-F238E27FC236}">
                    <a16:creationId xmlns:a16="http://schemas.microsoft.com/office/drawing/2014/main" id="{C52B3181-7E9E-78F1-17A1-0701F8AD66AE}"/>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a:extLst>
                  <a:ext uri="{FF2B5EF4-FFF2-40B4-BE49-F238E27FC236}">
                    <a16:creationId xmlns:a16="http://schemas.microsoft.com/office/drawing/2014/main" id="{D156C1C9-6623-F632-F214-0CE78F42E6AE}"/>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a:extLst>
                  <a:ext uri="{FF2B5EF4-FFF2-40B4-BE49-F238E27FC236}">
                    <a16:creationId xmlns:a16="http://schemas.microsoft.com/office/drawing/2014/main" id="{38BFECE5-2157-783B-F12B-0A14DC7AADB7}"/>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a:extLst>
                  <a:ext uri="{FF2B5EF4-FFF2-40B4-BE49-F238E27FC236}">
                    <a16:creationId xmlns:a16="http://schemas.microsoft.com/office/drawing/2014/main" id="{95730CEC-DEEF-9BFD-CD73-5D073F18AC8E}"/>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a:extLst>
                  <a:ext uri="{FF2B5EF4-FFF2-40B4-BE49-F238E27FC236}">
                    <a16:creationId xmlns:a16="http://schemas.microsoft.com/office/drawing/2014/main" id="{31BE64F2-23D1-7C44-E7D0-BAAF7C3D4506}"/>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a:extLst>
                  <a:ext uri="{FF2B5EF4-FFF2-40B4-BE49-F238E27FC236}">
                    <a16:creationId xmlns:a16="http://schemas.microsoft.com/office/drawing/2014/main" id="{6E66189D-CDB7-3377-7CA4-0D831A3C5F2E}"/>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a:extLst>
                  <a:ext uri="{FF2B5EF4-FFF2-40B4-BE49-F238E27FC236}">
                    <a16:creationId xmlns:a16="http://schemas.microsoft.com/office/drawing/2014/main" id="{07889865-CB07-DF81-33A6-51B230E09938}"/>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a:extLst>
                  <a:ext uri="{FF2B5EF4-FFF2-40B4-BE49-F238E27FC236}">
                    <a16:creationId xmlns:a16="http://schemas.microsoft.com/office/drawing/2014/main" id="{5082C84B-EC97-2B5C-074D-6ACA47B47F9B}"/>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a:extLst>
                  <a:ext uri="{FF2B5EF4-FFF2-40B4-BE49-F238E27FC236}">
                    <a16:creationId xmlns:a16="http://schemas.microsoft.com/office/drawing/2014/main" id="{75824200-A6FA-12E4-D5F9-BD22492CDAAE}"/>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a:extLst>
                  <a:ext uri="{FF2B5EF4-FFF2-40B4-BE49-F238E27FC236}">
                    <a16:creationId xmlns:a16="http://schemas.microsoft.com/office/drawing/2014/main" id="{24B7B9F8-46AC-6DC6-C4DD-6BDEBF2CF9F7}"/>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a:extLst>
                  <a:ext uri="{FF2B5EF4-FFF2-40B4-BE49-F238E27FC236}">
                    <a16:creationId xmlns:a16="http://schemas.microsoft.com/office/drawing/2014/main" id="{24899B14-7A1A-2E43-C4BE-D1D58358EB82}"/>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a:extLst>
                  <a:ext uri="{FF2B5EF4-FFF2-40B4-BE49-F238E27FC236}">
                    <a16:creationId xmlns:a16="http://schemas.microsoft.com/office/drawing/2014/main" id="{3B1A10C3-5B6D-6A73-C7A6-64F4B524718D}"/>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a:extLst>
                  <a:ext uri="{FF2B5EF4-FFF2-40B4-BE49-F238E27FC236}">
                    <a16:creationId xmlns:a16="http://schemas.microsoft.com/office/drawing/2014/main" id="{CF7A10F0-489F-20DB-2651-08AA525B6CE4}"/>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a:extLst>
                  <a:ext uri="{FF2B5EF4-FFF2-40B4-BE49-F238E27FC236}">
                    <a16:creationId xmlns:a16="http://schemas.microsoft.com/office/drawing/2014/main" id="{2DADE97A-B6D8-0615-448A-658CA8A7210C}"/>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a:extLst>
                  <a:ext uri="{FF2B5EF4-FFF2-40B4-BE49-F238E27FC236}">
                    <a16:creationId xmlns:a16="http://schemas.microsoft.com/office/drawing/2014/main" id="{1ADD1891-B558-D6D3-B748-A07B1254EFBD}"/>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a:extLst>
                  <a:ext uri="{FF2B5EF4-FFF2-40B4-BE49-F238E27FC236}">
                    <a16:creationId xmlns:a16="http://schemas.microsoft.com/office/drawing/2014/main" id="{3FCA0580-1D3E-4204-6BE1-B68F27BCE7D2}"/>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a:extLst>
                  <a:ext uri="{FF2B5EF4-FFF2-40B4-BE49-F238E27FC236}">
                    <a16:creationId xmlns:a16="http://schemas.microsoft.com/office/drawing/2014/main" id="{737D9CB9-F6CE-DBF2-F1D3-E24F5FD54618}"/>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a:extLst>
                  <a:ext uri="{FF2B5EF4-FFF2-40B4-BE49-F238E27FC236}">
                    <a16:creationId xmlns:a16="http://schemas.microsoft.com/office/drawing/2014/main" id="{34003308-27AF-4248-8953-7B1A1136A8E8}"/>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a:extLst>
                  <a:ext uri="{FF2B5EF4-FFF2-40B4-BE49-F238E27FC236}">
                    <a16:creationId xmlns:a16="http://schemas.microsoft.com/office/drawing/2014/main" id="{71AA8E3C-E37F-3D73-4C2F-95A3B9314D5C}"/>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a:extLst>
                  <a:ext uri="{FF2B5EF4-FFF2-40B4-BE49-F238E27FC236}">
                    <a16:creationId xmlns:a16="http://schemas.microsoft.com/office/drawing/2014/main" id="{D9FC0EFD-884D-B1A2-8CF4-959B1181FC62}"/>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a:extLst>
                  <a:ext uri="{FF2B5EF4-FFF2-40B4-BE49-F238E27FC236}">
                    <a16:creationId xmlns:a16="http://schemas.microsoft.com/office/drawing/2014/main" id="{C3F2201C-BC79-566A-41A4-DEBEF48B9036}"/>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a:extLst>
                  <a:ext uri="{FF2B5EF4-FFF2-40B4-BE49-F238E27FC236}">
                    <a16:creationId xmlns:a16="http://schemas.microsoft.com/office/drawing/2014/main" id="{00E84305-E4E6-D8FA-0389-A8AB8329FB70}"/>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a:extLst>
                  <a:ext uri="{FF2B5EF4-FFF2-40B4-BE49-F238E27FC236}">
                    <a16:creationId xmlns:a16="http://schemas.microsoft.com/office/drawing/2014/main" id="{F7DB9B52-C9D0-F4BC-2192-7056AB3BEE40}"/>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a:extLst>
                  <a:ext uri="{FF2B5EF4-FFF2-40B4-BE49-F238E27FC236}">
                    <a16:creationId xmlns:a16="http://schemas.microsoft.com/office/drawing/2014/main" id="{E1025952-E20A-A808-9168-C11A46930BC4}"/>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a:extLst>
                  <a:ext uri="{FF2B5EF4-FFF2-40B4-BE49-F238E27FC236}">
                    <a16:creationId xmlns:a16="http://schemas.microsoft.com/office/drawing/2014/main" id="{2D2033DC-3E0A-C61D-A3F2-0450F5652326}"/>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a:extLst>
                  <a:ext uri="{FF2B5EF4-FFF2-40B4-BE49-F238E27FC236}">
                    <a16:creationId xmlns:a16="http://schemas.microsoft.com/office/drawing/2014/main" id="{BBA94AD9-6719-9366-540C-BC3F0AFE6C5A}"/>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a:extLst>
                  <a:ext uri="{FF2B5EF4-FFF2-40B4-BE49-F238E27FC236}">
                    <a16:creationId xmlns:a16="http://schemas.microsoft.com/office/drawing/2014/main" id="{6B086F43-1E80-0DB0-21D4-F55B6B29F299}"/>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a:extLst>
                  <a:ext uri="{FF2B5EF4-FFF2-40B4-BE49-F238E27FC236}">
                    <a16:creationId xmlns:a16="http://schemas.microsoft.com/office/drawing/2014/main" id="{602FE6C1-A359-A79D-EFD2-6C6F1BB2103C}"/>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a:extLst>
                  <a:ext uri="{FF2B5EF4-FFF2-40B4-BE49-F238E27FC236}">
                    <a16:creationId xmlns:a16="http://schemas.microsoft.com/office/drawing/2014/main" id="{A7D4E3C0-2405-7855-C267-A6C2510EF39E}"/>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a:extLst>
                  <a:ext uri="{FF2B5EF4-FFF2-40B4-BE49-F238E27FC236}">
                    <a16:creationId xmlns:a16="http://schemas.microsoft.com/office/drawing/2014/main" id="{920AE19A-225E-FDB2-AD20-5B2258D9559A}"/>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a:extLst>
                  <a:ext uri="{FF2B5EF4-FFF2-40B4-BE49-F238E27FC236}">
                    <a16:creationId xmlns:a16="http://schemas.microsoft.com/office/drawing/2014/main" id="{FFF42203-CF76-4734-B9F1-E9057F926834}"/>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a:extLst>
                  <a:ext uri="{FF2B5EF4-FFF2-40B4-BE49-F238E27FC236}">
                    <a16:creationId xmlns:a16="http://schemas.microsoft.com/office/drawing/2014/main" id="{65E8556E-1912-0406-C3F2-C742B4E0A8FE}"/>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a:extLst>
                  <a:ext uri="{FF2B5EF4-FFF2-40B4-BE49-F238E27FC236}">
                    <a16:creationId xmlns:a16="http://schemas.microsoft.com/office/drawing/2014/main" id="{1DE0ED1A-314D-6317-1A30-05520803CB8B}"/>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a:extLst>
                  <a:ext uri="{FF2B5EF4-FFF2-40B4-BE49-F238E27FC236}">
                    <a16:creationId xmlns:a16="http://schemas.microsoft.com/office/drawing/2014/main" id="{2B1027C4-E5D1-554B-2011-D3559FBD7872}"/>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a:extLst>
                  <a:ext uri="{FF2B5EF4-FFF2-40B4-BE49-F238E27FC236}">
                    <a16:creationId xmlns:a16="http://schemas.microsoft.com/office/drawing/2014/main" id="{37A3381D-51C8-FCC0-6ABA-AD5E74FAA31F}"/>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a:extLst>
                  <a:ext uri="{FF2B5EF4-FFF2-40B4-BE49-F238E27FC236}">
                    <a16:creationId xmlns:a16="http://schemas.microsoft.com/office/drawing/2014/main" id="{3D1D3B97-C7DE-C98A-9203-BA717315E614}"/>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a:extLst>
                  <a:ext uri="{FF2B5EF4-FFF2-40B4-BE49-F238E27FC236}">
                    <a16:creationId xmlns:a16="http://schemas.microsoft.com/office/drawing/2014/main" id="{7D04891D-E92C-F07A-0091-CC2DD0E1D0EF}"/>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a:extLst>
                  <a:ext uri="{FF2B5EF4-FFF2-40B4-BE49-F238E27FC236}">
                    <a16:creationId xmlns:a16="http://schemas.microsoft.com/office/drawing/2014/main" id="{95EF9D67-7FDD-31E3-C254-E074EE5A93C3}"/>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a:extLst>
                  <a:ext uri="{FF2B5EF4-FFF2-40B4-BE49-F238E27FC236}">
                    <a16:creationId xmlns:a16="http://schemas.microsoft.com/office/drawing/2014/main" id="{C02430A5-726B-7975-B21C-D8D767D3B8E9}"/>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a:extLst>
                  <a:ext uri="{FF2B5EF4-FFF2-40B4-BE49-F238E27FC236}">
                    <a16:creationId xmlns:a16="http://schemas.microsoft.com/office/drawing/2014/main" id="{AF1A8F7C-7929-8E0A-CED3-BF82F8D67C81}"/>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a:extLst>
                  <a:ext uri="{FF2B5EF4-FFF2-40B4-BE49-F238E27FC236}">
                    <a16:creationId xmlns:a16="http://schemas.microsoft.com/office/drawing/2014/main" id="{B186123E-58CF-2DAB-D4A8-44030BDE96F5}"/>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a:extLst>
                  <a:ext uri="{FF2B5EF4-FFF2-40B4-BE49-F238E27FC236}">
                    <a16:creationId xmlns:a16="http://schemas.microsoft.com/office/drawing/2014/main" id="{EA138ECB-9453-4813-0580-9D7F4A49B284}"/>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a:extLst>
                  <a:ext uri="{FF2B5EF4-FFF2-40B4-BE49-F238E27FC236}">
                    <a16:creationId xmlns:a16="http://schemas.microsoft.com/office/drawing/2014/main" id="{268B453F-D48E-8261-1863-630D00E4F7AD}"/>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a:extLst>
                  <a:ext uri="{FF2B5EF4-FFF2-40B4-BE49-F238E27FC236}">
                    <a16:creationId xmlns:a16="http://schemas.microsoft.com/office/drawing/2014/main" id="{2224B405-D0EB-EAFA-FA28-5E48E224E4D6}"/>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a:extLst>
                  <a:ext uri="{FF2B5EF4-FFF2-40B4-BE49-F238E27FC236}">
                    <a16:creationId xmlns:a16="http://schemas.microsoft.com/office/drawing/2014/main" id="{2BD94F27-8969-C10F-14D7-A07D119053F0}"/>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a:extLst>
                  <a:ext uri="{FF2B5EF4-FFF2-40B4-BE49-F238E27FC236}">
                    <a16:creationId xmlns:a16="http://schemas.microsoft.com/office/drawing/2014/main" id="{11986EC2-BC42-8EAB-B4F2-0000B1E1485E}"/>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a:extLst>
                  <a:ext uri="{FF2B5EF4-FFF2-40B4-BE49-F238E27FC236}">
                    <a16:creationId xmlns:a16="http://schemas.microsoft.com/office/drawing/2014/main" id="{79F358BD-36A8-6E1F-A63E-99F19BA4A1E7}"/>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a:extLst>
                  <a:ext uri="{FF2B5EF4-FFF2-40B4-BE49-F238E27FC236}">
                    <a16:creationId xmlns:a16="http://schemas.microsoft.com/office/drawing/2014/main" id="{2FD77FB0-E746-AD1F-ECE8-1D92DFF28113}"/>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a:extLst>
                  <a:ext uri="{FF2B5EF4-FFF2-40B4-BE49-F238E27FC236}">
                    <a16:creationId xmlns:a16="http://schemas.microsoft.com/office/drawing/2014/main" id="{E92A1296-3CC7-D96F-848A-9564C16F9CC1}"/>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a:extLst>
                  <a:ext uri="{FF2B5EF4-FFF2-40B4-BE49-F238E27FC236}">
                    <a16:creationId xmlns:a16="http://schemas.microsoft.com/office/drawing/2014/main" id="{A2AE8E9B-19AC-69C5-4AE3-A46C98286760}"/>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a:extLst>
                  <a:ext uri="{FF2B5EF4-FFF2-40B4-BE49-F238E27FC236}">
                    <a16:creationId xmlns:a16="http://schemas.microsoft.com/office/drawing/2014/main" id="{48EC887D-AB2E-72BD-3E08-BA1E7D723DF7}"/>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a:extLst>
                  <a:ext uri="{FF2B5EF4-FFF2-40B4-BE49-F238E27FC236}">
                    <a16:creationId xmlns:a16="http://schemas.microsoft.com/office/drawing/2014/main" id="{57A6961E-F277-838C-1F9E-51A3AD696F9B}"/>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a:extLst>
                  <a:ext uri="{FF2B5EF4-FFF2-40B4-BE49-F238E27FC236}">
                    <a16:creationId xmlns:a16="http://schemas.microsoft.com/office/drawing/2014/main" id="{01D562CC-BAF8-37EE-A97A-600494FFACAE}"/>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a:extLst>
                  <a:ext uri="{FF2B5EF4-FFF2-40B4-BE49-F238E27FC236}">
                    <a16:creationId xmlns:a16="http://schemas.microsoft.com/office/drawing/2014/main" id="{F68D7FDC-4393-8774-2136-87DC4A611F81}"/>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a:extLst>
                  <a:ext uri="{FF2B5EF4-FFF2-40B4-BE49-F238E27FC236}">
                    <a16:creationId xmlns:a16="http://schemas.microsoft.com/office/drawing/2014/main" id="{B4995EA4-2756-13E2-1965-DE8EC7688015}"/>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a:extLst>
                  <a:ext uri="{FF2B5EF4-FFF2-40B4-BE49-F238E27FC236}">
                    <a16:creationId xmlns:a16="http://schemas.microsoft.com/office/drawing/2014/main" id="{EFC0D3F7-409D-4BFB-EE7A-9CFDE623E6C2}"/>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a:extLst>
                  <a:ext uri="{FF2B5EF4-FFF2-40B4-BE49-F238E27FC236}">
                    <a16:creationId xmlns:a16="http://schemas.microsoft.com/office/drawing/2014/main" id="{45F350F7-C9F5-9D2A-33BF-9E514C265A3F}"/>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a:extLst>
                  <a:ext uri="{FF2B5EF4-FFF2-40B4-BE49-F238E27FC236}">
                    <a16:creationId xmlns:a16="http://schemas.microsoft.com/office/drawing/2014/main" id="{FC76CBD9-68E9-121B-5678-9B5C1C52D977}"/>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a:extLst>
                  <a:ext uri="{FF2B5EF4-FFF2-40B4-BE49-F238E27FC236}">
                    <a16:creationId xmlns:a16="http://schemas.microsoft.com/office/drawing/2014/main" id="{63944489-F846-9453-E498-5DAB1E2D4040}"/>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a:extLst>
                  <a:ext uri="{FF2B5EF4-FFF2-40B4-BE49-F238E27FC236}">
                    <a16:creationId xmlns:a16="http://schemas.microsoft.com/office/drawing/2014/main" id="{A4987218-66BE-C862-CC82-3A7D5FFF551B}"/>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4">
                <a:extLst>
                  <a:ext uri="{FF2B5EF4-FFF2-40B4-BE49-F238E27FC236}">
                    <a16:creationId xmlns:a16="http://schemas.microsoft.com/office/drawing/2014/main" id="{4A6E3D9D-DA53-3D54-C874-6896BED57037}"/>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4">
                <a:extLst>
                  <a:ext uri="{FF2B5EF4-FFF2-40B4-BE49-F238E27FC236}">
                    <a16:creationId xmlns:a16="http://schemas.microsoft.com/office/drawing/2014/main" id="{031AF6A5-4C80-F0A5-ABAB-7AF2E2C55EC4}"/>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a:extLst>
                  <a:ext uri="{FF2B5EF4-FFF2-40B4-BE49-F238E27FC236}">
                    <a16:creationId xmlns:a16="http://schemas.microsoft.com/office/drawing/2014/main" id="{65DBDD76-BE0E-8704-D644-4A1244F8974C}"/>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a:extLst>
                  <a:ext uri="{FF2B5EF4-FFF2-40B4-BE49-F238E27FC236}">
                    <a16:creationId xmlns:a16="http://schemas.microsoft.com/office/drawing/2014/main" id="{00029DA0-FEB6-B3FD-6C1F-0AFCD090D7A2}"/>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a:extLst>
                  <a:ext uri="{FF2B5EF4-FFF2-40B4-BE49-F238E27FC236}">
                    <a16:creationId xmlns:a16="http://schemas.microsoft.com/office/drawing/2014/main" id="{584C2C96-CEB1-6B76-0AFF-F7859169F2BC}"/>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44">
                <a:extLst>
                  <a:ext uri="{FF2B5EF4-FFF2-40B4-BE49-F238E27FC236}">
                    <a16:creationId xmlns:a16="http://schemas.microsoft.com/office/drawing/2014/main" id="{8EC23F9C-AAC7-1669-1F7A-80C3713EE142}"/>
                  </a:ext>
                </a:extLst>
              </p:cNvPr>
              <p:cNvGrpSpPr/>
              <p:nvPr/>
            </p:nvGrpSpPr>
            <p:grpSpPr>
              <a:xfrm>
                <a:off x="-3209756" y="2554613"/>
                <a:ext cx="163333" cy="251385"/>
                <a:chOff x="-3916750" y="2838725"/>
                <a:chExt cx="106150" cy="163375"/>
              </a:xfrm>
            </p:grpSpPr>
            <p:sp>
              <p:nvSpPr>
                <p:cNvPr id="1162" name="Google Shape;1162;p44">
                  <a:extLst>
                    <a:ext uri="{FF2B5EF4-FFF2-40B4-BE49-F238E27FC236}">
                      <a16:creationId xmlns:a16="http://schemas.microsoft.com/office/drawing/2014/main" id="{8DF1CE17-E25C-5191-38E4-225DE6D67B63}"/>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a:extLst>
                    <a:ext uri="{FF2B5EF4-FFF2-40B4-BE49-F238E27FC236}">
                      <a16:creationId xmlns:a16="http://schemas.microsoft.com/office/drawing/2014/main" id="{6D6904C5-4AB4-BE48-3995-BB735DC38A75}"/>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a:extLst>
                    <a:ext uri="{FF2B5EF4-FFF2-40B4-BE49-F238E27FC236}">
                      <a16:creationId xmlns:a16="http://schemas.microsoft.com/office/drawing/2014/main" id="{27C67D66-791E-16F6-F28F-4CCCB9800C15}"/>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a:extLst>
                    <a:ext uri="{FF2B5EF4-FFF2-40B4-BE49-F238E27FC236}">
                      <a16:creationId xmlns:a16="http://schemas.microsoft.com/office/drawing/2014/main" id="{59D48443-120A-6BCD-0E37-FAD7F811347F}"/>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a:extLst>
                    <a:ext uri="{FF2B5EF4-FFF2-40B4-BE49-F238E27FC236}">
                      <a16:creationId xmlns:a16="http://schemas.microsoft.com/office/drawing/2014/main" id="{080612E3-FDA2-017B-1E40-009311CEBDD1}"/>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a:extLst>
                    <a:ext uri="{FF2B5EF4-FFF2-40B4-BE49-F238E27FC236}">
                      <a16:creationId xmlns:a16="http://schemas.microsoft.com/office/drawing/2014/main" id="{D14BF557-81C7-758F-78A4-BFFF1F8EDDF4}"/>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4">
                <a:extLst>
                  <a:ext uri="{FF2B5EF4-FFF2-40B4-BE49-F238E27FC236}">
                    <a16:creationId xmlns:a16="http://schemas.microsoft.com/office/drawing/2014/main" id="{77181EB9-5F8D-78E5-829A-7A88B285B8FB}"/>
                  </a:ext>
                </a:extLst>
              </p:cNvPr>
              <p:cNvGrpSpPr/>
              <p:nvPr/>
            </p:nvGrpSpPr>
            <p:grpSpPr>
              <a:xfrm>
                <a:off x="-2491885" y="3025377"/>
                <a:ext cx="163333" cy="251385"/>
                <a:chOff x="-3916750" y="2838725"/>
                <a:chExt cx="106150" cy="163375"/>
              </a:xfrm>
            </p:grpSpPr>
            <p:sp>
              <p:nvSpPr>
                <p:cNvPr id="1169" name="Google Shape;1169;p44">
                  <a:extLst>
                    <a:ext uri="{FF2B5EF4-FFF2-40B4-BE49-F238E27FC236}">
                      <a16:creationId xmlns:a16="http://schemas.microsoft.com/office/drawing/2014/main" id="{0D45DDEF-129A-7804-F51A-8ABB5984A79D}"/>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a:extLst>
                    <a:ext uri="{FF2B5EF4-FFF2-40B4-BE49-F238E27FC236}">
                      <a16:creationId xmlns:a16="http://schemas.microsoft.com/office/drawing/2014/main" id="{C77E0DEF-76B0-9B32-04A9-9243656FFCBF}"/>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a:extLst>
                    <a:ext uri="{FF2B5EF4-FFF2-40B4-BE49-F238E27FC236}">
                      <a16:creationId xmlns:a16="http://schemas.microsoft.com/office/drawing/2014/main" id="{91E050F5-FA88-93B8-4BA0-7D6D494DC2D9}"/>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a:extLst>
                    <a:ext uri="{FF2B5EF4-FFF2-40B4-BE49-F238E27FC236}">
                      <a16:creationId xmlns:a16="http://schemas.microsoft.com/office/drawing/2014/main" id="{E23425F9-76D5-2EA6-C06F-2B533BF6000C}"/>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a:extLst>
                    <a:ext uri="{FF2B5EF4-FFF2-40B4-BE49-F238E27FC236}">
                      <a16:creationId xmlns:a16="http://schemas.microsoft.com/office/drawing/2014/main" id="{FBBBF965-A6FE-803E-77BD-462CA34B831F}"/>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a:extLst>
                    <a:ext uri="{FF2B5EF4-FFF2-40B4-BE49-F238E27FC236}">
                      <a16:creationId xmlns:a16="http://schemas.microsoft.com/office/drawing/2014/main" id="{3EBCF16A-F95B-E963-C992-E19DFE856146}"/>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5" name="Google Shape;1175;p44">
              <a:extLst>
                <a:ext uri="{FF2B5EF4-FFF2-40B4-BE49-F238E27FC236}">
                  <a16:creationId xmlns:a16="http://schemas.microsoft.com/office/drawing/2014/main" id="{14D5738D-2FBF-B15F-BA01-7B8AD1C4070D}"/>
                </a:ext>
              </a:extLst>
            </p:cNvPr>
            <p:cNvGrpSpPr/>
            <p:nvPr/>
          </p:nvGrpSpPr>
          <p:grpSpPr>
            <a:xfrm>
              <a:off x="3792143" y="3346195"/>
              <a:ext cx="814292" cy="488991"/>
              <a:chOff x="3357500" y="1620888"/>
              <a:chExt cx="867375" cy="457300"/>
            </a:xfrm>
          </p:grpSpPr>
          <p:sp>
            <p:nvSpPr>
              <p:cNvPr id="1176" name="Google Shape;1176;p44">
                <a:extLst>
                  <a:ext uri="{FF2B5EF4-FFF2-40B4-BE49-F238E27FC236}">
                    <a16:creationId xmlns:a16="http://schemas.microsoft.com/office/drawing/2014/main" id="{2BB46DD2-6305-F7A6-AFCD-FF0C45DBC0F3}"/>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a:extLst>
                  <a:ext uri="{FF2B5EF4-FFF2-40B4-BE49-F238E27FC236}">
                    <a16:creationId xmlns:a16="http://schemas.microsoft.com/office/drawing/2014/main" id="{C45ABFF1-9E45-5813-F92A-C402BE11842B}"/>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a:extLst>
                  <a:ext uri="{FF2B5EF4-FFF2-40B4-BE49-F238E27FC236}">
                    <a16:creationId xmlns:a16="http://schemas.microsoft.com/office/drawing/2014/main" id="{37568706-E1E9-3854-957C-7428B1396D08}"/>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a:extLst>
                  <a:ext uri="{FF2B5EF4-FFF2-40B4-BE49-F238E27FC236}">
                    <a16:creationId xmlns:a16="http://schemas.microsoft.com/office/drawing/2014/main" id="{AE79E1A7-138D-7A42-92A3-498613FAD2B6}"/>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4">
              <a:extLst>
                <a:ext uri="{FF2B5EF4-FFF2-40B4-BE49-F238E27FC236}">
                  <a16:creationId xmlns:a16="http://schemas.microsoft.com/office/drawing/2014/main" id="{E85F19E8-4758-C01E-A963-B2389F7BFFC1}"/>
                </a:ext>
              </a:extLst>
            </p:cNvPr>
            <p:cNvGrpSpPr/>
            <p:nvPr/>
          </p:nvGrpSpPr>
          <p:grpSpPr>
            <a:xfrm>
              <a:off x="3024078" y="2806336"/>
              <a:ext cx="814292" cy="488991"/>
              <a:chOff x="3357500" y="1620888"/>
              <a:chExt cx="867375" cy="457300"/>
            </a:xfrm>
          </p:grpSpPr>
          <p:sp>
            <p:nvSpPr>
              <p:cNvPr id="1181" name="Google Shape;1181;p44">
                <a:extLst>
                  <a:ext uri="{FF2B5EF4-FFF2-40B4-BE49-F238E27FC236}">
                    <a16:creationId xmlns:a16="http://schemas.microsoft.com/office/drawing/2014/main" id="{6010AD65-FB04-14DA-13C2-F1D928D7A025}"/>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a:extLst>
                  <a:ext uri="{FF2B5EF4-FFF2-40B4-BE49-F238E27FC236}">
                    <a16:creationId xmlns:a16="http://schemas.microsoft.com/office/drawing/2014/main" id="{00E1C5A8-4F20-DB89-2F97-613897A7C944}"/>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a:extLst>
                  <a:ext uri="{FF2B5EF4-FFF2-40B4-BE49-F238E27FC236}">
                    <a16:creationId xmlns:a16="http://schemas.microsoft.com/office/drawing/2014/main" id="{3960516E-ACE5-F558-754A-BA4B48A19FB5}"/>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a:extLst>
                  <a:ext uri="{FF2B5EF4-FFF2-40B4-BE49-F238E27FC236}">
                    <a16:creationId xmlns:a16="http://schemas.microsoft.com/office/drawing/2014/main" id="{00395CF8-A0B5-6033-A6D4-4BF69F383357}"/>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4">
              <a:extLst>
                <a:ext uri="{FF2B5EF4-FFF2-40B4-BE49-F238E27FC236}">
                  <a16:creationId xmlns:a16="http://schemas.microsoft.com/office/drawing/2014/main" id="{56FF6934-3390-1664-F1D3-5343A0C9AAB2}"/>
                </a:ext>
              </a:extLst>
            </p:cNvPr>
            <p:cNvGrpSpPr/>
            <p:nvPr/>
          </p:nvGrpSpPr>
          <p:grpSpPr>
            <a:xfrm>
              <a:off x="4482582" y="1987423"/>
              <a:ext cx="814292" cy="488991"/>
              <a:chOff x="3357500" y="1620888"/>
              <a:chExt cx="867375" cy="457300"/>
            </a:xfrm>
          </p:grpSpPr>
          <p:sp>
            <p:nvSpPr>
              <p:cNvPr id="1186" name="Google Shape;1186;p44">
                <a:extLst>
                  <a:ext uri="{FF2B5EF4-FFF2-40B4-BE49-F238E27FC236}">
                    <a16:creationId xmlns:a16="http://schemas.microsoft.com/office/drawing/2014/main" id="{BEBBB4D3-9236-F7D6-7FEB-641D978DC0A5}"/>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4">
                <a:extLst>
                  <a:ext uri="{FF2B5EF4-FFF2-40B4-BE49-F238E27FC236}">
                    <a16:creationId xmlns:a16="http://schemas.microsoft.com/office/drawing/2014/main" id="{82736F5D-5C7F-CCEE-D036-0089045703E5}"/>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a:extLst>
                  <a:ext uri="{FF2B5EF4-FFF2-40B4-BE49-F238E27FC236}">
                    <a16:creationId xmlns:a16="http://schemas.microsoft.com/office/drawing/2014/main" id="{878F6CDD-531C-4B65-A248-8B437CB44A38}"/>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a:extLst>
                  <a:ext uri="{FF2B5EF4-FFF2-40B4-BE49-F238E27FC236}">
                    <a16:creationId xmlns:a16="http://schemas.microsoft.com/office/drawing/2014/main" id="{D27657BF-4392-3F9D-55A6-F20FF6D785AC}"/>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4">
              <a:extLst>
                <a:ext uri="{FF2B5EF4-FFF2-40B4-BE49-F238E27FC236}">
                  <a16:creationId xmlns:a16="http://schemas.microsoft.com/office/drawing/2014/main" id="{3F41D405-D263-A9C2-32F8-DD59BFAA3E2E}"/>
                </a:ext>
              </a:extLst>
            </p:cNvPr>
            <p:cNvGrpSpPr/>
            <p:nvPr/>
          </p:nvGrpSpPr>
          <p:grpSpPr>
            <a:xfrm>
              <a:off x="5311667" y="2439653"/>
              <a:ext cx="814292" cy="488991"/>
              <a:chOff x="3357500" y="1620888"/>
              <a:chExt cx="867375" cy="457300"/>
            </a:xfrm>
          </p:grpSpPr>
          <p:sp>
            <p:nvSpPr>
              <p:cNvPr id="1191" name="Google Shape;1191;p44">
                <a:extLst>
                  <a:ext uri="{FF2B5EF4-FFF2-40B4-BE49-F238E27FC236}">
                    <a16:creationId xmlns:a16="http://schemas.microsoft.com/office/drawing/2014/main" id="{E618E468-173A-6E76-44C3-2809D2B78AB5}"/>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a:extLst>
                  <a:ext uri="{FF2B5EF4-FFF2-40B4-BE49-F238E27FC236}">
                    <a16:creationId xmlns:a16="http://schemas.microsoft.com/office/drawing/2014/main" id="{C6863E13-D3CD-1E5D-23FA-0AB195F9BB3C}"/>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a:extLst>
                  <a:ext uri="{FF2B5EF4-FFF2-40B4-BE49-F238E27FC236}">
                    <a16:creationId xmlns:a16="http://schemas.microsoft.com/office/drawing/2014/main" id="{C21E3135-4021-6AAE-2A1C-6459E8E86EB0}"/>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a:extLst>
                  <a:ext uri="{FF2B5EF4-FFF2-40B4-BE49-F238E27FC236}">
                    <a16:creationId xmlns:a16="http://schemas.microsoft.com/office/drawing/2014/main" id="{8A27FD69-4E21-EF6C-DC86-974EBCAA7D98}"/>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5" name="Google Shape;1195;p44">
            <a:extLst>
              <a:ext uri="{FF2B5EF4-FFF2-40B4-BE49-F238E27FC236}">
                <a16:creationId xmlns:a16="http://schemas.microsoft.com/office/drawing/2014/main" id="{D71C8EEE-6014-DE0F-1374-B1306031472A}"/>
              </a:ext>
            </a:extLst>
          </p:cNvPr>
          <p:cNvGrpSpPr/>
          <p:nvPr/>
        </p:nvGrpSpPr>
        <p:grpSpPr>
          <a:xfrm>
            <a:off x="6268263" y="2960175"/>
            <a:ext cx="757976" cy="672190"/>
            <a:chOff x="7464925" y="-1654250"/>
            <a:chExt cx="757976" cy="672190"/>
          </a:xfrm>
        </p:grpSpPr>
        <p:sp>
          <p:nvSpPr>
            <p:cNvPr id="1196" name="Google Shape;1196;p44">
              <a:extLst>
                <a:ext uri="{FF2B5EF4-FFF2-40B4-BE49-F238E27FC236}">
                  <a16:creationId xmlns:a16="http://schemas.microsoft.com/office/drawing/2014/main" id="{A064AB42-A5DB-7389-D9B9-0DF620E458A5}"/>
                </a:ext>
              </a:extLst>
            </p:cNvPr>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a:extLst>
                <a:ext uri="{FF2B5EF4-FFF2-40B4-BE49-F238E27FC236}">
                  <a16:creationId xmlns:a16="http://schemas.microsoft.com/office/drawing/2014/main" id="{1718252D-68E8-284C-ABCD-800373B8A09B}"/>
                </a:ext>
              </a:extLst>
            </p:cNvPr>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94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16D71D1D-8DEB-59E9-DB6F-88FE3BEEF0B6}"/>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8620A134-50CF-403D-A96F-F3E0CC8F47AD}"/>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POINTS</a:t>
            </a:r>
            <a:endParaRPr/>
          </a:p>
        </p:txBody>
      </p:sp>
      <p:sp>
        <p:nvSpPr>
          <p:cNvPr id="1228" name="Google Shape;1228;p46">
            <a:extLst>
              <a:ext uri="{FF2B5EF4-FFF2-40B4-BE49-F238E27FC236}">
                <a16:creationId xmlns:a16="http://schemas.microsoft.com/office/drawing/2014/main" id="{7648390A-609F-F299-BF32-DEA0759DFA4A}"/>
              </a:ext>
            </a:extLst>
          </p:cNvPr>
          <p:cNvSpPr txBox="1">
            <a:spLocks noGrp="1"/>
          </p:cNvSpPr>
          <p:nvPr>
            <p:ph type="subTitle" idx="1"/>
          </p:nvPr>
        </p:nvSpPr>
        <p:spPr>
          <a:xfrm>
            <a:off x="720000" y="1541949"/>
            <a:ext cx="4695000" cy="2358105"/>
          </a:xfrm>
          <a:prstGeom prst="rect">
            <a:avLst/>
          </a:prstGeom>
        </p:spPr>
        <p:txBody>
          <a:bodyPr spcFirstLastPara="1" wrap="square" lIns="91425" tIns="91425" rIns="91425" bIns="91425" anchor="t" anchorCtr="0">
            <a:noAutofit/>
          </a:bodyPr>
          <a:lstStyle/>
          <a:p>
            <a:pPr marL="0" lvl="0" indent="0">
              <a:buSzPts val="1100"/>
              <a:buNone/>
            </a:pPr>
            <a:r>
              <a:rPr lang="it-IT" dirty="0"/>
              <a:t>The </a:t>
            </a:r>
            <a:r>
              <a:rPr lang="en-US" dirty="0"/>
              <a:t>Dynamic Model of a UAV can be expressed in different ways:</a:t>
            </a:r>
            <a:endParaRPr dirty="0"/>
          </a:p>
          <a:p>
            <a:pPr marL="457200" lvl="0" indent="-317500" algn="l" rtl="0">
              <a:spcBef>
                <a:spcPts val="1000"/>
              </a:spcBef>
              <a:spcAft>
                <a:spcPts val="0"/>
              </a:spcAft>
              <a:buSzPts val="1400"/>
              <a:buChar char="●"/>
            </a:pPr>
            <a:r>
              <a:rPr lang="it-IT" dirty="0"/>
              <a:t>Coordinate-Free Dynamic Model</a:t>
            </a:r>
            <a:endParaRPr dirty="0"/>
          </a:p>
          <a:p>
            <a:pPr marL="457200" lvl="0" indent="-317500" algn="l" rtl="0">
              <a:spcBef>
                <a:spcPts val="0"/>
              </a:spcBef>
              <a:spcAft>
                <a:spcPts val="0"/>
              </a:spcAft>
              <a:buSzPts val="1400"/>
              <a:buChar char="●"/>
            </a:pPr>
            <a:r>
              <a:rPr lang="it-IT" dirty="0"/>
              <a:t>RPY Dynamic Model</a:t>
            </a:r>
            <a:endParaRPr dirty="0"/>
          </a:p>
          <a:p>
            <a:pPr marL="0" lvl="0" indent="0" algn="l" rtl="0">
              <a:spcBef>
                <a:spcPts val="1000"/>
              </a:spcBef>
              <a:spcAft>
                <a:spcPts val="0"/>
              </a:spcAft>
              <a:buNone/>
            </a:pPr>
            <a:r>
              <a:rPr lang="en-US" dirty="0"/>
              <a:t>Furthermore, in Aerial Robotics, it is common to use the NED Frame (North-East-Down Frame) for both World and Body Frames, where the z− Axis points downward, while the x− and y− axes point North and East, respectively</a:t>
            </a:r>
            <a:endParaRPr dirty="0"/>
          </a:p>
        </p:txBody>
      </p:sp>
      <p:grpSp>
        <p:nvGrpSpPr>
          <p:cNvPr id="1229" name="Google Shape;1229;p46">
            <a:extLst>
              <a:ext uri="{FF2B5EF4-FFF2-40B4-BE49-F238E27FC236}">
                <a16:creationId xmlns:a16="http://schemas.microsoft.com/office/drawing/2014/main" id="{3C6210D1-91B9-5602-2FD7-32D77527C443}"/>
              </a:ext>
            </a:extLst>
          </p:cNvPr>
          <p:cNvGrpSpPr/>
          <p:nvPr/>
        </p:nvGrpSpPr>
        <p:grpSpPr>
          <a:xfrm>
            <a:off x="7339603" y="2128773"/>
            <a:ext cx="1484459" cy="3907172"/>
            <a:chOff x="2562382" y="1842098"/>
            <a:chExt cx="1090552" cy="2870388"/>
          </a:xfrm>
        </p:grpSpPr>
        <p:sp>
          <p:nvSpPr>
            <p:cNvPr id="1230" name="Google Shape;1230;p46">
              <a:extLst>
                <a:ext uri="{FF2B5EF4-FFF2-40B4-BE49-F238E27FC236}">
                  <a16:creationId xmlns:a16="http://schemas.microsoft.com/office/drawing/2014/main" id="{DAF8F938-B5F3-8019-3B74-EF1D49798EB1}"/>
                </a:ext>
              </a:extLst>
            </p:cNvPr>
            <p:cNvSpPr/>
            <p:nvPr/>
          </p:nvSpPr>
          <p:spPr>
            <a:xfrm>
              <a:off x="2798912" y="2469605"/>
              <a:ext cx="301364" cy="210451"/>
            </a:xfrm>
            <a:custGeom>
              <a:avLst/>
              <a:gdLst/>
              <a:ahLst/>
              <a:cxnLst/>
              <a:rect l="l" t="t" r="r" b="b"/>
              <a:pathLst>
                <a:path w="6043" h="4220" extrusionOk="0">
                  <a:moveTo>
                    <a:pt x="1074" y="1"/>
                  </a:moveTo>
                  <a:cubicBezTo>
                    <a:pt x="1046" y="1"/>
                    <a:pt x="1018" y="6"/>
                    <a:pt x="993" y="18"/>
                  </a:cubicBezTo>
                  <a:cubicBezTo>
                    <a:pt x="913" y="52"/>
                    <a:pt x="819" y="177"/>
                    <a:pt x="778" y="352"/>
                  </a:cubicBezTo>
                  <a:cubicBezTo>
                    <a:pt x="754" y="443"/>
                    <a:pt x="747" y="546"/>
                    <a:pt x="761" y="660"/>
                  </a:cubicBezTo>
                  <a:cubicBezTo>
                    <a:pt x="801" y="992"/>
                    <a:pt x="1027" y="1147"/>
                    <a:pt x="1027" y="1147"/>
                  </a:cubicBezTo>
                  <a:lnTo>
                    <a:pt x="1" y="1904"/>
                  </a:lnTo>
                  <a:cubicBezTo>
                    <a:pt x="1" y="1904"/>
                    <a:pt x="433" y="2838"/>
                    <a:pt x="624" y="3115"/>
                  </a:cubicBezTo>
                  <a:cubicBezTo>
                    <a:pt x="813" y="3391"/>
                    <a:pt x="1004" y="3668"/>
                    <a:pt x="1431" y="3785"/>
                  </a:cubicBezTo>
                  <a:cubicBezTo>
                    <a:pt x="1565" y="3822"/>
                    <a:pt x="1681" y="3833"/>
                    <a:pt x="1785" y="3833"/>
                  </a:cubicBezTo>
                  <a:cubicBezTo>
                    <a:pt x="1930" y="3833"/>
                    <a:pt x="2050" y="3812"/>
                    <a:pt x="2156" y="3812"/>
                  </a:cubicBezTo>
                  <a:cubicBezTo>
                    <a:pt x="2215" y="3812"/>
                    <a:pt x="2270" y="3818"/>
                    <a:pt x="2323" y="3839"/>
                  </a:cubicBezTo>
                  <a:cubicBezTo>
                    <a:pt x="2505" y="3912"/>
                    <a:pt x="3627" y="4220"/>
                    <a:pt x="4254" y="4220"/>
                  </a:cubicBezTo>
                  <a:cubicBezTo>
                    <a:pt x="4369" y="4220"/>
                    <a:pt x="4467" y="4209"/>
                    <a:pt x="4540" y="4185"/>
                  </a:cubicBezTo>
                  <a:cubicBezTo>
                    <a:pt x="4618" y="4159"/>
                    <a:pt x="4714" y="4084"/>
                    <a:pt x="4817" y="3974"/>
                  </a:cubicBezTo>
                  <a:cubicBezTo>
                    <a:pt x="5332" y="3428"/>
                    <a:pt x="6043" y="2058"/>
                    <a:pt x="5757" y="2050"/>
                  </a:cubicBezTo>
                  <a:cubicBezTo>
                    <a:pt x="5732" y="2049"/>
                    <a:pt x="5699" y="2049"/>
                    <a:pt x="5658" y="2049"/>
                  </a:cubicBezTo>
                  <a:cubicBezTo>
                    <a:pt x="5358" y="2049"/>
                    <a:pt x="4654" y="2067"/>
                    <a:pt x="4076" y="2067"/>
                  </a:cubicBezTo>
                  <a:cubicBezTo>
                    <a:pt x="3629" y="2067"/>
                    <a:pt x="3257" y="2056"/>
                    <a:pt x="3202" y="2018"/>
                  </a:cubicBezTo>
                  <a:cubicBezTo>
                    <a:pt x="3068" y="1919"/>
                    <a:pt x="2407" y="1043"/>
                    <a:pt x="2231" y="867"/>
                  </a:cubicBezTo>
                  <a:cubicBezTo>
                    <a:pt x="2057" y="690"/>
                    <a:pt x="1427" y="660"/>
                    <a:pt x="1427" y="660"/>
                  </a:cubicBezTo>
                  <a:cubicBezTo>
                    <a:pt x="1427" y="660"/>
                    <a:pt x="1297" y="441"/>
                    <a:pt x="1291" y="240"/>
                  </a:cubicBezTo>
                  <a:cubicBezTo>
                    <a:pt x="1286" y="81"/>
                    <a:pt x="1178" y="1"/>
                    <a:pt x="1074"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6">
              <a:extLst>
                <a:ext uri="{FF2B5EF4-FFF2-40B4-BE49-F238E27FC236}">
                  <a16:creationId xmlns:a16="http://schemas.microsoft.com/office/drawing/2014/main" id="{B7CFD39D-2847-2BF2-4EE1-206E3EA58908}"/>
                </a:ext>
              </a:extLst>
            </p:cNvPr>
            <p:cNvSpPr/>
            <p:nvPr/>
          </p:nvSpPr>
          <p:spPr>
            <a:xfrm>
              <a:off x="2911168" y="4497895"/>
              <a:ext cx="394222" cy="214591"/>
            </a:xfrm>
            <a:custGeom>
              <a:avLst/>
              <a:gdLst/>
              <a:ahLst/>
              <a:cxnLst/>
              <a:rect l="l" t="t" r="r" b="b"/>
              <a:pathLst>
                <a:path w="7905" h="4303" extrusionOk="0">
                  <a:moveTo>
                    <a:pt x="716" y="0"/>
                  </a:moveTo>
                  <a:cubicBezTo>
                    <a:pt x="703" y="0"/>
                    <a:pt x="690" y="1"/>
                    <a:pt x="680" y="2"/>
                  </a:cubicBezTo>
                  <a:cubicBezTo>
                    <a:pt x="171" y="73"/>
                    <a:pt x="89" y="452"/>
                    <a:pt x="89" y="452"/>
                  </a:cubicBezTo>
                  <a:cubicBezTo>
                    <a:pt x="89" y="452"/>
                    <a:pt x="0" y="1073"/>
                    <a:pt x="32" y="1221"/>
                  </a:cubicBezTo>
                  <a:cubicBezTo>
                    <a:pt x="63" y="1367"/>
                    <a:pt x="168" y="2131"/>
                    <a:pt x="1465" y="2750"/>
                  </a:cubicBezTo>
                  <a:cubicBezTo>
                    <a:pt x="2229" y="3115"/>
                    <a:pt x="2807" y="3182"/>
                    <a:pt x="3200" y="3182"/>
                  </a:cubicBezTo>
                  <a:cubicBezTo>
                    <a:pt x="3424" y="3182"/>
                    <a:pt x="3588" y="3160"/>
                    <a:pt x="3692" y="3160"/>
                  </a:cubicBezTo>
                  <a:cubicBezTo>
                    <a:pt x="3714" y="3160"/>
                    <a:pt x="3734" y="3161"/>
                    <a:pt x="3750" y="3163"/>
                  </a:cubicBezTo>
                  <a:cubicBezTo>
                    <a:pt x="3980" y="3197"/>
                    <a:pt x="4455" y="3343"/>
                    <a:pt x="4472" y="3451"/>
                  </a:cubicBezTo>
                  <a:cubicBezTo>
                    <a:pt x="4489" y="3557"/>
                    <a:pt x="4573" y="3703"/>
                    <a:pt x="4573" y="3703"/>
                  </a:cubicBezTo>
                  <a:cubicBezTo>
                    <a:pt x="4573" y="3703"/>
                    <a:pt x="5395" y="4162"/>
                    <a:pt x="5936" y="4266"/>
                  </a:cubicBezTo>
                  <a:cubicBezTo>
                    <a:pt x="6064" y="4291"/>
                    <a:pt x="6191" y="4302"/>
                    <a:pt x="6315" y="4302"/>
                  </a:cubicBezTo>
                  <a:cubicBezTo>
                    <a:pt x="6721" y="4302"/>
                    <a:pt x="7102" y="4184"/>
                    <a:pt x="7394" y="4020"/>
                  </a:cubicBezTo>
                  <a:cubicBezTo>
                    <a:pt x="7777" y="3806"/>
                    <a:pt x="7903" y="3546"/>
                    <a:pt x="7897" y="3305"/>
                  </a:cubicBezTo>
                  <a:cubicBezTo>
                    <a:pt x="7890" y="3063"/>
                    <a:pt x="7876" y="2607"/>
                    <a:pt x="7876" y="2607"/>
                  </a:cubicBezTo>
                  <a:cubicBezTo>
                    <a:pt x="7876" y="2607"/>
                    <a:pt x="7905" y="2256"/>
                    <a:pt x="7074" y="1931"/>
                  </a:cubicBezTo>
                  <a:cubicBezTo>
                    <a:pt x="6261" y="1613"/>
                    <a:pt x="1392" y="0"/>
                    <a:pt x="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6">
              <a:extLst>
                <a:ext uri="{FF2B5EF4-FFF2-40B4-BE49-F238E27FC236}">
                  <a16:creationId xmlns:a16="http://schemas.microsoft.com/office/drawing/2014/main" id="{F4D94910-E261-6674-EBD5-9A0307169DD8}"/>
                </a:ext>
              </a:extLst>
            </p:cNvPr>
            <p:cNvSpPr/>
            <p:nvPr/>
          </p:nvSpPr>
          <p:spPr>
            <a:xfrm>
              <a:off x="3180413" y="4323153"/>
              <a:ext cx="345300" cy="227607"/>
            </a:xfrm>
            <a:custGeom>
              <a:avLst/>
              <a:gdLst/>
              <a:ahLst/>
              <a:cxnLst/>
              <a:rect l="l" t="t" r="r" b="b"/>
              <a:pathLst>
                <a:path w="6924" h="4564" extrusionOk="0">
                  <a:moveTo>
                    <a:pt x="1482" y="0"/>
                  </a:moveTo>
                  <a:cubicBezTo>
                    <a:pt x="1451" y="0"/>
                    <a:pt x="1421" y="3"/>
                    <a:pt x="1392" y="9"/>
                  </a:cubicBezTo>
                  <a:cubicBezTo>
                    <a:pt x="1371" y="12"/>
                    <a:pt x="1351" y="18"/>
                    <a:pt x="1329" y="22"/>
                  </a:cubicBezTo>
                  <a:cubicBezTo>
                    <a:pt x="882" y="141"/>
                    <a:pt x="351" y="648"/>
                    <a:pt x="305" y="707"/>
                  </a:cubicBezTo>
                  <a:cubicBezTo>
                    <a:pt x="274" y="745"/>
                    <a:pt x="94" y="1155"/>
                    <a:pt x="34" y="1490"/>
                  </a:cubicBezTo>
                  <a:cubicBezTo>
                    <a:pt x="0" y="1674"/>
                    <a:pt x="3" y="1839"/>
                    <a:pt x="88" y="1904"/>
                  </a:cubicBezTo>
                  <a:cubicBezTo>
                    <a:pt x="326" y="2088"/>
                    <a:pt x="1402" y="2600"/>
                    <a:pt x="1857" y="2687"/>
                  </a:cubicBezTo>
                  <a:cubicBezTo>
                    <a:pt x="2315" y="2773"/>
                    <a:pt x="3086" y="2890"/>
                    <a:pt x="3280" y="2945"/>
                  </a:cubicBezTo>
                  <a:cubicBezTo>
                    <a:pt x="3354" y="2968"/>
                    <a:pt x="3426" y="3020"/>
                    <a:pt x="3501" y="3086"/>
                  </a:cubicBezTo>
                  <a:cubicBezTo>
                    <a:pt x="3618" y="3196"/>
                    <a:pt x="3740" y="3339"/>
                    <a:pt x="3880" y="3451"/>
                  </a:cubicBezTo>
                  <a:cubicBezTo>
                    <a:pt x="4107" y="3637"/>
                    <a:pt x="4424" y="4434"/>
                    <a:pt x="5366" y="4546"/>
                  </a:cubicBezTo>
                  <a:cubicBezTo>
                    <a:pt x="5467" y="4558"/>
                    <a:pt x="5563" y="4564"/>
                    <a:pt x="5654" y="4564"/>
                  </a:cubicBezTo>
                  <a:cubicBezTo>
                    <a:pt x="6404" y="4564"/>
                    <a:pt x="6784" y="4183"/>
                    <a:pt x="6850" y="3966"/>
                  </a:cubicBezTo>
                  <a:cubicBezTo>
                    <a:pt x="6924" y="3722"/>
                    <a:pt x="6910" y="3277"/>
                    <a:pt x="6821" y="3008"/>
                  </a:cubicBezTo>
                  <a:cubicBezTo>
                    <a:pt x="6807" y="2965"/>
                    <a:pt x="6787" y="2923"/>
                    <a:pt x="6765" y="2885"/>
                  </a:cubicBezTo>
                  <a:cubicBezTo>
                    <a:pt x="6647" y="2682"/>
                    <a:pt x="6442" y="2545"/>
                    <a:pt x="6442" y="2545"/>
                  </a:cubicBezTo>
                  <a:cubicBezTo>
                    <a:pt x="6442" y="2545"/>
                    <a:pt x="4996" y="1781"/>
                    <a:pt x="3898" y="1213"/>
                  </a:cubicBezTo>
                  <a:cubicBezTo>
                    <a:pt x="3281" y="891"/>
                    <a:pt x="2775" y="630"/>
                    <a:pt x="2701" y="604"/>
                  </a:cubicBezTo>
                  <a:cubicBezTo>
                    <a:pt x="2531" y="541"/>
                    <a:pt x="2041" y="98"/>
                    <a:pt x="1617" y="15"/>
                  </a:cubicBezTo>
                  <a:cubicBezTo>
                    <a:pt x="1571" y="6"/>
                    <a:pt x="1525"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6">
              <a:extLst>
                <a:ext uri="{FF2B5EF4-FFF2-40B4-BE49-F238E27FC236}">
                  <a16:creationId xmlns:a16="http://schemas.microsoft.com/office/drawing/2014/main" id="{7FC96347-5A30-EDDF-B0B7-D0C2BFA2B6AB}"/>
                </a:ext>
              </a:extLst>
            </p:cNvPr>
            <p:cNvSpPr/>
            <p:nvPr/>
          </p:nvSpPr>
          <p:spPr>
            <a:xfrm>
              <a:off x="2915607" y="4476102"/>
              <a:ext cx="387191" cy="199530"/>
            </a:xfrm>
            <a:custGeom>
              <a:avLst/>
              <a:gdLst/>
              <a:ahLst/>
              <a:cxnLst/>
              <a:rect l="l" t="t" r="r" b="b"/>
              <a:pathLst>
                <a:path w="7764" h="4001" extrusionOk="0">
                  <a:moveTo>
                    <a:pt x="5293" y="1"/>
                  </a:moveTo>
                  <a:cubicBezTo>
                    <a:pt x="5113" y="1"/>
                    <a:pt x="4934" y="14"/>
                    <a:pt x="4763" y="46"/>
                  </a:cubicBezTo>
                  <a:cubicBezTo>
                    <a:pt x="4106" y="167"/>
                    <a:pt x="3364" y="292"/>
                    <a:pt x="2773" y="292"/>
                  </a:cubicBezTo>
                  <a:cubicBezTo>
                    <a:pt x="2592" y="292"/>
                    <a:pt x="2426" y="280"/>
                    <a:pt x="2280" y="253"/>
                  </a:cubicBezTo>
                  <a:cubicBezTo>
                    <a:pt x="2280" y="253"/>
                    <a:pt x="1352" y="167"/>
                    <a:pt x="876" y="167"/>
                  </a:cubicBezTo>
                  <a:cubicBezTo>
                    <a:pt x="767" y="167"/>
                    <a:pt x="682" y="171"/>
                    <a:pt x="637" y="183"/>
                  </a:cubicBezTo>
                  <a:cubicBezTo>
                    <a:pt x="397" y="244"/>
                    <a:pt x="0" y="441"/>
                    <a:pt x="53" y="1278"/>
                  </a:cubicBezTo>
                  <a:cubicBezTo>
                    <a:pt x="105" y="2113"/>
                    <a:pt x="751" y="2561"/>
                    <a:pt x="1451" y="2833"/>
                  </a:cubicBezTo>
                  <a:cubicBezTo>
                    <a:pt x="1982" y="3041"/>
                    <a:pt x="2072" y="3097"/>
                    <a:pt x="3180" y="3265"/>
                  </a:cubicBezTo>
                  <a:cubicBezTo>
                    <a:pt x="3574" y="3325"/>
                    <a:pt x="4132" y="3405"/>
                    <a:pt x="4480" y="3522"/>
                  </a:cubicBezTo>
                  <a:cubicBezTo>
                    <a:pt x="5100" y="3730"/>
                    <a:pt x="5460" y="3988"/>
                    <a:pt x="5904" y="3988"/>
                  </a:cubicBezTo>
                  <a:cubicBezTo>
                    <a:pt x="5909" y="3988"/>
                    <a:pt x="5914" y="3988"/>
                    <a:pt x="5919" y="3988"/>
                  </a:cubicBezTo>
                  <a:cubicBezTo>
                    <a:pt x="6499" y="3982"/>
                    <a:pt x="7136" y="4000"/>
                    <a:pt x="7450" y="3471"/>
                  </a:cubicBezTo>
                  <a:cubicBezTo>
                    <a:pt x="7764" y="2941"/>
                    <a:pt x="7641" y="2779"/>
                    <a:pt x="7625" y="2187"/>
                  </a:cubicBezTo>
                  <a:cubicBezTo>
                    <a:pt x="7593" y="870"/>
                    <a:pt x="7493" y="682"/>
                    <a:pt x="7039" y="403"/>
                  </a:cubicBezTo>
                  <a:cubicBezTo>
                    <a:pt x="6742" y="219"/>
                    <a:pt x="6011" y="1"/>
                    <a:pt x="5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6">
              <a:extLst>
                <a:ext uri="{FF2B5EF4-FFF2-40B4-BE49-F238E27FC236}">
                  <a16:creationId xmlns:a16="http://schemas.microsoft.com/office/drawing/2014/main" id="{5D4F812F-F0E0-51D5-F69B-9E7C7DC844A4}"/>
                </a:ext>
              </a:extLst>
            </p:cNvPr>
            <p:cNvSpPr/>
            <p:nvPr/>
          </p:nvSpPr>
          <p:spPr>
            <a:xfrm>
              <a:off x="3175725" y="4319562"/>
              <a:ext cx="342806" cy="197236"/>
            </a:xfrm>
            <a:custGeom>
              <a:avLst/>
              <a:gdLst/>
              <a:ahLst/>
              <a:cxnLst/>
              <a:rect l="l" t="t" r="r" b="b"/>
              <a:pathLst>
                <a:path w="6874" h="3955" extrusionOk="0">
                  <a:moveTo>
                    <a:pt x="4144" y="0"/>
                  </a:moveTo>
                  <a:cubicBezTo>
                    <a:pt x="4140" y="0"/>
                    <a:pt x="4136" y="0"/>
                    <a:pt x="4132" y="1"/>
                  </a:cubicBezTo>
                  <a:cubicBezTo>
                    <a:pt x="4127" y="0"/>
                    <a:pt x="4122" y="0"/>
                    <a:pt x="4117" y="0"/>
                  </a:cubicBezTo>
                  <a:cubicBezTo>
                    <a:pt x="3892" y="0"/>
                    <a:pt x="3754" y="164"/>
                    <a:pt x="3472" y="181"/>
                  </a:cubicBezTo>
                  <a:cubicBezTo>
                    <a:pt x="3456" y="181"/>
                    <a:pt x="3435" y="181"/>
                    <a:pt x="3409" y="181"/>
                  </a:cubicBezTo>
                  <a:cubicBezTo>
                    <a:pt x="3396" y="181"/>
                    <a:pt x="3381" y="181"/>
                    <a:pt x="3366" y="181"/>
                  </a:cubicBezTo>
                  <a:cubicBezTo>
                    <a:pt x="3069" y="165"/>
                    <a:pt x="2366" y="85"/>
                    <a:pt x="1729" y="85"/>
                  </a:cubicBezTo>
                  <a:cubicBezTo>
                    <a:pt x="1723" y="85"/>
                    <a:pt x="1717" y="85"/>
                    <a:pt x="1711" y="85"/>
                  </a:cubicBezTo>
                  <a:cubicBezTo>
                    <a:pt x="1612" y="87"/>
                    <a:pt x="1516" y="88"/>
                    <a:pt x="1423" y="94"/>
                  </a:cubicBezTo>
                  <a:cubicBezTo>
                    <a:pt x="1088" y="111"/>
                    <a:pt x="797" y="161"/>
                    <a:pt x="625" y="268"/>
                  </a:cubicBezTo>
                  <a:cubicBezTo>
                    <a:pt x="171" y="548"/>
                    <a:pt x="0" y="1147"/>
                    <a:pt x="128" y="1562"/>
                  </a:cubicBezTo>
                  <a:cubicBezTo>
                    <a:pt x="164" y="1682"/>
                    <a:pt x="223" y="1785"/>
                    <a:pt x="310" y="1862"/>
                  </a:cubicBezTo>
                  <a:cubicBezTo>
                    <a:pt x="694" y="2203"/>
                    <a:pt x="2580" y="2517"/>
                    <a:pt x="3261" y="2689"/>
                  </a:cubicBezTo>
                  <a:cubicBezTo>
                    <a:pt x="3375" y="2717"/>
                    <a:pt x="3481" y="2762"/>
                    <a:pt x="3583" y="2817"/>
                  </a:cubicBezTo>
                  <a:cubicBezTo>
                    <a:pt x="4087" y="3086"/>
                    <a:pt x="4478" y="3623"/>
                    <a:pt x="5175" y="3869"/>
                  </a:cubicBezTo>
                  <a:cubicBezTo>
                    <a:pt x="5345" y="3930"/>
                    <a:pt x="5512" y="3955"/>
                    <a:pt x="5670" y="3955"/>
                  </a:cubicBezTo>
                  <a:cubicBezTo>
                    <a:pt x="6287" y="3955"/>
                    <a:pt x="6773" y="3574"/>
                    <a:pt x="6825" y="3435"/>
                  </a:cubicBezTo>
                  <a:cubicBezTo>
                    <a:pt x="6862" y="3334"/>
                    <a:pt x="6873" y="3198"/>
                    <a:pt x="6859" y="2957"/>
                  </a:cubicBezTo>
                  <a:cubicBezTo>
                    <a:pt x="6849" y="2785"/>
                    <a:pt x="6824" y="2560"/>
                    <a:pt x="6789" y="2257"/>
                  </a:cubicBezTo>
                  <a:cubicBezTo>
                    <a:pt x="6718" y="1650"/>
                    <a:pt x="6710" y="1483"/>
                    <a:pt x="6536" y="1125"/>
                  </a:cubicBezTo>
                  <a:cubicBezTo>
                    <a:pt x="6502" y="1056"/>
                    <a:pt x="6461" y="977"/>
                    <a:pt x="6413" y="887"/>
                  </a:cubicBezTo>
                  <a:cubicBezTo>
                    <a:pt x="6221" y="528"/>
                    <a:pt x="4492" y="59"/>
                    <a:pt x="4207" y="8"/>
                  </a:cubicBezTo>
                  <a:cubicBezTo>
                    <a:pt x="4186" y="3"/>
                    <a:pt x="4164" y="0"/>
                    <a:pt x="4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6">
              <a:extLst>
                <a:ext uri="{FF2B5EF4-FFF2-40B4-BE49-F238E27FC236}">
                  <a16:creationId xmlns:a16="http://schemas.microsoft.com/office/drawing/2014/main" id="{EB6B35E2-911A-66B2-DF9B-7F7F4674208E}"/>
                </a:ext>
              </a:extLst>
            </p:cNvPr>
            <p:cNvSpPr/>
            <p:nvPr/>
          </p:nvSpPr>
          <p:spPr>
            <a:xfrm>
              <a:off x="3087107" y="4476551"/>
              <a:ext cx="207659" cy="102283"/>
            </a:xfrm>
            <a:custGeom>
              <a:avLst/>
              <a:gdLst/>
              <a:ahLst/>
              <a:cxnLst/>
              <a:rect l="l" t="t" r="r" b="b"/>
              <a:pathLst>
                <a:path w="4164" h="2051" extrusionOk="0">
                  <a:moveTo>
                    <a:pt x="1952" y="1"/>
                  </a:moveTo>
                  <a:cubicBezTo>
                    <a:pt x="1502" y="1"/>
                    <a:pt x="1028" y="92"/>
                    <a:pt x="579" y="324"/>
                  </a:cubicBezTo>
                  <a:cubicBezTo>
                    <a:pt x="579" y="324"/>
                    <a:pt x="1" y="927"/>
                    <a:pt x="921" y="1469"/>
                  </a:cubicBezTo>
                  <a:cubicBezTo>
                    <a:pt x="1595" y="1865"/>
                    <a:pt x="2262" y="2050"/>
                    <a:pt x="2801" y="2050"/>
                  </a:cubicBezTo>
                  <a:cubicBezTo>
                    <a:pt x="2997" y="2050"/>
                    <a:pt x="3176" y="2026"/>
                    <a:pt x="3333" y="1978"/>
                  </a:cubicBezTo>
                  <a:cubicBezTo>
                    <a:pt x="3920" y="1796"/>
                    <a:pt x="4163" y="1598"/>
                    <a:pt x="4063" y="930"/>
                  </a:cubicBezTo>
                  <a:cubicBezTo>
                    <a:pt x="4005" y="551"/>
                    <a:pt x="3053" y="1"/>
                    <a:pt x="1952" y="1"/>
                  </a:cubicBezTo>
                  <a:close/>
                </a:path>
              </a:pathLst>
            </a:custGeom>
            <a:solidFill>
              <a:srgbClr val="312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6">
              <a:extLst>
                <a:ext uri="{FF2B5EF4-FFF2-40B4-BE49-F238E27FC236}">
                  <a16:creationId xmlns:a16="http://schemas.microsoft.com/office/drawing/2014/main" id="{73A0703E-1C37-E69C-1384-A29A1977F51D}"/>
                </a:ext>
              </a:extLst>
            </p:cNvPr>
            <p:cNvSpPr/>
            <p:nvPr/>
          </p:nvSpPr>
          <p:spPr>
            <a:xfrm>
              <a:off x="3334360" y="4326793"/>
              <a:ext cx="170406" cy="98094"/>
            </a:xfrm>
            <a:custGeom>
              <a:avLst/>
              <a:gdLst/>
              <a:ahLst/>
              <a:cxnLst/>
              <a:rect l="l" t="t" r="r" b="b"/>
              <a:pathLst>
                <a:path w="3417" h="1967" extrusionOk="0">
                  <a:moveTo>
                    <a:pt x="789" y="1"/>
                  </a:moveTo>
                  <a:cubicBezTo>
                    <a:pt x="665" y="1"/>
                    <a:pt x="617" y="16"/>
                    <a:pt x="617" y="16"/>
                  </a:cubicBezTo>
                  <a:cubicBezTo>
                    <a:pt x="142" y="154"/>
                    <a:pt x="0" y="619"/>
                    <a:pt x="257" y="851"/>
                  </a:cubicBezTo>
                  <a:cubicBezTo>
                    <a:pt x="514" y="1083"/>
                    <a:pt x="842" y="1391"/>
                    <a:pt x="1751" y="1775"/>
                  </a:cubicBezTo>
                  <a:cubicBezTo>
                    <a:pt x="2070" y="1911"/>
                    <a:pt x="2344" y="1967"/>
                    <a:pt x="2569" y="1967"/>
                  </a:cubicBezTo>
                  <a:cubicBezTo>
                    <a:pt x="2986" y="1967"/>
                    <a:pt x="3237" y="1774"/>
                    <a:pt x="3308" y="1537"/>
                  </a:cubicBezTo>
                  <a:cubicBezTo>
                    <a:pt x="3417" y="1169"/>
                    <a:pt x="3334" y="934"/>
                    <a:pt x="3101" y="715"/>
                  </a:cubicBezTo>
                  <a:cubicBezTo>
                    <a:pt x="2869" y="497"/>
                    <a:pt x="2539" y="325"/>
                    <a:pt x="1700" y="132"/>
                  </a:cubicBezTo>
                  <a:cubicBezTo>
                    <a:pt x="1231" y="25"/>
                    <a:pt x="948"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6">
              <a:extLst>
                <a:ext uri="{FF2B5EF4-FFF2-40B4-BE49-F238E27FC236}">
                  <a16:creationId xmlns:a16="http://schemas.microsoft.com/office/drawing/2014/main" id="{8F20B4E5-7368-2554-E958-0AAF6DEA457D}"/>
                </a:ext>
              </a:extLst>
            </p:cNvPr>
            <p:cNvSpPr/>
            <p:nvPr/>
          </p:nvSpPr>
          <p:spPr>
            <a:xfrm>
              <a:off x="3277658" y="3096813"/>
              <a:ext cx="285256" cy="1314424"/>
            </a:xfrm>
            <a:custGeom>
              <a:avLst/>
              <a:gdLst/>
              <a:ahLst/>
              <a:cxnLst/>
              <a:rect l="l" t="t" r="r" b="b"/>
              <a:pathLst>
                <a:path w="5720" h="26357" extrusionOk="0">
                  <a:moveTo>
                    <a:pt x="953" y="14730"/>
                  </a:moveTo>
                  <a:cubicBezTo>
                    <a:pt x="1479" y="16678"/>
                    <a:pt x="1364" y="24533"/>
                    <a:pt x="1364" y="24533"/>
                  </a:cubicBezTo>
                  <a:cubicBezTo>
                    <a:pt x="1364" y="24533"/>
                    <a:pt x="1325" y="24593"/>
                    <a:pt x="1322" y="24700"/>
                  </a:cubicBezTo>
                  <a:cubicBezTo>
                    <a:pt x="1314" y="24890"/>
                    <a:pt x="1416" y="25235"/>
                    <a:pt x="2036" y="25672"/>
                  </a:cubicBezTo>
                  <a:cubicBezTo>
                    <a:pt x="3006" y="26356"/>
                    <a:pt x="4162" y="26098"/>
                    <a:pt x="4489" y="25807"/>
                  </a:cubicBezTo>
                  <a:cubicBezTo>
                    <a:pt x="4488" y="25756"/>
                    <a:pt x="4489" y="25702"/>
                    <a:pt x="4492" y="25646"/>
                  </a:cubicBezTo>
                  <a:cubicBezTo>
                    <a:pt x="4534" y="24536"/>
                    <a:pt x="5049" y="20105"/>
                    <a:pt x="5057" y="17267"/>
                  </a:cubicBezTo>
                  <a:cubicBezTo>
                    <a:pt x="5065" y="14281"/>
                    <a:pt x="3912" y="13551"/>
                    <a:pt x="4566" y="9877"/>
                  </a:cubicBezTo>
                  <a:cubicBezTo>
                    <a:pt x="4635" y="9490"/>
                    <a:pt x="4655" y="9121"/>
                    <a:pt x="4765" y="8799"/>
                  </a:cubicBezTo>
                  <a:cubicBezTo>
                    <a:pt x="5200" y="7499"/>
                    <a:pt x="5720" y="6683"/>
                    <a:pt x="5663" y="4592"/>
                  </a:cubicBezTo>
                  <a:cubicBezTo>
                    <a:pt x="5661" y="4531"/>
                    <a:pt x="5658" y="4468"/>
                    <a:pt x="5655" y="4403"/>
                  </a:cubicBezTo>
                  <a:cubicBezTo>
                    <a:pt x="5643" y="4114"/>
                    <a:pt x="5620" y="3801"/>
                    <a:pt x="5586" y="3460"/>
                  </a:cubicBezTo>
                  <a:cubicBezTo>
                    <a:pt x="5578" y="3389"/>
                    <a:pt x="5571" y="3319"/>
                    <a:pt x="5561" y="3245"/>
                  </a:cubicBezTo>
                  <a:cubicBezTo>
                    <a:pt x="5543" y="3082"/>
                    <a:pt x="5521" y="2911"/>
                    <a:pt x="5497" y="2734"/>
                  </a:cubicBezTo>
                  <a:cubicBezTo>
                    <a:pt x="5125" y="39"/>
                    <a:pt x="3226" y="1"/>
                    <a:pt x="3226" y="1"/>
                  </a:cubicBezTo>
                  <a:cubicBezTo>
                    <a:pt x="3226" y="1"/>
                    <a:pt x="195" y="1566"/>
                    <a:pt x="22" y="4857"/>
                  </a:cubicBezTo>
                  <a:cubicBezTo>
                    <a:pt x="19" y="4894"/>
                    <a:pt x="18" y="4931"/>
                    <a:pt x="16" y="4967"/>
                  </a:cubicBezTo>
                  <a:cubicBezTo>
                    <a:pt x="8" y="5192"/>
                    <a:pt x="5" y="5421"/>
                    <a:pt x="4" y="5655"/>
                  </a:cubicBezTo>
                  <a:cubicBezTo>
                    <a:pt x="2" y="5712"/>
                    <a:pt x="2" y="5769"/>
                    <a:pt x="2" y="5826"/>
                  </a:cubicBezTo>
                  <a:cubicBezTo>
                    <a:pt x="1" y="6038"/>
                    <a:pt x="2" y="6252"/>
                    <a:pt x="5" y="6469"/>
                  </a:cubicBezTo>
                  <a:lnTo>
                    <a:pt x="10" y="6630"/>
                  </a:lnTo>
                  <a:cubicBezTo>
                    <a:pt x="70" y="9676"/>
                    <a:pt x="510" y="13089"/>
                    <a:pt x="953" y="147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6">
              <a:extLst>
                <a:ext uri="{FF2B5EF4-FFF2-40B4-BE49-F238E27FC236}">
                  <a16:creationId xmlns:a16="http://schemas.microsoft.com/office/drawing/2014/main" id="{639C6EF8-883A-4BCE-3E80-488FC7E43963}"/>
                </a:ext>
              </a:extLst>
            </p:cNvPr>
            <p:cNvSpPr/>
            <p:nvPr/>
          </p:nvSpPr>
          <p:spPr>
            <a:xfrm>
              <a:off x="3035443" y="3228918"/>
              <a:ext cx="374773" cy="1355666"/>
            </a:xfrm>
            <a:custGeom>
              <a:avLst/>
              <a:gdLst/>
              <a:ahLst/>
              <a:cxnLst/>
              <a:rect l="l" t="t" r="r" b="b"/>
              <a:pathLst>
                <a:path w="7515" h="27184" extrusionOk="0">
                  <a:moveTo>
                    <a:pt x="7511" y="3357"/>
                  </a:moveTo>
                  <a:cubicBezTo>
                    <a:pt x="7511" y="3406"/>
                    <a:pt x="7508" y="3454"/>
                    <a:pt x="7507" y="3501"/>
                  </a:cubicBezTo>
                  <a:cubicBezTo>
                    <a:pt x="7500" y="3791"/>
                    <a:pt x="7479" y="4092"/>
                    <a:pt x="7439" y="4404"/>
                  </a:cubicBezTo>
                  <a:cubicBezTo>
                    <a:pt x="7148" y="6753"/>
                    <a:pt x="5898" y="7056"/>
                    <a:pt x="5716" y="8937"/>
                  </a:cubicBezTo>
                  <a:cubicBezTo>
                    <a:pt x="5531" y="10819"/>
                    <a:pt x="4844" y="13200"/>
                    <a:pt x="5213" y="15369"/>
                  </a:cubicBezTo>
                  <a:cubicBezTo>
                    <a:pt x="5585" y="17536"/>
                    <a:pt x="5333" y="26427"/>
                    <a:pt x="5333" y="26427"/>
                  </a:cubicBezTo>
                  <a:cubicBezTo>
                    <a:pt x="5333" y="26427"/>
                    <a:pt x="5079" y="27184"/>
                    <a:pt x="3307" y="26930"/>
                  </a:cubicBezTo>
                  <a:cubicBezTo>
                    <a:pt x="2586" y="26828"/>
                    <a:pt x="2154" y="26636"/>
                    <a:pt x="1886" y="26419"/>
                  </a:cubicBezTo>
                  <a:cubicBezTo>
                    <a:pt x="1821" y="26368"/>
                    <a:pt x="1769" y="26314"/>
                    <a:pt x="1723" y="26261"/>
                  </a:cubicBezTo>
                  <a:cubicBezTo>
                    <a:pt x="1488" y="25991"/>
                    <a:pt x="1461" y="25713"/>
                    <a:pt x="1426" y="25550"/>
                  </a:cubicBezTo>
                  <a:cubicBezTo>
                    <a:pt x="1360" y="25222"/>
                    <a:pt x="1258" y="13675"/>
                    <a:pt x="1009" y="11960"/>
                  </a:cubicBezTo>
                  <a:cubicBezTo>
                    <a:pt x="769" y="10302"/>
                    <a:pt x="0" y="5981"/>
                    <a:pt x="309" y="3112"/>
                  </a:cubicBezTo>
                  <a:cubicBezTo>
                    <a:pt x="315" y="3055"/>
                    <a:pt x="323" y="3000"/>
                    <a:pt x="331" y="2946"/>
                  </a:cubicBezTo>
                  <a:cubicBezTo>
                    <a:pt x="334" y="2908"/>
                    <a:pt x="338" y="2871"/>
                    <a:pt x="345" y="2834"/>
                  </a:cubicBezTo>
                  <a:cubicBezTo>
                    <a:pt x="374" y="2625"/>
                    <a:pt x="432" y="2432"/>
                    <a:pt x="515" y="2254"/>
                  </a:cubicBezTo>
                  <a:cubicBezTo>
                    <a:pt x="534" y="2214"/>
                    <a:pt x="555" y="2174"/>
                    <a:pt x="577" y="2134"/>
                  </a:cubicBezTo>
                  <a:cubicBezTo>
                    <a:pt x="1752" y="0"/>
                    <a:pt x="6659" y="156"/>
                    <a:pt x="7051" y="300"/>
                  </a:cubicBezTo>
                  <a:cubicBezTo>
                    <a:pt x="7051" y="300"/>
                    <a:pt x="7388" y="1174"/>
                    <a:pt x="7485" y="2515"/>
                  </a:cubicBezTo>
                  <a:cubicBezTo>
                    <a:pt x="7490" y="2563"/>
                    <a:pt x="7493" y="2612"/>
                    <a:pt x="7496" y="2663"/>
                  </a:cubicBezTo>
                  <a:cubicBezTo>
                    <a:pt x="7508" y="2881"/>
                    <a:pt x="7514" y="3114"/>
                    <a:pt x="7511" y="3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6">
              <a:extLst>
                <a:ext uri="{FF2B5EF4-FFF2-40B4-BE49-F238E27FC236}">
                  <a16:creationId xmlns:a16="http://schemas.microsoft.com/office/drawing/2014/main" id="{D3215342-AF25-02E5-3FE4-6E5D8FEA8C77}"/>
                </a:ext>
              </a:extLst>
            </p:cNvPr>
            <p:cNvSpPr/>
            <p:nvPr/>
          </p:nvSpPr>
          <p:spPr>
            <a:xfrm>
              <a:off x="3444721" y="3363864"/>
              <a:ext cx="110711" cy="75802"/>
            </a:xfrm>
            <a:custGeom>
              <a:avLst/>
              <a:gdLst/>
              <a:ahLst/>
              <a:cxnLst/>
              <a:rect l="l" t="t" r="r" b="b"/>
              <a:pathLst>
                <a:path w="2220" h="1520" extrusionOk="0">
                  <a:moveTo>
                    <a:pt x="2207" y="0"/>
                  </a:moveTo>
                  <a:lnTo>
                    <a:pt x="1108" y="666"/>
                  </a:lnTo>
                  <a:lnTo>
                    <a:pt x="1" y="1065"/>
                  </a:lnTo>
                  <a:lnTo>
                    <a:pt x="15" y="1520"/>
                  </a:lnTo>
                  <a:lnTo>
                    <a:pt x="1079" y="1146"/>
                  </a:lnTo>
                  <a:lnTo>
                    <a:pt x="2219" y="383"/>
                  </a:lnTo>
                  <a:lnTo>
                    <a:pt x="2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a:extLst>
                <a:ext uri="{FF2B5EF4-FFF2-40B4-BE49-F238E27FC236}">
                  <a16:creationId xmlns:a16="http://schemas.microsoft.com/office/drawing/2014/main" id="{2984455F-B9ED-C707-6E58-D26E641CB409}"/>
                </a:ext>
              </a:extLst>
            </p:cNvPr>
            <p:cNvSpPr/>
            <p:nvPr/>
          </p:nvSpPr>
          <p:spPr>
            <a:xfrm>
              <a:off x="3205547" y="3442159"/>
              <a:ext cx="160332" cy="42190"/>
            </a:xfrm>
            <a:custGeom>
              <a:avLst/>
              <a:gdLst/>
              <a:ahLst/>
              <a:cxnLst/>
              <a:rect l="l" t="t" r="r" b="b"/>
              <a:pathLst>
                <a:path w="3215" h="846" extrusionOk="0">
                  <a:moveTo>
                    <a:pt x="3177" y="1"/>
                  </a:moveTo>
                  <a:cubicBezTo>
                    <a:pt x="2599" y="221"/>
                    <a:pt x="482" y="325"/>
                    <a:pt x="482" y="325"/>
                  </a:cubicBezTo>
                  <a:lnTo>
                    <a:pt x="1" y="341"/>
                  </a:lnTo>
                  <a:lnTo>
                    <a:pt x="16" y="845"/>
                  </a:lnTo>
                  <a:cubicBezTo>
                    <a:pt x="16" y="845"/>
                    <a:pt x="387" y="815"/>
                    <a:pt x="832" y="815"/>
                  </a:cubicBezTo>
                  <a:cubicBezTo>
                    <a:pt x="862" y="815"/>
                    <a:pt x="893" y="816"/>
                    <a:pt x="924" y="816"/>
                  </a:cubicBezTo>
                  <a:cubicBezTo>
                    <a:pt x="928" y="816"/>
                    <a:pt x="933" y="816"/>
                    <a:pt x="938" y="816"/>
                  </a:cubicBezTo>
                  <a:cubicBezTo>
                    <a:pt x="1443" y="816"/>
                    <a:pt x="3214" y="504"/>
                    <a:pt x="3214" y="504"/>
                  </a:cubicBezTo>
                  <a:lnTo>
                    <a:pt x="3205" y="242"/>
                  </a:lnTo>
                  <a:lnTo>
                    <a:pt x="31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6">
              <a:extLst>
                <a:ext uri="{FF2B5EF4-FFF2-40B4-BE49-F238E27FC236}">
                  <a16:creationId xmlns:a16="http://schemas.microsoft.com/office/drawing/2014/main" id="{E8072367-7093-EEA3-1DBB-7768284CBCEA}"/>
                </a:ext>
              </a:extLst>
            </p:cNvPr>
            <p:cNvSpPr/>
            <p:nvPr/>
          </p:nvSpPr>
          <p:spPr>
            <a:xfrm>
              <a:off x="3035792" y="2349719"/>
              <a:ext cx="617141" cy="1059937"/>
            </a:xfrm>
            <a:custGeom>
              <a:avLst/>
              <a:gdLst/>
              <a:ahLst/>
              <a:cxnLst/>
              <a:rect l="l" t="t" r="r" b="b"/>
              <a:pathLst>
                <a:path w="12375" h="21254" extrusionOk="0">
                  <a:moveTo>
                    <a:pt x="9596" y="1"/>
                  </a:moveTo>
                  <a:cubicBezTo>
                    <a:pt x="9113" y="1"/>
                    <a:pt x="8693" y="46"/>
                    <a:pt x="8693" y="46"/>
                  </a:cubicBezTo>
                  <a:lnTo>
                    <a:pt x="5472" y="930"/>
                  </a:lnTo>
                  <a:cubicBezTo>
                    <a:pt x="5472" y="930"/>
                    <a:pt x="1476" y="2433"/>
                    <a:pt x="911" y="3311"/>
                  </a:cubicBezTo>
                  <a:cubicBezTo>
                    <a:pt x="522" y="3917"/>
                    <a:pt x="570" y="6243"/>
                    <a:pt x="604" y="8856"/>
                  </a:cubicBezTo>
                  <a:cubicBezTo>
                    <a:pt x="610" y="9433"/>
                    <a:pt x="616" y="10024"/>
                    <a:pt x="618" y="10613"/>
                  </a:cubicBezTo>
                  <a:cubicBezTo>
                    <a:pt x="619" y="10630"/>
                    <a:pt x="618" y="10648"/>
                    <a:pt x="618" y="10665"/>
                  </a:cubicBezTo>
                  <a:cubicBezTo>
                    <a:pt x="618" y="10932"/>
                    <a:pt x="619" y="11196"/>
                    <a:pt x="616" y="11461"/>
                  </a:cubicBezTo>
                  <a:cubicBezTo>
                    <a:pt x="616" y="11473"/>
                    <a:pt x="615" y="11487"/>
                    <a:pt x="615" y="11501"/>
                  </a:cubicBezTo>
                  <a:cubicBezTo>
                    <a:pt x="615" y="11647"/>
                    <a:pt x="613" y="11794"/>
                    <a:pt x="610" y="11939"/>
                  </a:cubicBezTo>
                  <a:cubicBezTo>
                    <a:pt x="608" y="12097"/>
                    <a:pt x="602" y="12256"/>
                    <a:pt x="599" y="12413"/>
                  </a:cubicBezTo>
                  <a:cubicBezTo>
                    <a:pt x="591" y="12724"/>
                    <a:pt x="579" y="13034"/>
                    <a:pt x="562" y="13346"/>
                  </a:cubicBezTo>
                  <a:cubicBezTo>
                    <a:pt x="538" y="13782"/>
                    <a:pt x="508" y="14217"/>
                    <a:pt x="473" y="14648"/>
                  </a:cubicBezTo>
                  <a:cubicBezTo>
                    <a:pt x="465" y="14749"/>
                    <a:pt x="456" y="14851"/>
                    <a:pt x="447" y="14952"/>
                  </a:cubicBezTo>
                  <a:cubicBezTo>
                    <a:pt x="438" y="15059"/>
                    <a:pt x="427" y="15163"/>
                    <a:pt x="418" y="15269"/>
                  </a:cubicBezTo>
                  <a:cubicBezTo>
                    <a:pt x="408" y="15372"/>
                    <a:pt x="399" y="15475"/>
                    <a:pt x="387" y="15580"/>
                  </a:cubicBezTo>
                  <a:cubicBezTo>
                    <a:pt x="319" y="16264"/>
                    <a:pt x="242" y="16921"/>
                    <a:pt x="164" y="17524"/>
                  </a:cubicBezTo>
                  <a:cubicBezTo>
                    <a:pt x="133" y="17753"/>
                    <a:pt x="98" y="17989"/>
                    <a:pt x="73" y="18223"/>
                  </a:cubicBezTo>
                  <a:cubicBezTo>
                    <a:pt x="8" y="18824"/>
                    <a:pt x="1" y="19435"/>
                    <a:pt x="244" y="19992"/>
                  </a:cubicBezTo>
                  <a:cubicBezTo>
                    <a:pt x="275" y="20062"/>
                    <a:pt x="310" y="20125"/>
                    <a:pt x="347" y="20182"/>
                  </a:cubicBezTo>
                  <a:cubicBezTo>
                    <a:pt x="376" y="20225"/>
                    <a:pt x="405" y="20264"/>
                    <a:pt x="439" y="20301"/>
                  </a:cubicBezTo>
                  <a:cubicBezTo>
                    <a:pt x="708" y="20601"/>
                    <a:pt x="1096" y="20688"/>
                    <a:pt x="1508" y="20845"/>
                  </a:cubicBezTo>
                  <a:cubicBezTo>
                    <a:pt x="2428" y="21196"/>
                    <a:pt x="3386" y="21154"/>
                    <a:pt x="4354" y="21217"/>
                  </a:cubicBezTo>
                  <a:cubicBezTo>
                    <a:pt x="4689" y="21241"/>
                    <a:pt x="5026" y="21253"/>
                    <a:pt x="5364" y="21253"/>
                  </a:cubicBezTo>
                  <a:cubicBezTo>
                    <a:pt x="6175" y="21253"/>
                    <a:pt x="6989" y="21181"/>
                    <a:pt x="7779" y="21008"/>
                  </a:cubicBezTo>
                  <a:cubicBezTo>
                    <a:pt x="8676" y="20811"/>
                    <a:pt x="9710" y="19975"/>
                    <a:pt x="10261" y="19186"/>
                  </a:cubicBezTo>
                  <a:cubicBezTo>
                    <a:pt x="10537" y="18399"/>
                    <a:pt x="10504" y="16037"/>
                    <a:pt x="10494" y="14008"/>
                  </a:cubicBezTo>
                  <a:cubicBezTo>
                    <a:pt x="10485" y="11979"/>
                    <a:pt x="10707" y="10393"/>
                    <a:pt x="11540" y="7341"/>
                  </a:cubicBezTo>
                  <a:cubicBezTo>
                    <a:pt x="12374" y="4290"/>
                    <a:pt x="12220" y="3891"/>
                    <a:pt x="12179" y="2542"/>
                  </a:cubicBezTo>
                  <a:cubicBezTo>
                    <a:pt x="12137" y="1190"/>
                    <a:pt x="11357" y="418"/>
                    <a:pt x="10744" y="153"/>
                  </a:cubicBezTo>
                  <a:cubicBezTo>
                    <a:pt x="10462" y="33"/>
                    <a:pt x="10007" y="1"/>
                    <a:pt x="9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a:extLst>
                <a:ext uri="{FF2B5EF4-FFF2-40B4-BE49-F238E27FC236}">
                  <a16:creationId xmlns:a16="http://schemas.microsoft.com/office/drawing/2014/main" id="{DFA48772-6ED9-30D6-D661-127C7D85C7FC}"/>
                </a:ext>
              </a:extLst>
            </p:cNvPr>
            <p:cNvSpPr/>
            <p:nvPr/>
          </p:nvSpPr>
          <p:spPr>
            <a:xfrm>
              <a:off x="3035792" y="2675417"/>
              <a:ext cx="184220" cy="686710"/>
            </a:xfrm>
            <a:custGeom>
              <a:avLst/>
              <a:gdLst/>
              <a:ahLst/>
              <a:cxnLst/>
              <a:rect l="l" t="t" r="r" b="b"/>
              <a:pathLst>
                <a:path w="3694" h="13770" extrusionOk="0">
                  <a:moveTo>
                    <a:pt x="2653" y="0"/>
                  </a:moveTo>
                  <a:cubicBezTo>
                    <a:pt x="2171" y="0"/>
                    <a:pt x="1867" y="652"/>
                    <a:pt x="1867" y="652"/>
                  </a:cubicBezTo>
                  <a:cubicBezTo>
                    <a:pt x="1867" y="652"/>
                    <a:pt x="1157" y="1478"/>
                    <a:pt x="604" y="2325"/>
                  </a:cubicBezTo>
                  <a:cubicBezTo>
                    <a:pt x="610" y="2902"/>
                    <a:pt x="616" y="3491"/>
                    <a:pt x="619" y="4081"/>
                  </a:cubicBezTo>
                  <a:cubicBezTo>
                    <a:pt x="619" y="4099"/>
                    <a:pt x="618" y="4117"/>
                    <a:pt x="619" y="4134"/>
                  </a:cubicBezTo>
                  <a:cubicBezTo>
                    <a:pt x="618" y="4205"/>
                    <a:pt x="618" y="4274"/>
                    <a:pt x="618" y="4347"/>
                  </a:cubicBezTo>
                  <a:cubicBezTo>
                    <a:pt x="616" y="4542"/>
                    <a:pt x="618" y="4734"/>
                    <a:pt x="616" y="4928"/>
                  </a:cubicBezTo>
                  <a:cubicBezTo>
                    <a:pt x="616" y="4942"/>
                    <a:pt x="615" y="4956"/>
                    <a:pt x="615" y="4970"/>
                  </a:cubicBezTo>
                  <a:cubicBezTo>
                    <a:pt x="615" y="5116"/>
                    <a:pt x="613" y="5263"/>
                    <a:pt x="610" y="5408"/>
                  </a:cubicBezTo>
                  <a:cubicBezTo>
                    <a:pt x="608" y="5566"/>
                    <a:pt x="605" y="5725"/>
                    <a:pt x="599" y="5882"/>
                  </a:cubicBezTo>
                  <a:cubicBezTo>
                    <a:pt x="591" y="6191"/>
                    <a:pt x="579" y="6503"/>
                    <a:pt x="562" y="6815"/>
                  </a:cubicBezTo>
                  <a:cubicBezTo>
                    <a:pt x="539" y="7251"/>
                    <a:pt x="508" y="7686"/>
                    <a:pt x="473" y="8115"/>
                  </a:cubicBezTo>
                  <a:cubicBezTo>
                    <a:pt x="465" y="8218"/>
                    <a:pt x="456" y="8320"/>
                    <a:pt x="447" y="8421"/>
                  </a:cubicBezTo>
                  <a:cubicBezTo>
                    <a:pt x="438" y="8528"/>
                    <a:pt x="428" y="8632"/>
                    <a:pt x="418" y="8737"/>
                  </a:cubicBezTo>
                  <a:cubicBezTo>
                    <a:pt x="408" y="8841"/>
                    <a:pt x="399" y="8944"/>
                    <a:pt x="387" y="9049"/>
                  </a:cubicBezTo>
                  <a:cubicBezTo>
                    <a:pt x="319" y="9733"/>
                    <a:pt x="244" y="10390"/>
                    <a:pt x="165" y="10993"/>
                  </a:cubicBezTo>
                  <a:cubicBezTo>
                    <a:pt x="135" y="11235"/>
                    <a:pt x="104" y="11469"/>
                    <a:pt x="73" y="11692"/>
                  </a:cubicBezTo>
                  <a:cubicBezTo>
                    <a:pt x="10" y="12293"/>
                    <a:pt x="1" y="12904"/>
                    <a:pt x="244" y="13461"/>
                  </a:cubicBezTo>
                  <a:cubicBezTo>
                    <a:pt x="275" y="13531"/>
                    <a:pt x="308" y="13594"/>
                    <a:pt x="347" y="13651"/>
                  </a:cubicBezTo>
                  <a:cubicBezTo>
                    <a:pt x="375" y="13694"/>
                    <a:pt x="405" y="13733"/>
                    <a:pt x="439" y="13770"/>
                  </a:cubicBezTo>
                  <a:lnTo>
                    <a:pt x="1347" y="4837"/>
                  </a:lnTo>
                  <a:cubicBezTo>
                    <a:pt x="1877" y="3771"/>
                    <a:pt x="3694" y="1006"/>
                    <a:pt x="3694" y="1006"/>
                  </a:cubicBezTo>
                  <a:cubicBezTo>
                    <a:pt x="3301" y="239"/>
                    <a:pt x="2944" y="0"/>
                    <a:pt x="2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a:extLst>
                <a:ext uri="{FF2B5EF4-FFF2-40B4-BE49-F238E27FC236}">
                  <a16:creationId xmlns:a16="http://schemas.microsoft.com/office/drawing/2014/main" id="{481BB277-0925-4924-48E5-336496A886AE}"/>
                </a:ext>
              </a:extLst>
            </p:cNvPr>
            <p:cNvSpPr/>
            <p:nvPr/>
          </p:nvSpPr>
          <p:spPr>
            <a:xfrm>
              <a:off x="3051900" y="3258590"/>
              <a:ext cx="507826" cy="161778"/>
            </a:xfrm>
            <a:custGeom>
              <a:avLst/>
              <a:gdLst/>
              <a:ahLst/>
              <a:cxnLst/>
              <a:rect l="l" t="t" r="r" b="b"/>
              <a:pathLst>
                <a:path w="10183" h="3244" extrusionOk="0">
                  <a:moveTo>
                    <a:pt x="10088" y="1"/>
                  </a:moveTo>
                  <a:cubicBezTo>
                    <a:pt x="9602" y="836"/>
                    <a:pt x="8486" y="1497"/>
                    <a:pt x="7155" y="1920"/>
                  </a:cubicBezTo>
                  <a:cubicBezTo>
                    <a:pt x="6329" y="2180"/>
                    <a:pt x="5421" y="2351"/>
                    <a:pt x="4531" y="2411"/>
                  </a:cubicBezTo>
                  <a:cubicBezTo>
                    <a:pt x="4299" y="2426"/>
                    <a:pt x="4068" y="2434"/>
                    <a:pt x="3839" y="2434"/>
                  </a:cubicBezTo>
                  <a:cubicBezTo>
                    <a:pt x="3268" y="2434"/>
                    <a:pt x="2714" y="2386"/>
                    <a:pt x="2207" y="2283"/>
                  </a:cubicBezTo>
                  <a:cubicBezTo>
                    <a:pt x="1084" y="2059"/>
                    <a:pt x="525" y="1771"/>
                    <a:pt x="247" y="1539"/>
                  </a:cubicBezTo>
                  <a:cubicBezTo>
                    <a:pt x="225" y="1577"/>
                    <a:pt x="204" y="1619"/>
                    <a:pt x="185" y="1660"/>
                  </a:cubicBezTo>
                  <a:cubicBezTo>
                    <a:pt x="102" y="1837"/>
                    <a:pt x="44" y="2031"/>
                    <a:pt x="15" y="2240"/>
                  </a:cubicBezTo>
                  <a:cubicBezTo>
                    <a:pt x="10" y="2276"/>
                    <a:pt x="4" y="2313"/>
                    <a:pt x="1" y="2350"/>
                  </a:cubicBezTo>
                  <a:cubicBezTo>
                    <a:pt x="482" y="2656"/>
                    <a:pt x="1167" y="2899"/>
                    <a:pt x="2048" y="3074"/>
                  </a:cubicBezTo>
                  <a:cubicBezTo>
                    <a:pt x="2620" y="3189"/>
                    <a:pt x="3236" y="3244"/>
                    <a:pt x="3868" y="3244"/>
                  </a:cubicBezTo>
                  <a:cubicBezTo>
                    <a:pt x="3982" y="3244"/>
                    <a:pt x="4095" y="3242"/>
                    <a:pt x="4209" y="3239"/>
                  </a:cubicBezTo>
                  <a:cubicBezTo>
                    <a:pt x="4315" y="3236"/>
                    <a:pt x="4423" y="3231"/>
                    <a:pt x="4532" y="3223"/>
                  </a:cubicBezTo>
                  <a:cubicBezTo>
                    <a:pt x="5428" y="3172"/>
                    <a:pt x="6337" y="3014"/>
                    <a:pt x="7181" y="2762"/>
                  </a:cubicBezTo>
                  <a:cubicBezTo>
                    <a:pt x="8382" y="2405"/>
                    <a:pt x="9456" y="1859"/>
                    <a:pt x="10182" y="1159"/>
                  </a:cubicBezTo>
                  <a:cubicBezTo>
                    <a:pt x="10170" y="870"/>
                    <a:pt x="10147" y="557"/>
                    <a:pt x="10113" y="216"/>
                  </a:cubicBezTo>
                  <a:cubicBezTo>
                    <a:pt x="10105" y="145"/>
                    <a:pt x="10098" y="75"/>
                    <a:pt x="10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a:extLst>
                <a:ext uri="{FF2B5EF4-FFF2-40B4-BE49-F238E27FC236}">
                  <a16:creationId xmlns:a16="http://schemas.microsoft.com/office/drawing/2014/main" id="{91B4875B-3193-008B-A061-54B4764B9EF0}"/>
                </a:ext>
              </a:extLst>
            </p:cNvPr>
            <p:cNvSpPr/>
            <p:nvPr/>
          </p:nvSpPr>
          <p:spPr>
            <a:xfrm>
              <a:off x="3050852" y="3269362"/>
              <a:ext cx="509223" cy="159385"/>
            </a:xfrm>
            <a:custGeom>
              <a:avLst/>
              <a:gdLst/>
              <a:ahLst/>
              <a:cxnLst/>
              <a:rect l="l" t="t" r="r" b="b"/>
              <a:pathLst>
                <a:path w="10211" h="3196" extrusionOk="0">
                  <a:moveTo>
                    <a:pt x="10134" y="0"/>
                  </a:moveTo>
                  <a:cubicBezTo>
                    <a:pt x="9637" y="758"/>
                    <a:pt x="8523" y="1417"/>
                    <a:pt x="7185" y="1850"/>
                  </a:cubicBezTo>
                  <a:cubicBezTo>
                    <a:pt x="6361" y="2117"/>
                    <a:pt x="5452" y="2300"/>
                    <a:pt x="4550" y="2366"/>
                  </a:cubicBezTo>
                  <a:cubicBezTo>
                    <a:pt x="4301" y="2384"/>
                    <a:pt x="4052" y="2393"/>
                    <a:pt x="3806" y="2393"/>
                  </a:cubicBezTo>
                  <a:cubicBezTo>
                    <a:pt x="3261" y="2393"/>
                    <a:pt x="2729" y="2347"/>
                    <a:pt x="2232" y="2249"/>
                  </a:cubicBezTo>
                  <a:cubicBezTo>
                    <a:pt x="1014" y="2004"/>
                    <a:pt x="457" y="1684"/>
                    <a:pt x="206" y="1444"/>
                  </a:cubicBezTo>
                  <a:cubicBezTo>
                    <a:pt x="123" y="1621"/>
                    <a:pt x="65" y="1815"/>
                    <a:pt x="36" y="2024"/>
                  </a:cubicBezTo>
                  <a:cubicBezTo>
                    <a:pt x="31" y="2060"/>
                    <a:pt x="25" y="2097"/>
                    <a:pt x="22" y="2134"/>
                  </a:cubicBezTo>
                  <a:cubicBezTo>
                    <a:pt x="14" y="2189"/>
                    <a:pt x="6" y="2244"/>
                    <a:pt x="0" y="2300"/>
                  </a:cubicBezTo>
                  <a:cubicBezTo>
                    <a:pt x="483" y="2612"/>
                    <a:pt x="1177" y="2861"/>
                    <a:pt x="2075" y="3040"/>
                  </a:cubicBezTo>
                  <a:cubicBezTo>
                    <a:pt x="2600" y="3145"/>
                    <a:pt x="3174" y="3196"/>
                    <a:pt x="3770" y="3196"/>
                  </a:cubicBezTo>
                  <a:cubicBezTo>
                    <a:pt x="3884" y="3196"/>
                    <a:pt x="4000" y="3194"/>
                    <a:pt x="4116" y="3190"/>
                  </a:cubicBezTo>
                  <a:cubicBezTo>
                    <a:pt x="4263" y="3187"/>
                    <a:pt x="4410" y="3179"/>
                    <a:pt x="4558" y="3169"/>
                  </a:cubicBezTo>
                  <a:cubicBezTo>
                    <a:pt x="5442" y="3107"/>
                    <a:pt x="6350" y="2944"/>
                    <a:pt x="7198" y="2692"/>
                  </a:cubicBezTo>
                  <a:cubicBezTo>
                    <a:pt x="8393" y="2337"/>
                    <a:pt x="9473" y="1804"/>
                    <a:pt x="10211" y="1131"/>
                  </a:cubicBezTo>
                  <a:cubicBezTo>
                    <a:pt x="10208" y="1071"/>
                    <a:pt x="10206" y="1008"/>
                    <a:pt x="10203" y="943"/>
                  </a:cubicBezTo>
                  <a:cubicBezTo>
                    <a:pt x="10191" y="654"/>
                    <a:pt x="10168" y="341"/>
                    <a:pt x="10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6">
              <a:extLst>
                <a:ext uri="{FF2B5EF4-FFF2-40B4-BE49-F238E27FC236}">
                  <a16:creationId xmlns:a16="http://schemas.microsoft.com/office/drawing/2014/main" id="{1CC48961-1DE0-690A-39D5-92419604D2E7}"/>
                </a:ext>
              </a:extLst>
            </p:cNvPr>
            <p:cNvSpPr/>
            <p:nvPr/>
          </p:nvSpPr>
          <p:spPr>
            <a:xfrm>
              <a:off x="3535184" y="3278687"/>
              <a:ext cx="18402" cy="74256"/>
            </a:xfrm>
            <a:custGeom>
              <a:avLst/>
              <a:gdLst/>
              <a:ahLst/>
              <a:cxnLst/>
              <a:rect l="l" t="t" r="r" b="b"/>
              <a:pathLst>
                <a:path w="369" h="1489" extrusionOk="0">
                  <a:moveTo>
                    <a:pt x="262" y="1"/>
                  </a:moveTo>
                  <a:lnTo>
                    <a:pt x="1" y="25"/>
                  </a:lnTo>
                  <a:cubicBezTo>
                    <a:pt x="30" y="324"/>
                    <a:pt x="88" y="1157"/>
                    <a:pt x="25" y="1428"/>
                  </a:cubicBezTo>
                  <a:lnTo>
                    <a:pt x="280" y="1488"/>
                  </a:lnTo>
                  <a:cubicBezTo>
                    <a:pt x="368" y="1120"/>
                    <a:pt x="267" y="45"/>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6">
              <a:extLst>
                <a:ext uri="{FF2B5EF4-FFF2-40B4-BE49-F238E27FC236}">
                  <a16:creationId xmlns:a16="http://schemas.microsoft.com/office/drawing/2014/main" id="{ECC172E4-1BC2-69A3-DB8F-E91A4C95153E}"/>
                </a:ext>
              </a:extLst>
            </p:cNvPr>
            <p:cNvSpPr/>
            <p:nvPr/>
          </p:nvSpPr>
          <p:spPr>
            <a:xfrm>
              <a:off x="3417742" y="3350100"/>
              <a:ext cx="18402" cy="74306"/>
            </a:xfrm>
            <a:custGeom>
              <a:avLst/>
              <a:gdLst/>
              <a:ahLst/>
              <a:cxnLst/>
              <a:rect l="l" t="t" r="r" b="b"/>
              <a:pathLst>
                <a:path w="369" h="1490" extrusionOk="0">
                  <a:moveTo>
                    <a:pt x="262" y="1"/>
                  </a:moveTo>
                  <a:lnTo>
                    <a:pt x="1" y="27"/>
                  </a:lnTo>
                  <a:cubicBezTo>
                    <a:pt x="30" y="325"/>
                    <a:pt x="88" y="1159"/>
                    <a:pt x="25" y="1430"/>
                  </a:cubicBezTo>
                  <a:lnTo>
                    <a:pt x="280" y="1490"/>
                  </a:lnTo>
                  <a:cubicBezTo>
                    <a:pt x="368" y="1122"/>
                    <a:pt x="267" y="47"/>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6">
              <a:extLst>
                <a:ext uri="{FF2B5EF4-FFF2-40B4-BE49-F238E27FC236}">
                  <a16:creationId xmlns:a16="http://schemas.microsoft.com/office/drawing/2014/main" id="{5DF715FC-D133-37E1-2EFC-DAC6A62B3A2D}"/>
                </a:ext>
              </a:extLst>
            </p:cNvPr>
            <p:cNvSpPr/>
            <p:nvPr/>
          </p:nvSpPr>
          <p:spPr>
            <a:xfrm>
              <a:off x="3217167" y="3381269"/>
              <a:ext cx="22940" cy="64332"/>
            </a:xfrm>
            <a:custGeom>
              <a:avLst/>
              <a:gdLst/>
              <a:ahLst/>
              <a:cxnLst/>
              <a:rect l="l" t="t" r="r" b="b"/>
              <a:pathLst>
                <a:path w="460" h="1290" extrusionOk="0">
                  <a:moveTo>
                    <a:pt x="79" y="0"/>
                  </a:moveTo>
                  <a:lnTo>
                    <a:pt x="79" y="0"/>
                  </a:lnTo>
                  <a:cubicBezTo>
                    <a:pt x="71" y="93"/>
                    <a:pt x="0" y="917"/>
                    <a:pt x="165" y="1289"/>
                  </a:cubicBezTo>
                  <a:lnTo>
                    <a:pt x="460" y="1159"/>
                  </a:lnTo>
                  <a:cubicBezTo>
                    <a:pt x="349" y="908"/>
                    <a:pt x="380" y="259"/>
                    <a:pt x="400" y="29"/>
                  </a:cubicBezTo>
                  <a:lnTo>
                    <a:pt x="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6">
              <a:extLst>
                <a:ext uri="{FF2B5EF4-FFF2-40B4-BE49-F238E27FC236}">
                  <a16:creationId xmlns:a16="http://schemas.microsoft.com/office/drawing/2014/main" id="{93A4A0FE-E3B3-5B36-38E0-455CB520A0B2}"/>
                </a:ext>
              </a:extLst>
            </p:cNvPr>
            <p:cNvSpPr/>
            <p:nvPr/>
          </p:nvSpPr>
          <p:spPr>
            <a:xfrm>
              <a:off x="3071648" y="3352394"/>
              <a:ext cx="26431" cy="64183"/>
            </a:xfrm>
            <a:custGeom>
              <a:avLst/>
              <a:gdLst/>
              <a:ahLst/>
              <a:cxnLst/>
              <a:rect l="l" t="t" r="r" b="b"/>
              <a:pathLst>
                <a:path w="530" h="1287" extrusionOk="0">
                  <a:moveTo>
                    <a:pt x="215" y="1"/>
                  </a:moveTo>
                  <a:cubicBezTo>
                    <a:pt x="192" y="92"/>
                    <a:pt x="0" y="896"/>
                    <a:pt x="106" y="1287"/>
                  </a:cubicBezTo>
                  <a:lnTo>
                    <a:pt x="108" y="1287"/>
                  </a:lnTo>
                  <a:lnTo>
                    <a:pt x="418" y="1202"/>
                  </a:lnTo>
                  <a:cubicBezTo>
                    <a:pt x="346" y="939"/>
                    <a:pt x="474" y="302"/>
                    <a:pt x="529" y="78"/>
                  </a:cubicBezTo>
                  <a:lnTo>
                    <a:pt x="2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6">
              <a:extLst>
                <a:ext uri="{FF2B5EF4-FFF2-40B4-BE49-F238E27FC236}">
                  <a16:creationId xmlns:a16="http://schemas.microsoft.com/office/drawing/2014/main" id="{432E0360-8AD9-39C7-CC3F-7B96DA6C9FAD}"/>
                </a:ext>
              </a:extLst>
            </p:cNvPr>
            <p:cNvSpPr/>
            <p:nvPr/>
          </p:nvSpPr>
          <p:spPr>
            <a:xfrm>
              <a:off x="3159219" y="1918448"/>
              <a:ext cx="339515" cy="488826"/>
            </a:xfrm>
            <a:custGeom>
              <a:avLst/>
              <a:gdLst/>
              <a:ahLst/>
              <a:cxnLst/>
              <a:rect l="l" t="t" r="r" b="b"/>
              <a:pathLst>
                <a:path w="6808" h="9802" extrusionOk="0">
                  <a:moveTo>
                    <a:pt x="1506" y="0"/>
                  </a:moveTo>
                  <a:cubicBezTo>
                    <a:pt x="979" y="0"/>
                    <a:pt x="610" y="67"/>
                    <a:pt x="547" y="103"/>
                  </a:cubicBezTo>
                  <a:cubicBezTo>
                    <a:pt x="299" y="241"/>
                    <a:pt x="82" y="741"/>
                    <a:pt x="42" y="1732"/>
                  </a:cubicBezTo>
                  <a:cubicBezTo>
                    <a:pt x="1" y="2721"/>
                    <a:pt x="113" y="3362"/>
                    <a:pt x="210" y="3582"/>
                  </a:cubicBezTo>
                  <a:cubicBezTo>
                    <a:pt x="307" y="3801"/>
                    <a:pt x="296" y="4437"/>
                    <a:pt x="321" y="4548"/>
                  </a:cubicBezTo>
                  <a:cubicBezTo>
                    <a:pt x="345" y="4656"/>
                    <a:pt x="515" y="5600"/>
                    <a:pt x="594" y="6243"/>
                  </a:cubicBezTo>
                  <a:cubicBezTo>
                    <a:pt x="650" y="6679"/>
                    <a:pt x="618" y="7172"/>
                    <a:pt x="759" y="7478"/>
                  </a:cubicBezTo>
                  <a:cubicBezTo>
                    <a:pt x="825" y="7625"/>
                    <a:pt x="930" y="7726"/>
                    <a:pt x="1102" y="7761"/>
                  </a:cubicBezTo>
                  <a:cubicBezTo>
                    <a:pt x="1637" y="7866"/>
                    <a:pt x="2239" y="7875"/>
                    <a:pt x="2239" y="7875"/>
                  </a:cubicBezTo>
                  <a:cubicBezTo>
                    <a:pt x="2239" y="7875"/>
                    <a:pt x="2351" y="8503"/>
                    <a:pt x="2431" y="9801"/>
                  </a:cubicBezTo>
                  <a:cubicBezTo>
                    <a:pt x="3094" y="9529"/>
                    <a:pt x="3909" y="9706"/>
                    <a:pt x="5234" y="9450"/>
                  </a:cubicBezTo>
                  <a:cubicBezTo>
                    <a:pt x="6557" y="9195"/>
                    <a:pt x="6806" y="8729"/>
                    <a:pt x="6807" y="8581"/>
                  </a:cubicBezTo>
                  <a:cubicBezTo>
                    <a:pt x="6807" y="8435"/>
                    <a:pt x="6230" y="7765"/>
                    <a:pt x="6192" y="6931"/>
                  </a:cubicBezTo>
                  <a:cubicBezTo>
                    <a:pt x="6181" y="6720"/>
                    <a:pt x="6195" y="6434"/>
                    <a:pt x="6221" y="6125"/>
                  </a:cubicBezTo>
                  <a:cubicBezTo>
                    <a:pt x="6298" y="5222"/>
                    <a:pt x="6481" y="4125"/>
                    <a:pt x="6481" y="4125"/>
                  </a:cubicBezTo>
                  <a:cubicBezTo>
                    <a:pt x="5921" y="568"/>
                    <a:pt x="3042" y="0"/>
                    <a:pt x="150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6">
              <a:extLst>
                <a:ext uri="{FF2B5EF4-FFF2-40B4-BE49-F238E27FC236}">
                  <a16:creationId xmlns:a16="http://schemas.microsoft.com/office/drawing/2014/main" id="{25893865-82CB-9958-FFE9-21C001AE95ED}"/>
                </a:ext>
              </a:extLst>
            </p:cNvPr>
            <p:cNvSpPr/>
            <p:nvPr/>
          </p:nvSpPr>
          <p:spPr>
            <a:xfrm>
              <a:off x="3120670" y="1842098"/>
              <a:ext cx="412425" cy="404845"/>
            </a:xfrm>
            <a:custGeom>
              <a:avLst/>
              <a:gdLst/>
              <a:ahLst/>
              <a:cxnLst/>
              <a:rect l="l" t="t" r="r" b="b"/>
              <a:pathLst>
                <a:path w="8270" h="8118" extrusionOk="0">
                  <a:moveTo>
                    <a:pt x="4496" y="1"/>
                  </a:moveTo>
                  <a:cubicBezTo>
                    <a:pt x="3628" y="1"/>
                    <a:pt x="2583" y="180"/>
                    <a:pt x="1727" y="597"/>
                  </a:cubicBezTo>
                  <a:cubicBezTo>
                    <a:pt x="1727" y="597"/>
                    <a:pt x="1547" y="684"/>
                    <a:pt x="1327" y="684"/>
                  </a:cubicBezTo>
                  <a:cubicBezTo>
                    <a:pt x="1231" y="684"/>
                    <a:pt x="1126" y="667"/>
                    <a:pt x="1026" y="619"/>
                  </a:cubicBezTo>
                  <a:cubicBezTo>
                    <a:pt x="984" y="599"/>
                    <a:pt x="943" y="590"/>
                    <a:pt x="903" y="590"/>
                  </a:cubicBezTo>
                  <a:cubicBezTo>
                    <a:pt x="625" y="590"/>
                    <a:pt x="388" y="1014"/>
                    <a:pt x="358" y="1218"/>
                  </a:cubicBezTo>
                  <a:lnTo>
                    <a:pt x="360" y="1218"/>
                  </a:lnTo>
                  <a:cubicBezTo>
                    <a:pt x="326" y="1451"/>
                    <a:pt x="0" y="1774"/>
                    <a:pt x="488" y="1972"/>
                  </a:cubicBezTo>
                  <a:cubicBezTo>
                    <a:pt x="585" y="2044"/>
                    <a:pt x="708" y="2129"/>
                    <a:pt x="812" y="2172"/>
                  </a:cubicBezTo>
                  <a:cubicBezTo>
                    <a:pt x="1017" y="2257"/>
                    <a:pt x="1129" y="2294"/>
                    <a:pt x="1129" y="2294"/>
                  </a:cubicBezTo>
                  <a:cubicBezTo>
                    <a:pt x="1129" y="2294"/>
                    <a:pt x="957" y="3257"/>
                    <a:pt x="969" y="3640"/>
                  </a:cubicBezTo>
                  <a:cubicBezTo>
                    <a:pt x="980" y="4023"/>
                    <a:pt x="931" y="4378"/>
                    <a:pt x="1089" y="4606"/>
                  </a:cubicBezTo>
                  <a:cubicBezTo>
                    <a:pt x="1248" y="4832"/>
                    <a:pt x="1481" y="4916"/>
                    <a:pt x="1538" y="5105"/>
                  </a:cubicBezTo>
                  <a:cubicBezTo>
                    <a:pt x="1592" y="5285"/>
                    <a:pt x="1629" y="5470"/>
                    <a:pt x="1672" y="5653"/>
                  </a:cubicBezTo>
                  <a:cubicBezTo>
                    <a:pt x="1698" y="5767"/>
                    <a:pt x="1724" y="5879"/>
                    <a:pt x="1751" y="5993"/>
                  </a:cubicBezTo>
                  <a:cubicBezTo>
                    <a:pt x="1760" y="6038"/>
                    <a:pt x="1763" y="6088"/>
                    <a:pt x="1797" y="6122"/>
                  </a:cubicBezTo>
                  <a:cubicBezTo>
                    <a:pt x="1834" y="6159"/>
                    <a:pt x="1895" y="6195"/>
                    <a:pt x="1940" y="6230"/>
                  </a:cubicBezTo>
                  <a:cubicBezTo>
                    <a:pt x="2007" y="6285"/>
                    <a:pt x="2095" y="6311"/>
                    <a:pt x="2178" y="6338"/>
                  </a:cubicBezTo>
                  <a:cubicBezTo>
                    <a:pt x="2186" y="6167"/>
                    <a:pt x="2167" y="5992"/>
                    <a:pt x="2230" y="5828"/>
                  </a:cubicBezTo>
                  <a:cubicBezTo>
                    <a:pt x="2297" y="5661"/>
                    <a:pt x="2438" y="5558"/>
                    <a:pt x="2610" y="5516"/>
                  </a:cubicBezTo>
                  <a:cubicBezTo>
                    <a:pt x="2642" y="5509"/>
                    <a:pt x="2674" y="5505"/>
                    <a:pt x="2706" y="5505"/>
                  </a:cubicBezTo>
                  <a:cubicBezTo>
                    <a:pt x="3310" y="5505"/>
                    <a:pt x="4034" y="6765"/>
                    <a:pt x="4107" y="6964"/>
                  </a:cubicBezTo>
                  <a:cubicBezTo>
                    <a:pt x="4184" y="7173"/>
                    <a:pt x="4492" y="7677"/>
                    <a:pt x="5025" y="7934"/>
                  </a:cubicBezTo>
                  <a:cubicBezTo>
                    <a:pt x="5310" y="8071"/>
                    <a:pt x="5616" y="8118"/>
                    <a:pt x="5885" y="8118"/>
                  </a:cubicBezTo>
                  <a:cubicBezTo>
                    <a:pt x="6120" y="8118"/>
                    <a:pt x="6327" y="8083"/>
                    <a:pt x="6471" y="8040"/>
                  </a:cubicBezTo>
                  <a:cubicBezTo>
                    <a:pt x="6780" y="7951"/>
                    <a:pt x="6982" y="7814"/>
                    <a:pt x="6982" y="7814"/>
                  </a:cubicBezTo>
                  <a:cubicBezTo>
                    <a:pt x="6982" y="7814"/>
                    <a:pt x="7706" y="6904"/>
                    <a:pt x="7988" y="6208"/>
                  </a:cubicBezTo>
                  <a:cubicBezTo>
                    <a:pt x="8269" y="5515"/>
                    <a:pt x="8125" y="2483"/>
                    <a:pt x="7857" y="1955"/>
                  </a:cubicBezTo>
                  <a:cubicBezTo>
                    <a:pt x="7588" y="1429"/>
                    <a:pt x="6767" y="316"/>
                    <a:pt x="5338" y="66"/>
                  </a:cubicBezTo>
                  <a:cubicBezTo>
                    <a:pt x="5090" y="24"/>
                    <a:pt x="4804" y="1"/>
                    <a:pt x="4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6">
              <a:extLst>
                <a:ext uri="{FF2B5EF4-FFF2-40B4-BE49-F238E27FC236}">
                  <a16:creationId xmlns:a16="http://schemas.microsoft.com/office/drawing/2014/main" id="{235BD391-BE2E-A24C-C264-5980D9F0C78D}"/>
                </a:ext>
              </a:extLst>
            </p:cNvPr>
            <p:cNvSpPr/>
            <p:nvPr/>
          </p:nvSpPr>
          <p:spPr>
            <a:xfrm>
              <a:off x="3216992" y="2098869"/>
              <a:ext cx="43736" cy="103979"/>
            </a:xfrm>
            <a:custGeom>
              <a:avLst/>
              <a:gdLst/>
              <a:ahLst/>
              <a:cxnLst/>
              <a:rect l="l" t="t" r="r" b="b"/>
              <a:pathLst>
                <a:path w="877" h="2085" extrusionOk="0">
                  <a:moveTo>
                    <a:pt x="182" y="0"/>
                  </a:moveTo>
                  <a:cubicBezTo>
                    <a:pt x="16" y="0"/>
                    <a:pt x="1" y="232"/>
                    <a:pt x="1" y="232"/>
                  </a:cubicBezTo>
                  <a:cubicBezTo>
                    <a:pt x="1" y="232"/>
                    <a:pt x="133" y="591"/>
                    <a:pt x="136" y="701"/>
                  </a:cubicBezTo>
                  <a:cubicBezTo>
                    <a:pt x="139" y="814"/>
                    <a:pt x="155" y="1317"/>
                    <a:pt x="172" y="1518"/>
                  </a:cubicBezTo>
                  <a:cubicBezTo>
                    <a:pt x="187" y="1720"/>
                    <a:pt x="327" y="1967"/>
                    <a:pt x="472" y="2073"/>
                  </a:cubicBezTo>
                  <a:cubicBezTo>
                    <a:pt x="482" y="2081"/>
                    <a:pt x="493" y="2085"/>
                    <a:pt x="505" y="2085"/>
                  </a:cubicBezTo>
                  <a:cubicBezTo>
                    <a:pt x="653" y="2085"/>
                    <a:pt x="876" y="1495"/>
                    <a:pt x="858" y="1215"/>
                  </a:cubicBezTo>
                  <a:cubicBezTo>
                    <a:pt x="839" y="912"/>
                    <a:pt x="813" y="409"/>
                    <a:pt x="421" y="108"/>
                  </a:cubicBezTo>
                  <a:cubicBezTo>
                    <a:pt x="318" y="29"/>
                    <a:pt x="241" y="0"/>
                    <a:pt x="182"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46">
              <a:extLst>
                <a:ext uri="{FF2B5EF4-FFF2-40B4-BE49-F238E27FC236}">
                  <a16:creationId xmlns:a16="http://schemas.microsoft.com/office/drawing/2014/main" id="{C0CB5855-3049-F299-033F-C7FEC525E5DB}"/>
                </a:ext>
              </a:extLst>
            </p:cNvPr>
            <p:cNvGrpSpPr/>
            <p:nvPr/>
          </p:nvGrpSpPr>
          <p:grpSpPr>
            <a:xfrm>
              <a:off x="2562382" y="2497516"/>
              <a:ext cx="376455" cy="244409"/>
              <a:chOff x="537544" y="1962837"/>
              <a:chExt cx="1067050" cy="692768"/>
            </a:xfrm>
          </p:grpSpPr>
          <p:sp>
            <p:nvSpPr>
              <p:cNvPr id="1253" name="Google Shape;1253;p46">
                <a:extLst>
                  <a:ext uri="{FF2B5EF4-FFF2-40B4-BE49-F238E27FC236}">
                    <a16:creationId xmlns:a16="http://schemas.microsoft.com/office/drawing/2014/main" id="{DB65BD95-F02B-86F3-01BE-ABF66AE65D7D}"/>
                  </a:ext>
                </a:extLst>
              </p:cNvPr>
              <p:cNvSpPr/>
              <p:nvPr/>
            </p:nvSpPr>
            <p:spPr>
              <a:xfrm>
                <a:off x="537544" y="2178035"/>
                <a:ext cx="535521" cy="477570"/>
              </a:xfrm>
              <a:custGeom>
                <a:avLst/>
                <a:gdLst/>
                <a:ahLst/>
                <a:cxnLst/>
                <a:rect l="l" t="t" r="r" b="b"/>
                <a:pathLst>
                  <a:path w="15414" h="13746" extrusionOk="0">
                    <a:moveTo>
                      <a:pt x="7689" y="0"/>
                    </a:moveTo>
                    <a:cubicBezTo>
                      <a:pt x="7014" y="373"/>
                      <a:pt x="6580" y="625"/>
                      <a:pt x="6580" y="625"/>
                    </a:cubicBezTo>
                    <a:cubicBezTo>
                      <a:pt x="6580" y="625"/>
                      <a:pt x="2105" y="1017"/>
                      <a:pt x="1721" y="2386"/>
                    </a:cubicBezTo>
                    <a:cubicBezTo>
                      <a:pt x="1601" y="2812"/>
                      <a:pt x="429" y="2843"/>
                      <a:pt x="267" y="3151"/>
                    </a:cubicBezTo>
                    <a:cubicBezTo>
                      <a:pt x="76" y="3514"/>
                      <a:pt x="1" y="3938"/>
                      <a:pt x="6" y="4214"/>
                    </a:cubicBezTo>
                    <a:cubicBezTo>
                      <a:pt x="23" y="5204"/>
                      <a:pt x="250" y="5549"/>
                      <a:pt x="267" y="5595"/>
                    </a:cubicBezTo>
                    <a:cubicBezTo>
                      <a:pt x="667" y="6736"/>
                      <a:pt x="3808" y="10420"/>
                      <a:pt x="7012" y="12474"/>
                    </a:cubicBezTo>
                    <a:cubicBezTo>
                      <a:pt x="8546" y="13457"/>
                      <a:pt x="9950" y="13745"/>
                      <a:pt x="11070" y="13745"/>
                    </a:cubicBezTo>
                    <a:cubicBezTo>
                      <a:pt x="12290" y="13745"/>
                      <a:pt x="13172" y="13403"/>
                      <a:pt x="13519" y="13244"/>
                    </a:cubicBezTo>
                    <a:cubicBezTo>
                      <a:pt x="14269" y="12901"/>
                      <a:pt x="15414" y="11780"/>
                      <a:pt x="14352" y="9017"/>
                    </a:cubicBezTo>
                    <a:cubicBezTo>
                      <a:pt x="14276" y="8819"/>
                      <a:pt x="14186" y="8673"/>
                      <a:pt x="14091" y="8567"/>
                    </a:cubicBezTo>
                    <a:cubicBezTo>
                      <a:pt x="13754" y="8592"/>
                      <a:pt x="13390" y="8620"/>
                      <a:pt x="13027" y="8620"/>
                    </a:cubicBezTo>
                    <a:cubicBezTo>
                      <a:pt x="12366" y="8620"/>
                      <a:pt x="11704" y="8528"/>
                      <a:pt x="11198" y="8161"/>
                    </a:cubicBezTo>
                    <a:cubicBezTo>
                      <a:pt x="10344" y="7542"/>
                      <a:pt x="10299" y="6216"/>
                      <a:pt x="10059" y="5293"/>
                    </a:cubicBezTo>
                    <a:cubicBezTo>
                      <a:pt x="9866" y="4552"/>
                      <a:pt x="9587" y="3837"/>
                      <a:pt x="9296" y="3129"/>
                    </a:cubicBezTo>
                    <a:cubicBezTo>
                      <a:pt x="9016" y="2443"/>
                      <a:pt x="8773" y="1711"/>
                      <a:pt x="8423" y="1059"/>
                    </a:cubicBezTo>
                    <a:cubicBezTo>
                      <a:pt x="8218" y="679"/>
                      <a:pt x="7964" y="331"/>
                      <a:pt x="76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a:extLst>
                  <a:ext uri="{FF2B5EF4-FFF2-40B4-BE49-F238E27FC236}">
                    <a16:creationId xmlns:a16="http://schemas.microsoft.com/office/drawing/2014/main" id="{D87586E5-17D0-AB64-F0D2-7D4C2FE1276C}"/>
                  </a:ext>
                </a:extLst>
              </p:cNvPr>
              <p:cNvSpPr/>
              <p:nvPr/>
            </p:nvSpPr>
            <p:spPr>
              <a:xfrm>
                <a:off x="812049" y="2072729"/>
                <a:ext cx="792546" cy="396169"/>
              </a:xfrm>
              <a:custGeom>
                <a:avLst/>
                <a:gdLst/>
                <a:ahLst/>
                <a:cxnLst/>
                <a:rect l="l" t="t" r="r" b="b"/>
                <a:pathLst>
                  <a:path w="22812" h="11403" extrusionOk="0">
                    <a:moveTo>
                      <a:pt x="7103" y="1"/>
                    </a:moveTo>
                    <a:cubicBezTo>
                      <a:pt x="5559" y="1"/>
                      <a:pt x="1956" y="1846"/>
                      <a:pt x="0" y="2915"/>
                    </a:cubicBezTo>
                    <a:cubicBezTo>
                      <a:pt x="134" y="3075"/>
                      <a:pt x="263" y="3238"/>
                      <a:pt x="383" y="3408"/>
                    </a:cubicBezTo>
                    <a:cubicBezTo>
                      <a:pt x="1075" y="4390"/>
                      <a:pt x="1460" y="5626"/>
                      <a:pt x="1889" y="6740"/>
                    </a:cubicBezTo>
                    <a:cubicBezTo>
                      <a:pt x="2148" y="7406"/>
                      <a:pt x="2369" y="8084"/>
                      <a:pt x="2518" y="8784"/>
                    </a:cubicBezTo>
                    <a:cubicBezTo>
                      <a:pt x="2637" y="9337"/>
                      <a:pt x="2724" y="9936"/>
                      <a:pt x="2994" y="10443"/>
                    </a:cubicBezTo>
                    <a:cubicBezTo>
                      <a:pt x="3418" y="11236"/>
                      <a:pt x="4299" y="11403"/>
                      <a:pt x="5180" y="11403"/>
                    </a:cubicBezTo>
                    <a:cubicBezTo>
                      <a:pt x="5235" y="11403"/>
                      <a:pt x="5290" y="11402"/>
                      <a:pt x="5344" y="11401"/>
                    </a:cubicBezTo>
                    <a:cubicBezTo>
                      <a:pt x="6036" y="10990"/>
                      <a:pt x="8513" y="10304"/>
                      <a:pt x="9354" y="9820"/>
                    </a:cubicBezTo>
                    <a:cubicBezTo>
                      <a:pt x="10237" y="9309"/>
                      <a:pt x="11503" y="7757"/>
                      <a:pt x="12197" y="7449"/>
                    </a:cubicBezTo>
                    <a:cubicBezTo>
                      <a:pt x="12427" y="7348"/>
                      <a:pt x="12612" y="7302"/>
                      <a:pt x="12840" y="7302"/>
                    </a:cubicBezTo>
                    <a:cubicBezTo>
                      <a:pt x="13301" y="7302"/>
                      <a:pt x="13937" y="7487"/>
                      <a:pt x="15468" y="7772"/>
                    </a:cubicBezTo>
                    <a:cubicBezTo>
                      <a:pt x="16968" y="8051"/>
                      <a:pt x="18248" y="8231"/>
                      <a:pt x="19175" y="8231"/>
                    </a:cubicBezTo>
                    <a:cubicBezTo>
                      <a:pt x="19663" y="8231"/>
                      <a:pt x="20054" y="8181"/>
                      <a:pt x="20326" y="8069"/>
                    </a:cubicBezTo>
                    <a:cubicBezTo>
                      <a:pt x="21958" y="7395"/>
                      <a:pt x="22812" y="4165"/>
                      <a:pt x="19726" y="1184"/>
                    </a:cubicBezTo>
                    <a:cubicBezTo>
                      <a:pt x="19460" y="926"/>
                      <a:pt x="9265" y="243"/>
                      <a:pt x="7287" y="10"/>
                    </a:cubicBezTo>
                    <a:cubicBezTo>
                      <a:pt x="7229" y="4"/>
                      <a:pt x="7168" y="1"/>
                      <a:pt x="7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a:extLst>
                  <a:ext uri="{FF2B5EF4-FFF2-40B4-BE49-F238E27FC236}">
                    <a16:creationId xmlns:a16="http://schemas.microsoft.com/office/drawing/2014/main" id="{4F29CE3A-738F-ACF4-5AEE-5C73D6D6CEBB}"/>
                  </a:ext>
                </a:extLst>
              </p:cNvPr>
              <p:cNvSpPr/>
              <p:nvPr/>
            </p:nvSpPr>
            <p:spPr>
              <a:xfrm>
                <a:off x="545362" y="2122064"/>
                <a:ext cx="511027" cy="453251"/>
              </a:xfrm>
              <a:custGeom>
                <a:avLst/>
                <a:gdLst/>
                <a:ahLst/>
                <a:cxnLst/>
                <a:rect l="l" t="t" r="r" b="b"/>
                <a:pathLst>
                  <a:path w="14709" h="13046" extrusionOk="0">
                    <a:moveTo>
                      <a:pt x="13215" y="9041"/>
                    </a:moveTo>
                    <a:lnTo>
                      <a:pt x="13215" y="9041"/>
                    </a:lnTo>
                    <a:cubicBezTo>
                      <a:pt x="13216" y="9042"/>
                      <a:pt x="13216" y="9042"/>
                      <a:pt x="13216" y="9043"/>
                    </a:cubicBezTo>
                    <a:lnTo>
                      <a:pt x="13216" y="9043"/>
                    </a:lnTo>
                    <a:cubicBezTo>
                      <a:pt x="13217" y="9043"/>
                      <a:pt x="13217" y="9043"/>
                      <a:pt x="13217" y="9043"/>
                    </a:cubicBezTo>
                    <a:lnTo>
                      <a:pt x="13215" y="9041"/>
                    </a:lnTo>
                    <a:close/>
                    <a:moveTo>
                      <a:pt x="5866" y="1"/>
                    </a:moveTo>
                    <a:cubicBezTo>
                      <a:pt x="4637" y="535"/>
                      <a:pt x="1476" y="1998"/>
                      <a:pt x="820" y="3167"/>
                    </a:cubicBezTo>
                    <a:cubicBezTo>
                      <a:pt x="728" y="3333"/>
                      <a:pt x="1" y="4645"/>
                      <a:pt x="42" y="4762"/>
                    </a:cubicBezTo>
                    <a:cubicBezTo>
                      <a:pt x="442" y="5905"/>
                      <a:pt x="3583" y="9587"/>
                      <a:pt x="6787" y="11641"/>
                    </a:cubicBezTo>
                    <a:cubicBezTo>
                      <a:pt x="8528" y="12757"/>
                      <a:pt x="10118" y="13046"/>
                      <a:pt x="11321" y="13046"/>
                    </a:cubicBezTo>
                    <a:cubicBezTo>
                      <a:pt x="12331" y="13046"/>
                      <a:pt x="13067" y="12842"/>
                      <a:pt x="13389" y="12756"/>
                    </a:cubicBezTo>
                    <a:cubicBezTo>
                      <a:pt x="14095" y="12567"/>
                      <a:pt x="14709" y="11627"/>
                      <a:pt x="13969" y="10304"/>
                    </a:cubicBezTo>
                    <a:cubicBezTo>
                      <a:pt x="13709" y="9839"/>
                      <a:pt x="13438" y="9415"/>
                      <a:pt x="13216" y="9043"/>
                    </a:cubicBezTo>
                    <a:lnTo>
                      <a:pt x="13216" y="9043"/>
                    </a:lnTo>
                    <a:cubicBezTo>
                      <a:pt x="13056" y="9128"/>
                      <a:pt x="12876" y="9164"/>
                      <a:pt x="12686" y="9164"/>
                    </a:cubicBezTo>
                    <a:cubicBezTo>
                      <a:pt x="12093" y="9164"/>
                      <a:pt x="11412" y="8811"/>
                      <a:pt x="10977" y="8520"/>
                    </a:cubicBezTo>
                    <a:cubicBezTo>
                      <a:pt x="10457" y="8173"/>
                      <a:pt x="10144" y="7732"/>
                      <a:pt x="9880" y="7174"/>
                    </a:cubicBezTo>
                    <a:cubicBezTo>
                      <a:pt x="9594" y="6572"/>
                      <a:pt x="9118" y="6069"/>
                      <a:pt x="8888" y="5446"/>
                    </a:cubicBezTo>
                    <a:cubicBezTo>
                      <a:pt x="8873" y="5405"/>
                      <a:pt x="8882" y="5369"/>
                      <a:pt x="8904" y="5345"/>
                    </a:cubicBezTo>
                    <a:cubicBezTo>
                      <a:pt x="8047" y="3917"/>
                      <a:pt x="7187" y="2491"/>
                      <a:pt x="6410" y="1021"/>
                    </a:cubicBezTo>
                    <a:cubicBezTo>
                      <a:pt x="6232" y="682"/>
                      <a:pt x="6047" y="342"/>
                      <a:pt x="5866" y="1"/>
                    </a:cubicBezTo>
                    <a:close/>
                  </a:path>
                </a:pathLst>
              </a:custGeom>
              <a:gradFill>
                <a:gsLst>
                  <a:gs pos="0">
                    <a:schemeClr val="accent5"/>
                  </a:gs>
                  <a:gs pos="100000">
                    <a:schemeClr val="lt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6">
                <a:extLst>
                  <a:ext uri="{FF2B5EF4-FFF2-40B4-BE49-F238E27FC236}">
                    <a16:creationId xmlns:a16="http://schemas.microsoft.com/office/drawing/2014/main" id="{2DDACA53-8C2D-1AAB-0E63-138A8B3A85A9}"/>
                  </a:ext>
                </a:extLst>
              </p:cNvPr>
              <p:cNvSpPr/>
              <p:nvPr/>
            </p:nvSpPr>
            <p:spPr>
              <a:xfrm>
                <a:off x="756738" y="1987852"/>
                <a:ext cx="800641" cy="444600"/>
              </a:xfrm>
              <a:custGeom>
                <a:avLst/>
                <a:gdLst/>
                <a:ahLst/>
                <a:cxnLst/>
                <a:rect l="l" t="t" r="r" b="b"/>
                <a:pathLst>
                  <a:path w="23045" h="12797" extrusionOk="0">
                    <a:moveTo>
                      <a:pt x="8696" y="1"/>
                    </a:moveTo>
                    <a:cubicBezTo>
                      <a:pt x="6521" y="1"/>
                      <a:pt x="271" y="3656"/>
                      <a:pt x="271" y="3656"/>
                    </a:cubicBezTo>
                    <a:cubicBezTo>
                      <a:pt x="271" y="3656"/>
                      <a:pt x="171" y="3698"/>
                      <a:pt x="0" y="3770"/>
                    </a:cubicBezTo>
                    <a:cubicBezTo>
                      <a:pt x="216" y="4173"/>
                      <a:pt x="435" y="4572"/>
                      <a:pt x="648" y="4967"/>
                    </a:cubicBezTo>
                    <a:cubicBezTo>
                      <a:pt x="1466" y="6494"/>
                      <a:pt x="2366" y="7976"/>
                      <a:pt x="3257" y="9460"/>
                    </a:cubicBezTo>
                    <a:cubicBezTo>
                      <a:pt x="3295" y="9523"/>
                      <a:pt x="3269" y="9581"/>
                      <a:pt x="3223" y="9615"/>
                    </a:cubicBezTo>
                    <a:cubicBezTo>
                      <a:pt x="3392" y="9897"/>
                      <a:pt x="3606" y="10151"/>
                      <a:pt x="3770" y="10438"/>
                    </a:cubicBezTo>
                    <a:cubicBezTo>
                      <a:pt x="3993" y="10831"/>
                      <a:pt x="4127" y="11263"/>
                      <a:pt x="4412" y="11618"/>
                    </a:cubicBezTo>
                    <a:cubicBezTo>
                      <a:pt x="4736" y="12025"/>
                      <a:pt x="5808" y="12797"/>
                      <a:pt x="6593" y="12797"/>
                    </a:cubicBezTo>
                    <a:cubicBezTo>
                      <a:pt x="6746" y="12797"/>
                      <a:pt x="6889" y="12767"/>
                      <a:pt x="7013" y="12699"/>
                    </a:cubicBezTo>
                    <a:cubicBezTo>
                      <a:pt x="6687" y="12123"/>
                      <a:pt x="6534" y="11692"/>
                      <a:pt x="6842" y="11460"/>
                    </a:cubicBezTo>
                    <a:cubicBezTo>
                      <a:pt x="7373" y="11060"/>
                      <a:pt x="10063" y="10329"/>
                      <a:pt x="10946" y="9818"/>
                    </a:cubicBezTo>
                    <a:cubicBezTo>
                      <a:pt x="11829" y="9309"/>
                      <a:pt x="13095" y="7756"/>
                      <a:pt x="13789" y="7450"/>
                    </a:cubicBezTo>
                    <a:cubicBezTo>
                      <a:pt x="13941" y="7382"/>
                      <a:pt x="14143" y="7353"/>
                      <a:pt x="14390" y="7353"/>
                    </a:cubicBezTo>
                    <a:cubicBezTo>
                      <a:pt x="15262" y="7353"/>
                      <a:pt x="16693" y="7719"/>
                      <a:pt x="18479" y="8053"/>
                    </a:cubicBezTo>
                    <a:cubicBezTo>
                      <a:pt x="19166" y="8180"/>
                      <a:pt x="19740" y="8233"/>
                      <a:pt x="20216" y="8233"/>
                    </a:cubicBezTo>
                    <a:cubicBezTo>
                      <a:pt x="21325" y="8233"/>
                      <a:pt x="21900" y="7947"/>
                      <a:pt x="22129" y="7662"/>
                    </a:cubicBezTo>
                    <a:cubicBezTo>
                      <a:pt x="22375" y="7356"/>
                      <a:pt x="23044" y="5645"/>
                      <a:pt x="22087" y="4422"/>
                    </a:cubicBezTo>
                    <a:lnTo>
                      <a:pt x="22089" y="4422"/>
                    </a:lnTo>
                    <a:cubicBezTo>
                      <a:pt x="21770" y="4016"/>
                      <a:pt x="21681" y="4367"/>
                      <a:pt x="20794" y="3906"/>
                    </a:cubicBezTo>
                    <a:cubicBezTo>
                      <a:pt x="17236" y="2055"/>
                      <a:pt x="10857" y="242"/>
                      <a:pt x="8879" y="11"/>
                    </a:cubicBezTo>
                    <a:cubicBezTo>
                      <a:pt x="8822" y="4"/>
                      <a:pt x="8760" y="1"/>
                      <a:pt x="8696" y="1"/>
                    </a:cubicBezTo>
                    <a:close/>
                  </a:path>
                </a:pathLst>
              </a:custGeom>
              <a:gradFill>
                <a:gsLst>
                  <a:gs pos="0">
                    <a:schemeClr val="accent5"/>
                  </a:gs>
                  <a:gs pos="100000">
                    <a:schemeClr val="lt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6">
                <a:extLst>
                  <a:ext uri="{FF2B5EF4-FFF2-40B4-BE49-F238E27FC236}">
                    <a16:creationId xmlns:a16="http://schemas.microsoft.com/office/drawing/2014/main" id="{6A8A2B99-2CD5-F46F-66EE-49AF8FB87193}"/>
                  </a:ext>
                </a:extLst>
              </p:cNvPr>
              <p:cNvSpPr/>
              <p:nvPr/>
            </p:nvSpPr>
            <p:spPr>
              <a:xfrm>
                <a:off x="573851" y="1962837"/>
                <a:ext cx="954585" cy="528503"/>
              </a:xfrm>
              <a:custGeom>
                <a:avLst/>
                <a:gdLst/>
                <a:ahLst/>
                <a:cxnLst/>
                <a:rect l="l" t="t" r="r" b="b"/>
                <a:pathLst>
                  <a:path w="27476" h="15212" extrusionOk="0">
                    <a:moveTo>
                      <a:pt x="13958" y="0"/>
                    </a:moveTo>
                    <a:cubicBezTo>
                      <a:pt x="12526" y="0"/>
                      <a:pt x="8268" y="2178"/>
                      <a:pt x="5913" y="3555"/>
                    </a:cubicBezTo>
                    <a:cubicBezTo>
                      <a:pt x="3346" y="5018"/>
                      <a:pt x="453" y="6996"/>
                      <a:pt x="0" y="7750"/>
                    </a:cubicBezTo>
                    <a:cubicBezTo>
                      <a:pt x="533" y="8840"/>
                      <a:pt x="3417" y="12203"/>
                      <a:pt x="6378" y="14101"/>
                    </a:cubicBezTo>
                    <a:cubicBezTo>
                      <a:pt x="7527" y="14838"/>
                      <a:pt x="8721" y="15211"/>
                      <a:pt x="9922" y="15211"/>
                    </a:cubicBezTo>
                    <a:cubicBezTo>
                      <a:pt x="10859" y="15211"/>
                      <a:pt x="11695" y="15151"/>
                      <a:pt x="12131" y="15018"/>
                    </a:cubicBezTo>
                    <a:cubicBezTo>
                      <a:pt x="12232" y="14987"/>
                      <a:pt x="12318" y="14961"/>
                      <a:pt x="12388" y="14942"/>
                    </a:cubicBezTo>
                    <a:cubicBezTo>
                      <a:pt x="12594" y="14887"/>
                      <a:pt x="12638" y="14624"/>
                      <a:pt x="12681" y="14524"/>
                    </a:cubicBezTo>
                    <a:cubicBezTo>
                      <a:pt x="12703" y="14472"/>
                      <a:pt x="12755" y="14261"/>
                      <a:pt x="12485" y="13776"/>
                    </a:cubicBezTo>
                    <a:cubicBezTo>
                      <a:pt x="12321" y="13484"/>
                      <a:pt x="12152" y="13209"/>
                      <a:pt x="11991" y="12943"/>
                    </a:cubicBezTo>
                    <a:cubicBezTo>
                      <a:pt x="11380" y="11944"/>
                      <a:pt x="10688" y="10814"/>
                      <a:pt x="11648" y="10089"/>
                    </a:cubicBezTo>
                    <a:cubicBezTo>
                      <a:pt x="11995" y="9828"/>
                      <a:pt x="12698" y="9575"/>
                      <a:pt x="13817" y="9185"/>
                    </a:cubicBezTo>
                    <a:cubicBezTo>
                      <a:pt x="14584" y="8916"/>
                      <a:pt x="15456" y="8611"/>
                      <a:pt x="15829" y="8397"/>
                    </a:cubicBezTo>
                    <a:cubicBezTo>
                      <a:pt x="16184" y="8191"/>
                      <a:pt x="16698" y="7700"/>
                      <a:pt x="17151" y="7268"/>
                    </a:cubicBezTo>
                    <a:cubicBezTo>
                      <a:pt x="17751" y="6694"/>
                      <a:pt x="18270" y="6201"/>
                      <a:pt x="18745" y="5990"/>
                    </a:cubicBezTo>
                    <a:cubicBezTo>
                      <a:pt x="18991" y="5881"/>
                      <a:pt x="19288" y="5828"/>
                      <a:pt x="19654" y="5828"/>
                    </a:cubicBezTo>
                    <a:cubicBezTo>
                      <a:pt x="20345" y="5828"/>
                      <a:pt x="21255" y="6015"/>
                      <a:pt x="22408" y="6248"/>
                    </a:cubicBezTo>
                    <a:cubicBezTo>
                      <a:pt x="22864" y="6342"/>
                      <a:pt x="23358" y="6444"/>
                      <a:pt x="23883" y="6541"/>
                    </a:cubicBezTo>
                    <a:cubicBezTo>
                      <a:pt x="24481" y="6651"/>
                      <a:pt x="25019" y="6708"/>
                      <a:pt x="25481" y="6708"/>
                    </a:cubicBezTo>
                    <a:cubicBezTo>
                      <a:pt x="26535" y="6708"/>
                      <a:pt x="26798" y="6425"/>
                      <a:pt x="26801" y="6422"/>
                    </a:cubicBezTo>
                    <a:cubicBezTo>
                      <a:pt x="26838" y="6376"/>
                      <a:pt x="26890" y="6318"/>
                      <a:pt x="26953" y="6250"/>
                    </a:cubicBezTo>
                    <a:cubicBezTo>
                      <a:pt x="27219" y="5961"/>
                      <a:pt x="27476" y="5652"/>
                      <a:pt x="27421" y="5335"/>
                    </a:cubicBezTo>
                    <a:cubicBezTo>
                      <a:pt x="27384" y="5129"/>
                      <a:pt x="27145" y="4566"/>
                      <a:pt x="25707" y="3818"/>
                    </a:cubicBezTo>
                    <a:cubicBezTo>
                      <a:pt x="22254" y="2023"/>
                      <a:pt x="15912" y="222"/>
                      <a:pt x="14054" y="5"/>
                    </a:cubicBezTo>
                    <a:cubicBezTo>
                      <a:pt x="14024" y="2"/>
                      <a:pt x="13992" y="0"/>
                      <a:pt x="13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a:extLst>
                  <a:ext uri="{FF2B5EF4-FFF2-40B4-BE49-F238E27FC236}">
                    <a16:creationId xmlns:a16="http://schemas.microsoft.com/office/drawing/2014/main" id="{5F140528-A5DB-7D5C-A6F4-B4D9CAF3C2EA}"/>
                  </a:ext>
                </a:extLst>
              </p:cNvPr>
              <p:cNvSpPr/>
              <p:nvPr/>
            </p:nvSpPr>
            <p:spPr>
              <a:xfrm>
                <a:off x="1008381" y="2022561"/>
                <a:ext cx="268490" cy="147447"/>
              </a:xfrm>
              <a:custGeom>
                <a:avLst/>
                <a:gdLst/>
                <a:ahLst/>
                <a:cxnLst/>
                <a:rect l="l" t="t" r="r" b="b"/>
                <a:pathLst>
                  <a:path w="7728" h="4244" extrusionOk="0">
                    <a:moveTo>
                      <a:pt x="3562" y="1"/>
                    </a:moveTo>
                    <a:cubicBezTo>
                      <a:pt x="2746" y="1"/>
                      <a:pt x="1951" y="174"/>
                      <a:pt x="1339" y="527"/>
                    </a:cubicBezTo>
                    <a:cubicBezTo>
                      <a:pt x="1" y="1301"/>
                      <a:pt x="47" y="2640"/>
                      <a:pt x="1442" y="3522"/>
                    </a:cubicBezTo>
                    <a:cubicBezTo>
                      <a:pt x="2198" y="3999"/>
                      <a:pt x="3197" y="4244"/>
                      <a:pt x="4165" y="4244"/>
                    </a:cubicBezTo>
                    <a:cubicBezTo>
                      <a:pt x="4982" y="4244"/>
                      <a:pt x="5777" y="4070"/>
                      <a:pt x="6389" y="3717"/>
                    </a:cubicBezTo>
                    <a:cubicBezTo>
                      <a:pt x="7727" y="2943"/>
                      <a:pt x="7682" y="1604"/>
                      <a:pt x="6287" y="722"/>
                    </a:cubicBezTo>
                    <a:cubicBezTo>
                      <a:pt x="5530" y="245"/>
                      <a:pt x="4531" y="1"/>
                      <a:pt x="3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a:extLst>
                  <a:ext uri="{FF2B5EF4-FFF2-40B4-BE49-F238E27FC236}">
                    <a16:creationId xmlns:a16="http://schemas.microsoft.com/office/drawing/2014/main" id="{BE5D8910-86FF-9A63-7C22-4744C4F24881}"/>
                  </a:ext>
                </a:extLst>
              </p:cNvPr>
              <p:cNvSpPr/>
              <p:nvPr/>
            </p:nvSpPr>
            <p:spPr>
              <a:xfrm>
                <a:off x="1053860" y="2052926"/>
                <a:ext cx="185004" cy="101622"/>
              </a:xfrm>
              <a:custGeom>
                <a:avLst/>
                <a:gdLst/>
                <a:ahLst/>
                <a:cxnLst/>
                <a:rect l="l" t="t" r="r" b="b"/>
                <a:pathLst>
                  <a:path w="5325" h="2925" extrusionOk="0">
                    <a:moveTo>
                      <a:pt x="2456" y="1"/>
                    </a:moveTo>
                    <a:cubicBezTo>
                      <a:pt x="1893" y="1"/>
                      <a:pt x="1344" y="120"/>
                      <a:pt x="922" y="364"/>
                    </a:cubicBezTo>
                    <a:cubicBezTo>
                      <a:pt x="1" y="896"/>
                      <a:pt x="31" y="1820"/>
                      <a:pt x="993" y="2426"/>
                    </a:cubicBezTo>
                    <a:cubicBezTo>
                      <a:pt x="1515" y="2756"/>
                      <a:pt x="2203" y="2925"/>
                      <a:pt x="2870" y="2925"/>
                    </a:cubicBezTo>
                    <a:cubicBezTo>
                      <a:pt x="3433" y="2925"/>
                      <a:pt x="3981" y="2805"/>
                      <a:pt x="4403" y="2562"/>
                    </a:cubicBezTo>
                    <a:cubicBezTo>
                      <a:pt x="5324" y="2028"/>
                      <a:pt x="5294" y="1105"/>
                      <a:pt x="4332" y="497"/>
                    </a:cubicBezTo>
                    <a:cubicBezTo>
                      <a:pt x="3811" y="169"/>
                      <a:pt x="3123" y="1"/>
                      <a:pt x="2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a:extLst>
                  <a:ext uri="{FF2B5EF4-FFF2-40B4-BE49-F238E27FC236}">
                    <a16:creationId xmlns:a16="http://schemas.microsoft.com/office/drawing/2014/main" id="{32DEEF4B-B110-DAF2-365F-C1DC5417AF29}"/>
                  </a:ext>
                </a:extLst>
              </p:cNvPr>
              <p:cNvSpPr/>
              <p:nvPr/>
            </p:nvSpPr>
            <p:spPr>
              <a:xfrm>
                <a:off x="1103195" y="2074328"/>
                <a:ext cx="69277" cy="38043"/>
              </a:xfrm>
              <a:custGeom>
                <a:avLst/>
                <a:gdLst/>
                <a:ahLst/>
                <a:cxnLst/>
                <a:rect l="l" t="t" r="r" b="b"/>
                <a:pathLst>
                  <a:path w="1994" h="1095" extrusionOk="0">
                    <a:moveTo>
                      <a:pt x="920" y="0"/>
                    </a:moveTo>
                    <a:cubicBezTo>
                      <a:pt x="710" y="0"/>
                      <a:pt x="504" y="45"/>
                      <a:pt x="346" y="137"/>
                    </a:cubicBezTo>
                    <a:cubicBezTo>
                      <a:pt x="0" y="335"/>
                      <a:pt x="13" y="681"/>
                      <a:pt x="373" y="909"/>
                    </a:cubicBezTo>
                    <a:cubicBezTo>
                      <a:pt x="568" y="1032"/>
                      <a:pt x="825" y="1094"/>
                      <a:pt x="1075" y="1094"/>
                    </a:cubicBezTo>
                    <a:cubicBezTo>
                      <a:pt x="1286" y="1094"/>
                      <a:pt x="1491" y="1050"/>
                      <a:pt x="1649" y="958"/>
                    </a:cubicBezTo>
                    <a:cubicBezTo>
                      <a:pt x="1994" y="760"/>
                      <a:pt x="1982" y="414"/>
                      <a:pt x="1622" y="186"/>
                    </a:cubicBezTo>
                    <a:cubicBezTo>
                      <a:pt x="1427" y="63"/>
                      <a:pt x="1170" y="0"/>
                      <a:pt x="9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a:extLst>
                  <a:ext uri="{FF2B5EF4-FFF2-40B4-BE49-F238E27FC236}">
                    <a16:creationId xmlns:a16="http://schemas.microsoft.com/office/drawing/2014/main" id="{61C46565-A5C4-D09F-15E2-1088C77EBF6A}"/>
                  </a:ext>
                </a:extLst>
              </p:cNvPr>
              <p:cNvSpPr/>
              <p:nvPr/>
            </p:nvSpPr>
            <p:spPr>
              <a:xfrm>
                <a:off x="878964" y="2100385"/>
                <a:ext cx="67296" cy="35368"/>
              </a:xfrm>
              <a:custGeom>
                <a:avLst/>
                <a:gdLst/>
                <a:ahLst/>
                <a:cxnLst/>
                <a:rect l="l" t="t" r="r" b="b"/>
                <a:pathLst>
                  <a:path w="1937" h="1018" extrusionOk="0">
                    <a:moveTo>
                      <a:pt x="975" y="0"/>
                    </a:moveTo>
                    <a:cubicBezTo>
                      <a:pt x="748" y="0"/>
                      <a:pt x="521" y="51"/>
                      <a:pt x="348" y="151"/>
                    </a:cubicBezTo>
                    <a:cubicBezTo>
                      <a:pt x="2" y="350"/>
                      <a:pt x="0" y="671"/>
                      <a:pt x="343" y="870"/>
                    </a:cubicBezTo>
                    <a:cubicBezTo>
                      <a:pt x="514" y="968"/>
                      <a:pt x="738" y="1018"/>
                      <a:pt x="963" y="1018"/>
                    </a:cubicBezTo>
                    <a:cubicBezTo>
                      <a:pt x="1189" y="1018"/>
                      <a:pt x="1416" y="968"/>
                      <a:pt x="1589" y="868"/>
                    </a:cubicBezTo>
                    <a:cubicBezTo>
                      <a:pt x="1934" y="668"/>
                      <a:pt x="1937" y="347"/>
                      <a:pt x="1594" y="148"/>
                    </a:cubicBezTo>
                    <a:cubicBezTo>
                      <a:pt x="1423" y="50"/>
                      <a:pt x="1199" y="0"/>
                      <a:pt x="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a:extLst>
                  <a:ext uri="{FF2B5EF4-FFF2-40B4-BE49-F238E27FC236}">
                    <a16:creationId xmlns:a16="http://schemas.microsoft.com/office/drawing/2014/main" id="{1DC10648-DC9E-0D72-A860-40F8543B2D11}"/>
                  </a:ext>
                </a:extLst>
              </p:cNvPr>
              <p:cNvSpPr/>
              <p:nvPr/>
            </p:nvSpPr>
            <p:spPr>
              <a:xfrm>
                <a:off x="733738" y="2177201"/>
                <a:ext cx="260742" cy="159746"/>
              </a:xfrm>
              <a:custGeom>
                <a:avLst/>
                <a:gdLst/>
                <a:ahLst/>
                <a:cxnLst/>
                <a:rect l="l" t="t" r="r" b="b"/>
                <a:pathLst>
                  <a:path w="7505" h="4598" extrusionOk="0">
                    <a:moveTo>
                      <a:pt x="3773" y="0"/>
                    </a:moveTo>
                    <a:cubicBezTo>
                      <a:pt x="2896" y="0"/>
                      <a:pt x="2017" y="227"/>
                      <a:pt x="1345" y="678"/>
                    </a:cubicBezTo>
                    <a:cubicBezTo>
                      <a:pt x="8" y="1580"/>
                      <a:pt x="1" y="3035"/>
                      <a:pt x="1331" y="3928"/>
                    </a:cubicBezTo>
                    <a:cubicBezTo>
                      <a:pt x="1993" y="4374"/>
                      <a:pt x="2862" y="4597"/>
                      <a:pt x="3732" y="4597"/>
                    </a:cubicBezTo>
                    <a:cubicBezTo>
                      <a:pt x="4609" y="4597"/>
                      <a:pt x="5488" y="4371"/>
                      <a:pt x="6160" y="3919"/>
                    </a:cubicBezTo>
                    <a:cubicBezTo>
                      <a:pt x="7498" y="3019"/>
                      <a:pt x="7504" y="1564"/>
                      <a:pt x="6175" y="669"/>
                    </a:cubicBezTo>
                    <a:cubicBezTo>
                      <a:pt x="5512" y="223"/>
                      <a:pt x="4644" y="0"/>
                      <a:pt x="3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a:extLst>
                  <a:ext uri="{FF2B5EF4-FFF2-40B4-BE49-F238E27FC236}">
                    <a16:creationId xmlns:a16="http://schemas.microsoft.com/office/drawing/2014/main" id="{559DBB94-4B09-ACF6-8F2F-CFF7C714E026}"/>
                  </a:ext>
                </a:extLst>
              </p:cNvPr>
              <p:cNvSpPr/>
              <p:nvPr/>
            </p:nvSpPr>
            <p:spPr>
              <a:xfrm>
                <a:off x="778001" y="2209478"/>
                <a:ext cx="179653" cy="110064"/>
              </a:xfrm>
              <a:custGeom>
                <a:avLst/>
                <a:gdLst/>
                <a:ahLst/>
                <a:cxnLst/>
                <a:rect l="l" t="t" r="r" b="b"/>
                <a:pathLst>
                  <a:path w="5171" h="3168" extrusionOk="0">
                    <a:moveTo>
                      <a:pt x="2600" y="1"/>
                    </a:moveTo>
                    <a:cubicBezTo>
                      <a:pt x="1995" y="1"/>
                      <a:pt x="1390" y="156"/>
                      <a:pt x="926" y="468"/>
                    </a:cubicBezTo>
                    <a:cubicBezTo>
                      <a:pt x="5" y="1087"/>
                      <a:pt x="0" y="2090"/>
                      <a:pt x="917" y="2707"/>
                    </a:cubicBezTo>
                    <a:cubicBezTo>
                      <a:pt x="1373" y="3014"/>
                      <a:pt x="1972" y="3168"/>
                      <a:pt x="2572" y="3168"/>
                    </a:cubicBezTo>
                    <a:cubicBezTo>
                      <a:pt x="3176" y="3168"/>
                      <a:pt x="3782" y="3012"/>
                      <a:pt x="4244" y="2701"/>
                    </a:cubicBezTo>
                    <a:cubicBezTo>
                      <a:pt x="5166" y="2080"/>
                      <a:pt x="5170" y="1077"/>
                      <a:pt x="4255" y="461"/>
                    </a:cubicBezTo>
                    <a:cubicBezTo>
                      <a:pt x="3798" y="154"/>
                      <a:pt x="3200" y="1"/>
                      <a:pt x="2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a:extLst>
                  <a:ext uri="{FF2B5EF4-FFF2-40B4-BE49-F238E27FC236}">
                    <a16:creationId xmlns:a16="http://schemas.microsoft.com/office/drawing/2014/main" id="{BBC5F6E5-08EE-0D94-7DB6-D97C5C61CB4E}"/>
                  </a:ext>
                </a:extLst>
              </p:cNvPr>
              <p:cNvSpPr/>
              <p:nvPr/>
            </p:nvSpPr>
            <p:spPr>
              <a:xfrm>
                <a:off x="830115" y="2236716"/>
                <a:ext cx="67296" cy="41239"/>
              </a:xfrm>
              <a:custGeom>
                <a:avLst/>
                <a:gdLst/>
                <a:ahLst/>
                <a:cxnLst/>
                <a:rect l="l" t="t" r="r" b="b"/>
                <a:pathLst>
                  <a:path w="1937" h="1187" extrusionOk="0">
                    <a:moveTo>
                      <a:pt x="975" y="1"/>
                    </a:moveTo>
                    <a:cubicBezTo>
                      <a:pt x="748" y="1"/>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1"/>
                      <a:pt x="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a:extLst>
                  <a:ext uri="{FF2B5EF4-FFF2-40B4-BE49-F238E27FC236}">
                    <a16:creationId xmlns:a16="http://schemas.microsoft.com/office/drawing/2014/main" id="{A52B2B05-9E5E-0A5A-9EB7-5C5D93A0DFF5}"/>
                  </a:ext>
                </a:extLst>
              </p:cNvPr>
              <p:cNvSpPr/>
              <p:nvPr/>
            </p:nvSpPr>
            <p:spPr>
              <a:xfrm>
                <a:off x="848807" y="2210034"/>
                <a:ext cx="29913" cy="54233"/>
              </a:xfrm>
              <a:custGeom>
                <a:avLst/>
                <a:gdLst/>
                <a:ahLst/>
                <a:cxnLst/>
                <a:rect l="l" t="t" r="r" b="b"/>
                <a:pathLst>
                  <a:path w="861" h="1561" extrusionOk="0">
                    <a:moveTo>
                      <a:pt x="1" y="1"/>
                    </a:moveTo>
                    <a:lnTo>
                      <a:pt x="1" y="1271"/>
                    </a:lnTo>
                    <a:cubicBezTo>
                      <a:pt x="1" y="1345"/>
                      <a:pt x="42" y="1419"/>
                      <a:pt x="125" y="1476"/>
                    </a:cubicBezTo>
                    <a:cubicBezTo>
                      <a:pt x="209" y="1532"/>
                      <a:pt x="318" y="1560"/>
                      <a:pt x="428" y="1560"/>
                    </a:cubicBezTo>
                    <a:cubicBezTo>
                      <a:pt x="539" y="1560"/>
                      <a:pt x="649" y="1532"/>
                      <a:pt x="734" y="1474"/>
                    </a:cubicBezTo>
                    <a:cubicBezTo>
                      <a:pt x="817" y="1419"/>
                      <a:pt x="859" y="1345"/>
                      <a:pt x="860" y="1271"/>
                    </a:cubicBezTo>
                    <a:lnTo>
                      <a:pt x="8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6">
                <a:extLst>
                  <a:ext uri="{FF2B5EF4-FFF2-40B4-BE49-F238E27FC236}">
                    <a16:creationId xmlns:a16="http://schemas.microsoft.com/office/drawing/2014/main" id="{5E9706DD-A52D-89B7-F82E-330D05171C72}"/>
                  </a:ext>
                </a:extLst>
              </p:cNvPr>
              <p:cNvSpPr/>
              <p:nvPr/>
            </p:nvSpPr>
            <p:spPr>
              <a:xfrm>
                <a:off x="1123762" y="2041878"/>
                <a:ext cx="33596" cy="55345"/>
              </a:xfrm>
              <a:custGeom>
                <a:avLst/>
                <a:gdLst/>
                <a:ahLst/>
                <a:cxnLst/>
                <a:rect l="l" t="t" r="r" b="b"/>
                <a:pathLst>
                  <a:path w="967" h="1593" extrusionOk="0">
                    <a:moveTo>
                      <a:pt x="110" y="0"/>
                    </a:moveTo>
                    <a:lnTo>
                      <a:pt x="8" y="1268"/>
                    </a:lnTo>
                    <a:cubicBezTo>
                      <a:pt x="1" y="1341"/>
                      <a:pt x="36" y="1418"/>
                      <a:pt x="116" y="1481"/>
                    </a:cubicBezTo>
                    <a:cubicBezTo>
                      <a:pt x="207" y="1554"/>
                      <a:pt x="336" y="1592"/>
                      <a:pt x="462" y="1592"/>
                    </a:cubicBezTo>
                    <a:cubicBezTo>
                      <a:pt x="555" y="1592"/>
                      <a:pt x="647" y="1572"/>
                      <a:pt x="722" y="1529"/>
                    </a:cubicBezTo>
                    <a:cubicBezTo>
                      <a:pt x="810" y="1480"/>
                      <a:pt x="857" y="1409"/>
                      <a:pt x="865" y="1335"/>
                    </a:cubicBezTo>
                    <a:lnTo>
                      <a:pt x="967" y="69"/>
                    </a:lnTo>
                    <a:lnTo>
                      <a:pt x="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a:extLst>
                  <a:ext uri="{FF2B5EF4-FFF2-40B4-BE49-F238E27FC236}">
                    <a16:creationId xmlns:a16="http://schemas.microsoft.com/office/drawing/2014/main" id="{91BFF902-1D0E-3480-FA17-64C6C429F86D}"/>
                  </a:ext>
                </a:extLst>
              </p:cNvPr>
              <p:cNvSpPr/>
              <p:nvPr/>
            </p:nvSpPr>
            <p:spPr>
              <a:xfrm>
                <a:off x="1109657" y="2012520"/>
                <a:ext cx="65941" cy="58750"/>
              </a:xfrm>
              <a:custGeom>
                <a:avLst/>
                <a:gdLst/>
                <a:ahLst/>
                <a:cxnLst/>
                <a:rect l="l" t="t" r="r" b="b"/>
                <a:pathLst>
                  <a:path w="1898" h="1691" extrusionOk="0">
                    <a:moveTo>
                      <a:pt x="94" y="1"/>
                    </a:moveTo>
                    <a:lnTo>
                      <a:pt x="1" y="1100"/>
                    </a:lnTo>
                    <a:lnTo>
                      <a:pt x="7" y="1102"/>
                    </a:lnTo>
                    <a:cubicBezTo>
                      <a:pt x="21" y="1231"/>
                      <a:pt x="102" y="1362"/>
                      <a:pt x="262" y="1473"/>
                    </a:cubicBezTo>
                    <a:cubicBezTo>
                      <a:pt x="467" y="1616"/>
                      <a:pt x="749" y="1690"/>
                      <a:pt x="1018" y="1690"/>
                    </a:cubicBezTo>
                    <a:cubicBezTo>
                      <a:pt x="1207" y="1690"/>
                      <a:pt x="1390" y="1653"/>
                      <a:pt x="1536" y="1577"/>
                    </a:cubicBezTo>
                    <a:cubicBezTo>
                      <a:pt x="1723" y="1479"/>
                      <a:pt x="1809" y="1334"/>
                      <a:pt x="1797" y="1184"/>
                    </a:cubicBezTo>
                    <a:lnTo>
                      <a:pt x="1803" y="1182"/>
                    </a:lnTo>
                    <a:lnTo>
                      <a:pt x="1897" y="102"/>
                    </a:lnTo>
                    <a:lnTo>
                      <a:pt x="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a:extLst>
                  <a:ext uri="{FF2B5EF4-FFF2-40B4-BE49-F238E27FC236}">
                    <a16:creationId xmlns:a16="http://schemas.microsoft.com/office/drawing/2014/main" id="{C4313889-3C3B-4951-DA87-E20AEC249AA1}"/>
                  </a:ext>
                </a:extLst>
              </p:cNvPr>
              <p:cNvSpPr/>
              <p:nvPr/>
            </p:nvSpPr>
            <p:spPr>
              <a:xfrm>
                <a:off x="833103" y="2176020"/>
                <a:ext cx="61286" cy="56387"/>
              </a:xfrm>
              <a:custGeom>
                <a:avLst/>
                <a:gdLst/>
                <a:ahLst/>
                <a:cxnLst/>
                <a:rect l="l" t="t" r="r" b="b"/>
                <a:pathLst>
                  <a:path w="1764" h="1623" extrusionOk="0">
                    <a:moveTo>
                      <a:pt x="2" y="0"/>
                    </a:moveTo>
                    <a:lnTo>
                      <a:pt x="2" y="1031"/>
                    </a:lnTo>
                    <a:cubicBezTo>
                      <a:pt x="0" y="1183"/>
                      <a:pt x="85" y="1335"/>
                      <a:pt x="257" y="1451"/>
                    </a:cubicBezTo>
                    <a:cubicBezTo>
                      <a:pt x="428" y="1565"/>
                      <a:pt x="652" y="1623"/>
                      <a:pt x="876" y="1623"/>
                    </a:cubicBezTo>
                    <a:cubicBezTo>
                      <a:pt x="1103" y="1623"/>
                      <a:pt x="1330" y="1564"/>
                      <a:pt x="1503" y="1447"/>
                    </a:cubicBezTo>
                    <a:cubicBezTo>
                      <a:pt x="1675" y="1332"/>
                      <a:pt x="1762" y="1181"/>
                      <a:pt x="1763" y="1031"/>
                    </a:cubicBezTo>
                    <a:lnTo>
                      <a:pt x="17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6">
                <a:extLst>
                  <a:ext uri="{FF2B5EF4-FFF2-40B4-BE49-F238E27FC236}">
                    <a16:creationId xmlns:a16="http://schemas.microsoft.com/office/drawing/2014/main" id="{3C7B2734-37E1-1B80-0493-765BE180A777}"/>
                  </a:ext>
                </a:extLst>
              </p:cNvPr>
              <p:cNvSpPr/>
              <p:nvPr/>
            </p:nvSpPr>
            <p:spPr>
              <a:xfrm>
                <a:off x="1109587" y="1995947"/>
                <a:ext cx="69242" cy="38078"/>
              </a:xfrm>
              <a:custGeom>
                <a:avLst/>
                <a:gdLst/>
                <a:ahLst/>
                <a:cxnLst/>
                <a:rect l="l" t="t" r="r" b="b"/>
                <a:pathLst>
                  <a:path w="1993" h="1096" extrusionOk="0">
                    <a:moveTo>
                      <a:pt x="919" y="1"/>
                    </a:moveTo>
                    <a:cubicBezTo>
                      <a:pt x="709" y="1"/>
                      <a:pt x="503" y="45"/>
                      <a:pt x="346" y="136"/>
                    </a:cubicBezTo>
                    <a:cubicBezTo>
                      <a:pt x="1" y="336"/>
                      <a:pt x="12" y="682"/>
                      <a:pt x="372" y="908"/>
                    </a:cubicBezTo>
                    <a:cubicBezTo>
                      <a:pt x="567" y="1032"/>
                      <a:pt x="825" y="1095"/>
                      <a:pt x="1075" y="1095"/>
                    </a:cubicBezTo>
                    <a:cubicBezTo>
                      <a:pt x="1286" y="1095"/>
                      <a:pt x="1491" y="1051"/>
                      <a:pt x="1648" y="959"/>
                    </a:cubicBezTo>
                    <a:cubicBezTo>
                      <a:pt x="1993" y="759"/>
                      <a:pt x="1982" y="415"/>
                      <a:pt x="1622" y="187"/>
                    </a:cubicBezTo>
                    <a:cubicBezTo>
                      <a:pt x="1427" y="63"/>
                      <a:pt x="1169"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a:extLst>
                  <a:ext uri="{FF2B5EF4-FFF2-40B4-BE49-F238E27FC236}">
                    <a16:creationId xmlns:a16="http://schemas.microsoft.com/office/drawing/2014/main" id="{72D55A0B-DCF5-F4DC-5F31-2EECC8AB0D92}"/>
                  </a:ext>
                </a:extLst>
              </p:cNvPr>
              <p:cNvSpPr/>
              <p:nvPr/>
            </p:nvSpPr>
            <p:spPr>
              <a:xfrm>
                <a:off x="830115" y="2155383"/>
                <a:ext cx="67296" cy="41239"/>
              </a:xfrm>
              <a:custGeom>
                <a:avLst/>
                <a:gdLst/>
                <a:ahLst/>
                <a:cxnLst/>
                <a:rect l="l" t="t" r="r" b="b"/>
                <a:pathLst>
                  <a:path w="1937" h="1187" extrusionOk="0">
                    <a:moveTo>
                      <a:pt x="975" y="0"/>
                    </a:moveTo>
                    <a:cubicBezTo>
                      <a:pt x="748" y="0"/>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0"/>
                      <a:pt x="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46">
              <a:extLst>
                <a:ext uri="{FF2B5EF4-FFF2-40B4-BE49-F238E27FC236}">
                  <a16:creationId xmlns:a16="http://schemas.microsoft.com/office/drawing/2014/main" id="{222C97A8-E6CF-5E5D-BB08-83FD94B42AEA}"/>
                </a:ext>
              </a:extLst>
            </p:cNvPr>
            <p:cNvSpPr/>
            <p:nvPr/>
          </p:nvSpPr>
          <p:spPr>
            <a:xfrm>
              <a:off x="2583825" y="2641954"/>
              <a:ext cx="558843" cy="389784"/>
            </a:xfrm>
            <a:custGeom>
              <a:avLst/>
              <a:gdLst/>
              <a:ahLst/>
              <a:cxnLst/>
              <a:rect l="l" t="t" r="r" b="b"/>
              <a:pathLst>
                <a:path w="11206" h="7816" extrusionOk="0">
                  <a:moveTo>
                    <a:pt x="356" y="0"/>
                  </a:moveTo>
                  <a:cubicBezTo>
                    <a:pt x="356" y="0"/>
                    <a:pt x="148" y="157"/>
                    <a:pt x="139" y="200"/>
                  </a:cubicBezTo>
                  <a:cubicBezTo>
                    <a:pt x="130" y="238"/>
                    <a:pt x="1" y="608"/>
                    <a:pt x="47" y="817"/>
                  </a:cubicBezTo>
                  <a:cubicBezTo>
                    <a:pt x="93" y="1028"/>
                    <a:pt x="338" y="1392"/>
                    <a:pt x="338" y="1392"/>
                  </a:cubicBezTo>
                  <a:cubicBezTo>
                    <a:pt x="338" y="1392"/>
                    <a:pt x="227" y="1718"/>
                    <a:pt x="231" y="1910"/>
                  </a:cubicBezTo>
                  <a:cubicBezTo>
                    <a:pt x="238" y="2103"/>
                    <a:pt x="436" y="2298"/>
                    <a:pt x="436" y="2298"/>
                  </a:cubicBezTo>
                  <a:cubicBezTo>
                    <a:pt x="436" y="2298"/>
                    <a:pt x="433" y="2489"/>
                    <a:pt x="547" y="2627"/>
                  </a:cubicBezTo>
                  <a:cubicBezTo>
                    <a:pt x="662" y="2766"/>
                    <a:pt x="1287" y="3089"/>
                    <a:pt x="1645" y="3249"/>
                  </a:cubicBezTo>
                  <a:cubicBezTo>
                    <a:pt x="1819" y="3326"/>
                    <a:pt x="1996" y="3346"/>
                    <a:pt x="2132" y="3346"/>
                  </a:cubicBezTo>
                  <a:cubicBezTo>
                    <a:pt x="2276" y="3346"/>
                    <a:pt x="2374" y="3324"/>
                    <a:pt x="2374" y="3324"/>
                  </a:cubicBezTo>
                  <a:cubicBezTo>
                    <a:pt x="2374" y="3324"/>
                    <a:pt x="4541" y="6907"/>
                    <a:pt x="5054" y="7385"/>
                  </a:cubicBezTo>
                  <a:cubicBezTo>
                    <a:pt x="5198" y="7519"/>
                    <a:pt x="5616" y="7815"/>
                    <a:pt x="6203" y="7815"/>
                  </a:cubicBezTo>
                  <a:cubicBezTo>
                    <a:pt x="6309" y="7815"/>
                    <a:pt x="6421" y="7806"/>
                    <a:pt x="6538" y="7783"/>
                  </a:cubicBezTo>
                  <a:cubicBezTo>
                    <a:pt x="7301" y="7639"/>
                    <a:pt x="10041" y="4459"/>
                    <a:pt x="10041" y="4459"/>
                  </a:cubicBezTo>
                  <a:cubicBezTo>
                    <a:pt x="11206" y="1562"/>
                    <a:pt x="9225" y="1095"/>
                    <a:pt x="8541" y="1095"/>
                  </a:cubicBezTo>
                  <a:cubicBezTo>
                    <a:pt x="8431" y="1095"/>
                    <a:pt x="8355" y="1107"/>
                    <a:pt x="8330" y="1123"/>
                  </a:cubicBezTo>
                  <a:cubicBezTo>
                    <a:pt x="8289" y="1149"/>
                    <a:pt x="8178" y="1232"/>
                    <a:pt x="8035" y="1344"/>
                  </a:cubicBezTo>
                  <a:lnTo>
                    <a:pt x="8035" y="1346"/>
                  </a:lnTo>
                  <a:cubicBezTo>
                    <a:pt x="7569" y="1709"/>
                    <a:pt x="5887" y="4678"/>
                    <a:pt x="5887" y="4678"/>
                  </a:cubicBezTo>
                  <a:cubicBezTo>
                    <a:pt x="5887" y="4678"/>
                    <a:pt x="3346" y="2118"/>
                    <a:pt x="3271" y="1989"/>
                  </a:cubicBezTo>
                  <a:cubicBezTo>
                    <a:pt x="3254" y="1960"/>
                    <a:pt x="3240" y="1907"/>
                    <a:pt x="3229" y="1840"/>
                  </a:cubicBezTo>
                  <a:cubicBezTo>
                    <a:pt x="3186" y="1614"/>
                    <a:pt x="3148" y="1229"/>
                    <a:pt x="2940" y="1040"/>
                  </a:cubicBezTo>
                  <a:cubicBezTo>
                    <a:pt x="2669" y="797"/>
                    <a:pt x="2073" y="402"/>
                    <a:pt x="1750" y="380"/>
                  </a:cubicBezTo>
                  <a:cubicBezTo>
                    <a:pt x="1425" y="360"/>
                    <a:pt x="1199" y="248"/>
                    <a:pt x="937" y="214"/>
                  </a:cubicBezTo>
                  <a:cubicBezTo>
                    <a:pt x="902" y="210"/>
                    <a:pt x="871" y="208"/>
                    <a:pt x="844" y="208"/>
                  </a:cubicBezTo>
                  <a:cubicBezTo>
                    <a:pt x="669" y="208"/>
                    <a:pt x="656" y="283"/>
                    <a:pt x="656" y="283"/>
                  </a:cubicBezTo>
                  <a:lnTo>
                    <a:pt x="568" y="408"/>
                  </a:lnTo>
                  <a:lnTo>
                    <a:pt x="562" y="397"/>
                  </a:lnTo>
                  <a:lnTo>
                    <a:pt x="356" y="0"/>
                  </a:ln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a:extLst>
                <a:ext uri="{FF2B5EF4-FFF2-40B4-BE49-F238E27FC236}">
                  <a16:creationId xmlns:a16="http://schemas.microsoft.com/office/drawing/2014/main" id="{D063F2AD-C1FF-7A09-07A8-B97D812944F3}"/>
                </a:ext>
              </a:extLst>
            </p:cNvPr>
            <p:cNvSpPr/>
            <p:nvPr/>
          </p:nvSpPr>
          <p:spPr>
            <a:xfrm>
              <a:off x="2925331" y="2508653"/>
              <a:ext cx="325103" cy="378713"/>
            </a:xfrm>
            <a:custGeom>
              <a:avLst/>
              <a:gdLst/>
              <a:ahLst/>
              <a:cxnLst/>
              <a:rect l="l" t="t" r="r" b="b"/>
              <a:pathLst>
                <a:path w="6519" h="7594" extrusionOk="0">
                  <a:moveTo>
                    <a:pt x="3459" y="0"/>
                  </a:moveTo>
                  <a:cubicBezTo>
                    <a:pt x="3266" y="0"/>
                    <a:pt x="3189" y="82"/>
                    <a:pt x="3126" y="124"/>
                  </a:cubicBezTo>
                  <a:cubicBezTo>
                    <a:pt x="2986" y="218"/>
                    <a:pt x="198" y="4613"/>
                    <a:pt x="198" y="4613"/>
                  </a:cubicBezTo>
                  <a:cubicBezTo>
                    <a:pt x="198" y="4613"/>
                    <a:pt x="1" y="5131"/>
                    <a:pt x="790" y="6234"/>
                  </a:cubicBezTo>
                  <a:cubicBezTo>
                    <a:pt x="1577" y="7337"/>
                    <a:pt x="2491" y="7592"/>
                    <a:pt x="2923" y="7594"/>
                  </a:cubicBezTo>
                  <a:cubicBezTo>
                    <a:pt x="2923" y="7594"/>
                    <a:pt x="2924" y="7594"/>
                    <a:pt x="2924" y="7594"/>
                  </a:cubicBezTo>
                  <a:cubicBezTo>
                    <a:pt x="3357" y="7594"/>
                    <a:pt x="5312" y="5340"/>
                    <a:pt x="5915" y="4691"/>
                  </a:cubicBezTo>
                  <a:cubicBezTo>
                    <a:pt x="6518" y="4044"/>
                    <a:pt x="6266" y="1435"/>
                    <a:pt x="4869" y="587"/>
                  </a:cubicBezTo>
                  <a:cubicBezTo>
                    <a:pt x="4102" y="122"/>
                    <a:pt x="3694" y="0"/>
                    <a:pt x="34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6">
            <a:extLst>
              <a:ext uri="{FF2B5EF4-FFF2-40B4-BE49-F238E27FC236}">
                <a16:creationId xmlns:a16="http://schemas.microsoft.com/office/drawing/2014/main" id="{EE8935C7-2589-574B-1100-A6268E201C0E}"/>
              </a:ext>
            </a:extLst>
          </p:cNvPr>
          <p:cNvGrpSpPr/>
          <p:nvPr/>
        </p:nvGrpSpPr>
        <p:grpSpPr>
          <a:xfrm>
            <a:off x="5169155" y="3318479"/>
            <a:ext cx="1759022" cy="1225214"/>
            <a:chOff x="5047455" y="3327579"/>
            <a:chExt cx="1759022" cy="1225214"/>
          </a:xfrm>
        </p:grpSpPr>
        <p:sp>
          <p:nvSpPr>
            <p:cNvPr id="1274" name="Google Shape;1274;p46">
              <a:extLst>
                <a:ext uri="{FF2B5EF4-FFF2-40B4-BE49-F238E27FC236}">
                  <a16:creationId xmlns:a16="http://schemas.microsoft.com/office/drawing/2014/main" id="{436AD078-47CC-C1BC-1B4A-48877D52F9C3}"/>
                </a:ext>
              </a:extLst>
            </p:cNvPr>
            <p:cNvSpPr/>
            <p:nvPr/>
          </p:nvSpPr>
          <p:spPr>
            <a:xfrm>
              <a:off x="6050536" y="4425231"/>
              <a:ext cx="163075" cy="94228"/>
            </a:xfrm>
            <a:custGeom>
              <a:avLst/>
              <a:gdLst/>
              <a:ahLst/>
              <a:cxnLst/>
              <a:rect l="l" t="t" r="r" b="b"/>
              <a:pathLst>
                <a:path w="3309" h="1912" extrusionOk="0">
                  <a:moveTo>
                    <a:pt x="346" y="1"/>
                  </a:moveTo>
                  <a:lnTo>
                    <a:pt x="0" y="242"/>
                  </a:lnTo>
                  <a:lnTo>
                    <a:pt x="2920" y="1911"/>
                  </a:lnTo>
                  <a:lnTo>
                    <a:pt x="3309" y="1687"/>
                  </a:lnTo>
                  <a:lnTo>
                    <a:pt x="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a:extLst>
                <a:ext uri="{FF2B5EF4-FFF2-40B4-BE49-F238E27FC236}">
                  <a16:creationId xmlns:a16="http://schemas.microsoft.com/office/drawing/2014/main" id="{D578A16F-E5A7-782B-60B0-E1A200995FB9}"/>
                </a:ext>
              </a:extLst>
            </p:cNvPr>
            <p:cNvSpPr/>
            <p:nvPr/>
          </p:nvSpPr>
          <p:spPr>
            <a:xfrm>
              <a:off x="5641842" y="4421979"/>
              <a:ext cx="163125" cy="94228"/>
            </a:xfrm>
            <a:custGeom>
              <a:avLst/>
              <a:gdLst/>
              <a:ahLst/>
              <a:cxnLst/>
              <a:rect l="l" t="t" r="r" b="b"/>
              <a:pathLst>
                <a:path w="3310" h="1912" extrusionOk="0">
                  <a:moveTo>
                    <a:pt x="2963" y="1"/>
                  </a:moveTo>
                  <a:lnTo>
                    <a:pt x="1" y="1685"/>
                  </a:lnTo>
                  <a:lnTo>
                    <a:pt x="390" y="1911"/>
                  </a:lnTo>
                  <a:lnTo>
                    <a:pt x="3309" y="242"/>
                  </a:lnTo>
                  <a:lnTo>
                    <a:pt x="29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46">
              <a:extLst>
                <a:ext uri="{FF2B5EF4-FFF2-40B4-BE49-F238E27FC236}">
                  <a16:creationId xmlns:a16="http://schemas.microsoft.com/office/drawing/2014/main" id="{299F9E68-3F2F-7F94-D85B-98090B9CAE30}"/>
                </a:ext>
              </a:extLst>
            </p:cNvPr>
            <p:cNvGrpSpPr/>
            <p:nvPr/>
          </p:nvGrpSpPr>
          <p:grpSpPr>
            <a:xfrm>
              <a:off x="5734554" y="4134667"/>
              <a:ext cx="380417" cy="418125"/>
              <a:chOff x="4930599" y="6239777"/>
              <a:chExt cx="907266" cy="997199"/>
            </a:xfrm>
          </p:grpSpPr>
          <p:sp>
            <p:nvSpPr>
              <p:cNvPr id="1277" name="Google Shape;1277;p46">
                <a:extLst>
                  <a:ext uri="{FF2B5EF4-FFF2-40B4-BE49-F238E27FC236}">
                    <a16:creationId xmlns:a16="http://schemas.microsoft.com/office/drawing/2014/main" id="{BB4AF2D3-C235-6C7A-7BC4-ACBFA2D5975A}"/>
                  </a:ext>
                </a:extLst>
              </p:cNvPr>
              <p:cNvSpPr/>
              <p:nvPr/>
            </p:nvSpPr>
            <p:spPr>
              <a:xfrm>
                <a:off x="4930599" y="6501649"/>
                <a:ext cx="453629" cy="735327"/>
              </a:xfrm>
              <a:custGeom>
                <a:avLst/>
                <a:gdLst/>
                <a:ahLst/>
                <a:cxnLst/>
                <a:rect l="l" t="t" r="r" b="b"/>
                <a:pathLst>
                  <a:path w="11369" h="18429" extrusionOk="0">
                    <a:moveTo>
                      <a:pt x="0" y="1"/>
                    </a:moveTo>
                    <a:lnTo>
                      <a:pt x="0" y="11865"/>
                    </a:lnTo>
                    <a:lnTo>
                      <a:pt x="11369" y="18429"/>
                    </a:lnTo>
                    <a:lnTo>
                      <a:pt x="11369" y="656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a:extLst>
                  <a:ext uri="{FF2B5EF4-FFF2-40B4-BE49-F238E27FC236}">
                    <a16:creationId xmlns:a16="http://schemas.microsoft.com/office/drawing/2014/main" id="{C47689D7-71C4-75A2-3E43-122D106139A9}"/>
                  </a:ext>
                </a:extLst>
              </p:cNvPr>
              <p:cNvSpPr/>
              <p:nvPr/>
            </p:nvSpPr>
            <p:spPr>
              <a:xfrm>
                <a:off x="4930599" y="6239777"/>
                <a:ext cx="907258" cy="523814"/>
              </a:xfrm>
              <a:custGeom>
                <a:avLst/>
                <a:gdLst/>
                <a:ahLst/>
                <a:cxnLst/>
                <a:rect l="l" t="t" r="r" b="b"/>
                <a:pathLst>
                  <a:path w="22738" h="13128" extrusionOk="0">
                    <a:moveTo>
                      <a:pt x="11369" y="0"/>
                    </a:moveTo>
                    <a:lnTo>
                      <a:pt x="0" y="6564"/>
                    </a:lnTo>
                    <a:lnTo>
                      <a:pt x="11369" y="13127"/>
                    </a:lnTo>
                    <a:lnTo>
                      <a:pt x="22738" y="6564"/>
                    </a:lnTo>
                    <a:lnTo>
                      <a:pt x="113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a:extLst>
                  <a:ext uri="{FF2B5EF4-FFF2-40B4-BE49-F238E27FC236}">
                    <a16:creationId xmlns:a16="http://schemas.microsoft.com/office/drawing/2014/main" id="{EC83EFBF-BC5B-3999-C301-8B6769ADF590}"/>
                  </a:ext>
                </a:extLst>
              </p:cNvPr>
              <p:cNvSpPr/>
              <p:nvPr/>
            </p:nvSpPr>
            <p:spPr>
              <a:xfrm>
                <a:off x="5135213" y="6342643"/>
                <a:ext cx="260151" cy="148151"/>
              </a:xfrm>
              <a:custGeom>
                <a:avLst/>
                <a:gdLst/>
                <a:ahLst/>
                <a:cxnLst/>
                <a:rect l="l" t="t" r="r" b="b"/>
                <a:pathLst>
                  <a:path w="6520" h="3713" extrusionOk="0">
                    <a:moveTo>
                      <a:pt x="1805" y="0"/>
                    </a:moveTo>
                    <a:lnTo>
                      <a:pt x="0" y="1042"/>
                    </a:lnTo>
                    <a:lnTo>
                      <a:pt x="4647" y="3712"/>
                    </a:lnTo>
                    <a:lnTo>
                      <a:pt x="6519" y="2635"/>
                    </a:lnTo>
                    <a:lnTo>
                      <a:pt x="18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a:extLst>
                  <a:ext uri="{FF2B5EF4-FFF2-40B4-BE49-F238E27FC236}">
                    <a16:creationId xmlns:a16="http://schemas.microsoft.com/office/drawing/2014/main" id="{309C55F9-F007-7135-B5A7-E29878B4D61C}"/>
                  </a:ext>
                </a:extLst>
              </p:cNvPr>
              <p:cNvSpPr/>
              <p:nvPr/>
            </p:nvSpPr>
            <p:spPr>
              <a:xfrm>
                <a:off x="5396047" y="6491155"/>
                <a:ext cx="344980" cy="195154"/>
              </a:xfrm>
              <a:custGeom>
                <a:avLst/>
                <a:gdLst/>
                <a:ahLst/>
                <a:cxnLst/>
                <a:rect l="l" t="t" r="r" b="b"/>
                <a:pathLst>
                  <a:path w="8646" h="4891" extrusionOk="0">
                    <a:moveTo>
                      <a:pt x="1925" y="1"/>
                    </a:moveTo>
                    <a:lnTo>
                      <a:pt x="1" y="1073"/>
                    </a:lnTo>
                    <a:lnTo>
                      <a:pt x="6647" y="4891"/>
                    </a:lnTo>
                    <a:lnTo>
                      <a:pt x="8646" y="3759"/>
                    </a:lnTo>
                    <a:lnTo>
                      <a:pt x="1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6">
                <a:extLst>
                  <a:ext uri="{FF2B5EF4-FFF2-40B4-BE49-F238E27FC236}">
                    <a16:creationId xmlns:a16="http://schemas.microsoft.com/office/drawing/2014/main" id="{B98C41DC-830A-0B42-3730-37DDBB8CA79F}"/>
                  </a:ext>
                </a:extLst>
              </p:cNvPr>
              <p:cNvSpPr/>
              <p:nvPr/>
            </p:nvSpPr>
            <p:spPr>
              <a:xfrm>
                <a:off x="5320634" y="6447783"/>
                <a:ext cx="152260" cy="86225"/>
              </a:xfrm>
              <a:custGeom>
                <a:avLst/>
                <a:gdLst/>
                <a:ahLst/>
                <a:cxnLst/>
                <a:rect l="l" t="t" r="r" b="b"/>
                <a:pathLst>
                  <a:path w="3816" h="2161" extrusionOk="0">
                    <a:moveTo>
                      <a:pt x="1872" y="0"/>
                    </a:moveTo>
                    <a:lnTo>
                      <a:pt x="0" y="1077"/>
                    </a:lnTo>
                    <a:lnTo>
                      <a:pt x="1891" y="2160"/>
                    </a:lnTo>
                    <a:lnTo>
                      <a:pt x="3815" y="1088"/>
                    </a:lnTo>
                    <a:lnTo>
                      <a:pt x="1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a:extLst>
                  <a:ext uri="{FF2B5EF4-FFF2-40B4-BE49-F238E27FC236}">
                    <a16:creationId xmlns:a16="http://schemas.microsoft.com/office/drawing/2014/main" id="{76B8F868-17C3-D75E-A010-6D88AEC277AE}"/>
                  </a:ext>
                </a:extLst>
              </p:cNvPr>
              <p:cNvSpPr/>
              <p:nvPr/>
            </p:nvSpPr>
            <p:spPr>
              <a:xfrm>
                <a:off x="5114943" y="6490756"/>
                <a:ext cx="281139" cy="159802"/>
              </a:xfrm>
              <a:custGeom>
                <a:avLst/>
                <a:gdLst/>
                <a:ahLst/>
                <a:cxnLst/>
                <a:rect l="l" t="t" r="r" b="b"/>
                <a:pathLst>
                  <a:path w="7046" h="4005" extrusionOk="0">
                    <a:moveTo>
                      <a:pt x="5155" y="0"/>
                    </a:moveTo>
                    <a:lnTo>
                      <a:pt x="1" y="2958"/>
                    </a:lnTo>
                    <a:lnTo>
                      <a:pt x="1807" y="4004"/>
                    </a:lnTo>
                    <a:lnTo>
                      <a:pt x="7046" y="1083"/>
                    </a:lnTo>
                    <a:lnTo>
                      <a:pt x="5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a:extLst>
                  <a:ext uri="{FF2B5EF4-FFF2-40B4-BE49-F238E27FC236}">
                    <a16:creationId xmlns:a16="http://schemas.microsoft.com/office/drawing/2014/main" id="{21B44205-94DB-CA4D-BA59-77B08072DB29}"/>
                  </a:ext>
                </a:extLst>
              </p:cNvPr>
              <p:cNvSpPr/>
              <p:nvPr/>
            </p:nvSpPr>
            <p:spPr>
              <a:xfrm>
                <a:off x="5395329" y="6348828"/>
                <a:ext cx="255603" cy="142365"/>
              </a:xfrm>
              <a:custGeom>
                <a:avLst/>
                <a:gdLst/>
                <a:ahLst/>
                <a:cxnLst/>
                <a:rect l="l" t="t" r="r" b="b"/>
                <a:pathLst>
                  <a:path w="6406" h="3568" extrusionOk="0">
                    <a:moveTo>
                      <a:pt x="4406" y="1"/>
                    </a:moveTo>
                    <a:lnTo>
                      <a:pt x="0" y="2480"/>
                    </a:lnTo>
                    <a:lnTo>
                      <a:pt x="1943" y="3568"/>
                    </a:lnTo>
                    <a:lnTo>
                      <a:pt x="6405" y="113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a:extLst>
                  <a:ext uri="{FF2B5EF4-FFF2-40B4-BE49-F238E27FC236}">
                    <a16:creationId xmlns:a16="http://schemas.microsoft.com/office/drawing/2014/main" id="{78105794-4861-30DE-93DC-FD2E6D0A128F}"/>
                  </a:ext>
                </a:extLst>
              </p:cNvPr>
              <p:cNvSpPr/>
              <p:nvPr/>
            </p:nvSpPr>
            <p:spPr>
              <a:xfrm>
                <a:off x="5115023" y="6608824"/>
                <a:ext cx="72100" cy="520622"/>
              </a:xfrm>
              <a:custGeom>
                <a:avLst/>
                <a:gdLst/>
                <a:ahLst/>
                <a:cxnLst/>
                <a:rect l="l" t="t" r="r" b="b"/>
                <a:pathLst>
                  <a:path w="1807" h="13048" extrusionOk="0">
                    <a:moveTo>
                      <a:pt x="0" y="1"/>
                    </a:moveTo>
                    <a:lnTo>
                      <a:pt x="0" y="11903"/>
                    </a:lnTo>
                    <a:lnTo>
                      <a:pt x="1806" y="13048"/>
                    </a:lnTo>
                    <a:lnTo>
                      <a:pt x="1806" y="1044"/>
                    </a:lnTo>
                    <a:lnTo>
                      <a:pt x="0" y="1"/>
                    </a:lnTo>
                    <a:close/>
                  </a:path>
                </a:pathLst>
              </a:custGeom>
              <a:solidFill>
                <a:srgbClr val="F6F6F8">
                  <a:alpha val="4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a:extLst>
                  <a:ext uri="{FF2B5EF4-FFF2-40B4-BE49-F238E27FC236}">
                    <a16:creationId xmlns:a16="http://schemas.microsoft.com/office/drawing/2014/main" id="{C2777A97-3726-77F1-F4FB-F45B6A69BD3D}"/>
                  </a:ext>
                </a:extLst>
              </p:cNvPr>
              <p:cNvSpPr/>
              <p:nvPr/>
            </p:nvSpPr>
            <p:spPr>
              <a:xfrm>
                <a:off x="5384196" y="6501649"/>
                <a:ext cx="453669" cy="735327"/>
              </a:xfrm>
              <a:custGeom>
                <a:avLst/>
                <a:gdLst/>
                <a:ahLst/>
                <a:cxnLst/>
                <a:rect l="l" t="t" r="r" b="b"/>
                <a:pathLst>
                  <a:path w="11370" h="18429" extrusionOk="0">
                    <a:moveTo>
                      <a:pt x="11370" y="1"/>
                    </a:moveTo>
                    <a:lnTo>
                      <a:pt x="1" y="6564"/>
                    </a:lnTo>
                    <a:lnTo>
                      <a:pt x="1" y="18429"/>
                    </a:lnTo>
                    <a:lnTo>
                      <a:pt x="11370" y="11865"/>
                    </a:lnTo>
                    <a:lnTo>
                      <a:pt x="113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a:extLst>
                  <a:ext uri="{FF2B5EF4-FFF2-40B4-BE49-F238E27FC236}">
                    <a16:creationId xmlns:a16="http://schemas.microsoft.com/office/drawing/2014/main" id="{56FC8E88-592D-0558-1EC8-A43793FD5FA6}"/>
                  </a:ext>
                </a:extLst>
              </p:cNvPr>
              <p:cNvSpPr/>
              <p:nvPr/>
            </p:nvSpPr>
            <p:spPr>
              <a:xfrm>
                <a:off x="4961682" y="6549291"/>
                <a:ext cx="105417" cy="216021"/>
              </a:xfrm>
              <a:custGeom>
                <a:avLst/>
                <a:gdLst/>
                <a:ahLst/>
                <a:cxnLst/>
                <a:rect l="l" t="t" r="r" b="b"/>
                <a:pathLst>
                  <a:path w="2642" h="5414" extrusionOk="0">
                    <a:moveTo>
                      <a:pt x="244" y="421"/>
                    </a:moveTo>
                    <a:lnTo>
                      <a:pt x="2399" y="1666"/>
                    </a:lnTo>
                    <a:lnTo>
                      <a:pt x="2399" y="4994"/>
                    </a:lnTo>
                    <a:lnTo>
                      <a:pt x="244" y="3748"/>
                    </a:lnTo>
                    <a:lnTo>
                      <a:pt x="244" y="421"/>
                    </a:lnTo>
                    <a:close/>
                    <a:moveTo>
                      <a:pt x="1" y="1"/>
                    </a:moveTo>
                    <a:lnTo>
                      <a:pt x="1" y="3888"/>
                    </a:lnTo>
                    <a:lnTo>
                      <a:pt x="2642" y="5414"/>
                    </a:lnTo>
                    <a:lnTo>
                      <a:pt x="2642" y="152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a:extLst>
                  <a:ext uri="{FF2B5EF4-FFF2-40B4-BE49-F238E27FC236}">
                    <a16:creationId xmlns:a16="http://schemas.microsoft.com/office/drawing/2014/main" id="{4F66B3A9-493A-8558-20DE-1BEEFB8C34E9}"/>
                  </a:ext>
                </a:extLst>
              </p:cNvPr>
              <p:cNvSpPr/>
              <p:nvPr/>
            </p:nvSpPr>
            <p:spPr>
              <a:xfrm>
                <a:off x="4994361" y="6647129"/>
                <a:ext cx="35791" cy="63242"/>
              </a:xfrm>
              <a:custGeom>
                <a:avLst/>
                <a:gdLst/>
                <a:ahLst/>
                <a:cxnLst/>
                <a:rect l="l" t="t" r="r" b="b"/>
                <a:pathLst>
                  <a:path w="897" h="1585" extrusionOk="0">
                    <a:moveTo>
                      <a:pt x="0" y="0"/>
                    </a:moveTo>
                    <a:lnTo>
                      <a:pt x="0" y="1066"/>
                    </a:lnTo>
                    <a:lnTo>
                      <a:pt x="897" y="1585"/>
                    </a:lnTo>
                    <a:lnTo>
                      <a:pt x="897" y="51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a:extLst>
                  <a:ext uri="{FF2B5EF4-FFF2-40B4-BE49-F238E27FC236}">
                    <a16:creationId xmlns:a16="http://schemas.microsoft.com/office/drawing/2014/main" id="{03F87C87-3968-D6CF-EC94-9A6614723659}"/>
                  </a:ext>
                </a:extLst>
              </p:cNvPr>
              <p:cNvSpPr/>
              <p:nvPr/>
            </p:nvSpPr>
            <p:spPr>
              <a:xfrm>
                <a:off x="4976845" y="6604235"/>
                <a:ext cx="70823" cy="74055"/>
              </a:xfrm>
              <a:custGeom>
                <a:avLst/>
                <a:gdLst/>
                <a:ahLst/>
                <a:cxnLst/>
                <a:rect l="l" t="t" r="r" b="b"/>
                <a:pathLst>
                  <a:path w="1775" h="1856" extrusionOk="0">
                    <a:moveTo>
                      <a:pt x="888" y="0"/>
                    </a:moveTo>
                    <a:lnTo>
                      <a:pt x="1" y="831"/>
                    </a:lnTo>
                    <a:lnTo>
                      <a:pt x="1774" y="1855"/>
                    </a:lnTo>
                    <a:lnTo>
                      <a:pt x="8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a:extLst>
                  <a:ext uri="{FF2B5EF4-FFF2-40B4-BE49-F238E27FC236}">
                    <a16:creationId xmlns:a16="http://schemas.microsoft.com/office/drawing/2014/main" id="{322443C3-F642-B1FA-CE30-D1ACA5E88710}"/>
                  </a:ext>
                </a:extLst>
              </p:cNvPr>
              <p:cNvSpPr/>
              <p:nvPr/>
            </p:nvSpPr>
            <p:spPr>
              <a:xfrm>
                <a:off x="5590437" y="6599010"/>
                <a:ext cx="77766" cy="521580"/>
              </a:xfrm>
              <a:custGeom>
                <a:avLst/>
                <a:gdLst/>
                <a:ahLst/>
                <a:cxnLst/>
                <a:rect l="l" t="t" r="r" b="b"/>
                <a:pathLst>
                  <a:path w="1949" h="13072" extrusionOk="0">
                    <a:moveTo>
                      <a:pt x="1948" y="0"/>
                    </a:moveTo>
                    <a:lnTo>
                      <a:pt x="1" y="1125"/>
                    </a:lnTo>
                    <a:lnTo>
                      <a:pt x="1" y="13072"/>
                    </a:lnTo>
                    <a:lnTo>
                      <a:pt x="1948" y="11947"/>
                    </a:lnTo>
                    <a:lnTo>
                      <a:pt x="19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46">
              <a:extLst>
                <a:ext uri="{FF2B5EF4-FFF2-40B4-BE49-F238E27FC236}">
                  <a16:creationId xmlns:a16="http://schemas.microsoft.com/office/drawing/2014/main" id="{2CB9AD97-0183-D7EE-4D53-18343EE9FBE0}"/>
                </a:ext>
              </a:extLst>
            </p:cNvPr>
            <p:cNvSpPr/>
            <p:nvPr/>
          </p:nvSpPr>
          <p:spPr>
            <a:xfrm>
              <a:off x="5636076" y="4164728"/>
              <a:ext cx="101029" cy="351482"/>
            </a:xfrm>
            <a:custGeom>
              <a:avLst/>
              <a:gdLst/>
              <a:ahLst/>
              <a:cxnLst/>
              <a:rect l="l" t="t" r="r" b="b"/>
              <a:pathLst>
                <a:path w="2050" h="7132" extrusionOk="0">
                  <a:moveTo>
                    <a:pt x="1689" y="1"/>
                  </a:moveTo>
                  <a:cubicBezTo>
                    <a:pt x="1328" y="1"/>
                    <a:pt x="736" y="258"/>
                    <a:pt x="736" y="258"/>
                  </a:cubicBezTo>
                  <a:cubicBezTo>
                    <a:pt x="736" y="258"/>
                    <a:pt x="268" y="2860"/>
                    <a:pt x="176" y="4072"/>
                  </a:cubicBezTo>
                  <a:cubicBezTo>
                    <a:pt x="108" y="4947"/>
                    <a:pt x="41" y="6128"/>
                    <a:pt x="12" y="6677"/>
                  </a:cubicBezTo>
                  <a:cubicBezTo>
                    <a:pt x="1" y="6862"/>
                    <a:pt x="95" y="7048"/>
                    <a:pt x="259" y="7131"/>
                  </a:cubicBezTo>
                  <a:lnTo>
                    <a:pt x="508" y="7131"/>
                  </a:lnTo>
                  <a:cubicBezTo>
                    <a:pt x="508" y="7131"/>
                    <a:pt x="1487" y="1281"/>
                    <a:pt x="1893" y="429"/>
                  </a:cubicBezTo>
                  <a:cubicBezTo>
                    <a:pt x="2050" y="101"/>
                    <a:pt x="1915" y="1"/>
                    <a:pt x="1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a:extLst>
                <a:ext uri="{FF2B5EF4-FFF2-40B4-BE49-F238E27FC236}">
                  <a16:creationId xmlns:a16="http://schemas.microsoft.com/office/drawing/2014/main" id="{0591B1AA-CFC5-94F2-CC4F-6CBAF5498ED1}"/>
                </a:ext>
              </a:extLst>
            </p:cNvPr>
            <p:cNvSpPr/>
            <p:nvPr/>
          </p:nvSpPr>
          <p:spPr>
            <a:xfrm>
              <a:off x="5624495" y="4161278"/>
              <a:ext cx="91665" cy="354931"/>
            </a:xfrm>
            <a:custGeom>
              <a:avLst/>
              <a:gdLst/>
              <a:ahLst/>
              <a:cxnLst/>
              <a:rect l="l" t="t" r="r" b="b"/>
              <a:pathLst>
                <a:path w="1860" h="7202" extrusionOk="0">
                  <a:moveTo>
                    <a:pt x="1531" y="0"/>
                  </a:moveTo>
                  <a:cubicBezTo>
                    <a:pt x="1225" y="0"/>
                    <a:pt x="736" y="227"/>
                    <a:pt x="736" y="227"/>
                  </a:cubicBezTo>
                  <a:cubicBezTo>
                    <a:pt x="736" y="227"/>
                    <a:pt x="268" y="2827"/>
                    <a:pt x="176" y="4039"/>
                  </a:cubicBezTo>
                  <a:cubicBezTo>
                    <a:pt x="108" y="4914"/>
                    <a:pt x="40" y="6095"/>
                    <a:pt x="11" y="6644"/>
                  </a:cubicBezTo>
                  <a:cubicBezTo>
                    <a:pt x="0" y="6829"/>
                    <a:pt x="100" y="7001"/>
                    <a:pt x="265" y="7086"/>
                  </a:cubicBezTo>
                  <a:lnTo>
                    <a:pt x="494" y="7201"/>
                  </a:lnTo>
                  <a:cubicBezTo>
                    <a:pt x="494" y="7201"/>
                    <a:pt x="1289" y="1298"/>
                    <a:pt x="1696" y="445"/>
                  </a:cubicBezTo>
                  <a:cubicBezTo>
                    <a:pt x="1859" y="103"/>
                    <a:pt x="1736"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6">
              <a:extLst>
                <a:ext uri="{FF2B5EF4-FFF2-40B4-BE49-F238E27FC236}">
                  <a16:creationId xmlns:a16="http://schemas.microsoft.com/office/drawing/2014/main" id="{0F064C77-D0CB-FD5D-4F98-5800E394E6F3}"/>
                </a:ext>
              </a:extLst>
            </p:cNvPr>
            <p:cNvSpPr/>
            <p:nvPr/>
          </p:nvSpPr>
          <p:spPr>
            <a:xfrm>
              <a:off x="6118052" y="4167980"/>
              <a:ext cx="101029" cy="351531"/>
            </a:xfrm>
            <a:custGeom>
              <a:avLst/>
              <a:gdLst/>
              <a:ahLst/>
              <a:cxnLst/>
              <a:rect l="l" t="t" r="r" b="b"/>
              <a:pathLst>
                <a:path w="2050" h="7133" extrusionOk="0">
                  <a:moveTo>
                    <a:pt x="362" y="1"/>
                  </a:moveTo>
                  <a:cubicBezTo>
                    <a:pt x="136" y="1"/>
                    <a:pt x="0" y="102"/>
                    <a:pt x="156" y="429"/>
                  </a:cubicBezTo>
                  <a:cubicBezTo>
                    <a:pt x="564" y="1282"/>
                    <a:pt x="1542" y="7133"/>
                    <a:pt x="1542" y="7133"/>
                  </a:cubicBezTo>
                  <a:lnTo>
                    <a:pt x="1791" y="7133"/>
                  </a:lnTo>
                  <a:cubicBezTo>
                    <a:pt x="1956" y="7048"/>
                    <a:pt x="2050" y="6862"/>
                    <a:pt x="2039" y="6678"/>
                  </a:cubicBezTo>
                  <a:cubicBezTo>
                    <a:pt x="2010" y="6130"/>
                    <a:pt x="1942" y="4949"/>
                    <a:pt x="1874" y="4072"/>
                  </a:cubicBezTo>
                  <a:cubicBezTo>
                    <a:pt x="1782" y="2860"/>
                    <a:pt x="1314" y="259"/>
                    <a:pt x="1314" y="259"/>
                  </a:cubicBezTo>
                  <a:cubicBezTo>
                    <a:pt x="1314" y="259"/>
                    <a:pt x="723" y="1"/>
                    <a:pt x="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a:extLst>
                <a:ext uri="{FF2B5EF4-FFF2-40B4-BE49-F238E27FC236}">
                  <a16:creationId xmlns:a16="http://schemas.microsoft.com/office/drawing/2014/main" id="{A055E5CC-34A0-3D37-BAC2-0D6361FDF724}"/>
                </a:ext>
              </a:extLst>
            </p:cNvPr>
            <p:cNvSpPr/>
            <p:nvPr/>
          </p:nvSpPr>
          <p:spPr>
            <a:xfrm>
              <a:off x="6139046" y="4164531"/>
              <a:ext cx="91714" cy="354931"/>
            </a:xfrm>
            <a:custGeom>
              <a:avLst/>
              <a:gdLst/>
              <a:ahLst/>
              <a:cxnLst/>
              <a:rect l="l" t="t" r="r" b="b"/>
              <a:pathLst>
                <a:path w="1861" h="7202" extrusionOk="0">
                  <a:moveTo>
                    <a:pt x="329" y="1"/>
                  </a:moveTo>
                  <a:cubicBezTo>
                    <a:pt x="124" y="1"/>
                    <a:pt x="1" y="103"/>
                    <a:pt x="164" y="446"/>
                  </a:cubicBezTo>
                  <a:cubicBezTo>
                    <a:pt x="570" y="1298"/>
                    <a:pt x="1365" y="7201"/>
                    <a:pt x="1365" y="7201"/>
                  </a:cubicBezTo>
                  <a:lnTo>
                    <a:pt x="1594" y="7086"/>
                  </a:lnTo>
                  <a:cubicBezTo>
                    <a:pt x="1759" y="7001"/>
                    <a:pt x="1860" y="6831"/>
                    <a:pt x="1850" y="6646"/>
                  </a:cubicBezTo>
                  <a:cubicBezTo>
                    <a:pt x="1819" y="6097"/>
                    <a:pt x="1751" y="4916"/>
                    <a:pt x="1685" y="4040"/>
                  </a:cubicBezTo>
                  <a:cubicBezTo>
                    <a:pt x="1591" y="2828"/>
                    <a:pt x="1124" y="227"/>
                    <a:pt x="1124" y="227"/>
                  </a:cubicBezTo>
                  <a:cubicBezTo>
                    <a:pt x="1124" y="227"/>
                    <a:pt x="63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6">
              <a:extLst>
                <a:ext uri="{FF2B5EF4-FFF2-40B4-BE49-F238E27FC236}">
                  <a16:creationId xmlns:a16="http://schemas.microsoft.com/office/drawing/2014/main" id="{2F901881-7174-F67E-DF3D-EBDBB1EB5F0F}"/>
                </a:ext>
              </a:extLst>
            </p:cNvPr>
            <p:cNvSpPr/>
            <p:nvPr/>
          </p:nvSpPr>
          <p:spPr>
            <a:xfrm>
              <a:off x="5636076" y="3733414"/>
              <a:ext cx="101029" cy="351432"/>
            </a:xfrm>
            <a:custGeom>
              <a:avLst/>
              <a:gdLst/>
              <a:ahLst/>
              <a:cxnLst/>
              <a:rect l="l" t="t" r="r" b="b"/>
              <a:pathLst>
                <a:path w="2050" h="7131" extrusionOk="0">
                  <a:moveTo>
                    <a:pt x="1689" y="0"/>
                  </a:moveTo>
                  <a:cubicBezTo>
                    <a:pt x="1328" y="0"/>
                    <a:pt x="736" y="258"/>
                    <a:pt x="736" y="258"/>
                  </a:cubicBezTo>
                  <a:cubicBezTo>
                    <a:pt x="736" y="258"/>
                    <a:pt x="268" y="2859"/>
                    <a:pt x="176" y="4071"/>
                  </a:cubicBezTo>
                  <a:cubicBezTo>
                    <a:pt x="108" y="4947"/>
                    <a:pt x="41" y="6128"/>
                    <a:pt x="12" y="6677"/>
                  </a:cubicBezTo>
                  <a:cubicBezTo>
                    <a:pt x="1" y="6862"/>
                    <a:pt x="95" y="7046"/>
                    <a:pt x="259" y="7131"/>
                  </a:cubicBezTo>
                  <a:lnTo>
                    <a:pt x="508" y="7131"/>
                  </a:lnTo>
                  <a:cubicBezTo>
                    <a:pt x="508" y="7131"/>
                    <a:pt x="1487" y="1281"/>
                    <a:pt x="1893" y="429"/>
                  </a:cubicBezTo>
                  <a:cubicBezTo>
                    <a:pt x="2050" y="101"/>
                    <a:pt x="1915" y="0"/>
                    <a:pt x="1689"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6">
              <a:extLst>
                <a:ext uri="{FF2B5EF4-FFF2-40B4-BE49-F238E27FC236}">
                  <a16:creationId xmlns:a16="http://schemas.microsoft.com/office/drawing/2014/main" id="{8FBFD662-1FB2-6110-F8B0-93E58DCD30DA}"/>
                </a:ext>
              </a:extLst>
            </p:cNvPr>
            <p:cNvSpPr/>
            <p:nvPr/>
          </p:nvSpPr>
          <p:spPr>
            <a:xfrm>
              <a:off x="5624495" y="3729915"/>
              <a:ext cx="91665" cy="354931"/>
            </a:xfrm>
            <a:custGeom>
              <a:avLst/>
              <a:gdLst/>
              <a:ahLst/>
              <a:cxnLst/>
              <a:rect l="l" t="t" r="r" b="b"/>
              <a:pathLst>
                <a:path w="1860" h="7202" extrusionOk="0">
                  <a:moveTo>
                    <a:pt x="1530" y="0"/>
                  </a:moveTo>
                  <a:cubicBezTo>
                    <a:pt x="1224" y="0"/>
                    <a:pt x="736" y="226"/>
                    <a:pt x="736" y="226"/>
                  </a:cubicBezTo>
                  <a:cubicBezTo>
                    <a:pt x="736" y="226"/>
                    <a:pt x="268" y="2827"/>
                    <a:pt x="176" y="4039"/>
                  </a:cubicBezTo>
                  <a:cubicBezTo>
                    <a:pt x="108" y="4914"/>
                    <a:pt x="40" y="6096"/>
                    <a:pt x="11" y="6645"/>
                  </a:cubicBezTo>
                  <a:cubicBezTo>
                    <a:pt x="0" y="6830"/>
                    <a:pt x="100" y="7002"/>
                    <a:pt x="265" y="7086"/>
                  </a:cubicBezTo>
                  <a:lnTo>
                    <a:pt x="494" y="7202"/>
                  </a:lnTo>
                  <a:cubicBezTo>
                    <a:pt x="494" y="7202"/>
                    <a:pt x="1289" y="1298"/>
                    <a:pt x="1696" y="446"/>
                  </a:cubicBezTo>
                  <a:cubicBezTo>
                    <a:pt x="1860" y="103"/>
                    <a:pt x="1736"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6">
              <a:extLst>
                <a:ext uri="{FF2B5EF4-FFF2-40B4-BE49-F238E27FC236}">
                  <a16:creationId xmlns:a16="http://schemas.microsoft.com/office/drawing/2014/main" id="{26A33347-4212-3DC1-3055-152280AF5AEC}"/>
                </a:ext>
              </a:extLst>
            </p:cNvPr>
            <p:cNvSpPr/>
            <p:nvPr/>
          </p:nvSpPr>
          <p:spPr>
            <a:xfrm>
              <a:off x="6118052" y="3736667"/>
              <a:ext cx="101029" cy="351432"/>
            </a:xfrm>
            <a:custGeom>
              <a:avLst/>
              <a:gdLst/>
              <a:ahLst/>
              <a:cxnLst/>
              <a:rect l="l" t="t" r="r" b="b"/>
              <a:pathLst>
                <a:path w="2050" h="7131" extrusionOk="0">
                  <a:moveTo>
                    <a:pt x="362" y="0"/>
                  </a:moveTo>
                  <a:cubicBezTo>
                    <a:pt x="136" y="0"/>
                    <a:pt x="0" y="101"/>
                    <a:pt x="156" y="429"/>
                  </a:cubicBezTo>
                  <a:cubicBezTo>
                    <a:pt x="564" y="1281"/>
                    <a:pt x="1542" y="7131"/>
                    <a:pt x="1542" y="7131"/>
                  </a:cubicBezTo>
                  <a:lnTo>
                    <a:pt x="1791" y="7131"/>
                  </a:lnTo>
                  <a:cubicBezTo>
                    <a:pt x="1956" y="7048"/>
                    <a:pt x="2050" y="6862"/>
                    <a:pt x="2039" y="6677"/>
                  </a:cubicBezTo>
                  <a:cubicBezTo>
                    <a:pt x="2010" y="6130"/>
                    <a:pt x="1942" y="4947"/>
                    <a:pt x="1874" y="4071"/>
                  </a:cubicBezTo>
                  <a:cubicBezTo>
                    <a:pt x="1782" y="2859"/>
                    <a:pt x="1314" y="258"/>
                    <a:pt x="1314" y="258"/>
                  </a:cubicBezTo>
                  <a:cubicBezTo>
                    <a:pt x="1314" y="258"/>
                    <a:pt x="723" y="0"/>
                    <a:pt x="362"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a:extLst>
                <a:ext uri="{FF2B5EF4-FFF2-40B4-BE49-F238E27FC236}">
                  <a16:creationId xmlns:a16="http://schemas.microsoft.com/office/drawing/2014/main" id="{5C978BBB-008C-6887-C69C-DA9FE5F76E01}"/>
                </a:ext>
              </a:extLst>
            </p:cNvPr>
            <p:cNvSpPr/>
            <p:nvPr/>
          </p:nvSpPr>
          <p:spPr>
            <a:xfrm>
              <a:off x="6139046" y="3733217"/>
              <a:ext cx="91714" cy="354882"/>
            </a:xfrm>
            <a:custGeom>
              <a:avLst/>
              <a:gdLst/>
              <a:ahLst/>
              <a:cxnLst/>
              <a:rect l="l" t="t" r="r" b="b"/>
              <a:pathLst>
                <a:path w="1861" h="7201" extrusionOk="0">
                  <a:moveTo>
                    <a:pt x="331" y="0"/>
                  </a:moveTo>
                  <a:cubicBezTo>
                    <a:pt x="124" y="0"/>
                    <a:pt x="0" y="103"/>
                    <a:pt x="164" y="445"/>
                  </a:cubicBezTo>
                  <a:cubicBezTo>
                    <a:pt x="570" y="1297"/>
                    <a:pt x="1365" y="7201"/>
                    <a:pt x="1365" y="7201"/>
                  </a:cubicBezTo>
                  <a:lnTo>
                    <a:pt x="1594" y="7086"/>
                  </a:lnTo>
                  <a:cubicBezTo>
                    <a:pt x="1759" y="7003"/>
                    <a:pt x="1860" y="6830"/>
                    <a:pt x="1850" y="6646"/>
                  </a:cubicBezTo>
                  <a:cubicBezTo>
                    <a:pt x="1819" y="6097"/>
                    <a:pt x="1751" y="4914"/>
                    <a:pt x="1685" y="4038"/>
                  </a:cubicBezTo>
                  <a:cubicBezTo>
                    <a:pt x="1591" y="2828"/>
                    <a:pt x="1124" y="227"/>
                    <a:pt x="1124" y="227"/>
                  </a:cubicBezTo>
                  <a:lnTo>
                    <a:pt x="1124" y="225"/>
                  </a:lnTo>
                  <a:cubicBezTo>
                    <a:pt x="1124" y="225"/>
                    <a:pt x="636"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6">
              <a:extLst>
                <a:ext uri="{FF2B5EF4-FFF2-40B4-BE49-F238E27FC236}">
                  <a16:creationId xmlns:a16="http://schemas.microsoft.com/office/drawing/2014/main" id="{10345979-149E-D5A8-E1AF-82FDB56AA9DB}"/>
                </a:ext>
              </a:extLst>
            </p:cNvPr>
            <p:cNvSpPr/>
            <p:nvPr/>
          </p:nvSpPr>
          <p:spPr>
            <a:xfrm>
              <a:off x="5689547" y="4069713"/>
              <a:ext cx="475131" cy="147748"/>
            </a:xfrm>
            <a:custGeom>
              <a:avLst/>
              <a:gdLst/>
              <a:ahLst/>
              <a:cxnLst/>
              <a:rect l="l" t="t" r="r" b="b"/>
              <a:pathLst>
                <a:path w="9641" h="2998" extrusionOk="0">
                  <a:moveTo>
                    <a:pt x="9106" y="2050"/>
                  </a:moveTo>
                  <a:lnTo>
                    <a:pt x="7985" y="1602"/>
                  </a:lnTo>
                  <a:lnTo>
                    <a:pt x="8200" y="1"/>
                  </a:lnTo>
                  <a:lnTo>
                    <a:pt x="1398" y="1"/>
                  </a:lnTo>
                  <a:lnTo>
                    <a:pt x="1617" y="1617"/>
                  </a:lnTo>
                  <a:lnTo>
                    <a:pt x="534" y="2050"/>
                  </a:lnTo>
                  <a:lnTo>
                    <a:pt x="0" y="2270"/>
                  </a:lnTo>
                  <a:lnTo>
                    <a:pt x="232" y="2402"/>
                  </a:lnTo>
                  <a:cubicBezTo>
                    <a:pt x="423" y="2510"/>
                    <a:pt x="654" y="2526"/>
                    <a:pt x="859" y="2446"/>
                  </a:cubicBezTo>
                  <a:lnTo>
                    <a:pt x="1685" y="2125"/>
                  </a:lnTo>
                  <a:lnTo>
                    <a:pt x="1718" y="2373"/>
                  </a:lnTo>
                  <a:cubicBezTo>
                    <a:pt x="1766" y="2729"/>
                    <a:pt x="2071" y="2997"/>
                    <a:pt x="2432" y="2997"/>
                  </a:cubicBezTo>
                  <a:lnTo>
                    <a:pt x="7167" y="2997"/>
                  </a:lnTo>
                  <a:cubicBezTo>
                    <a:pt x="7527" y="2997"/>
                    <a:pt x="7833" y="2729"/>
                    <a:pt x="7880" y="2373"/>
                  </a:cubicBezTo>
                  <a:lnTo>
                    <a:pt x="7916" y="2110"/>
                  </a:lnTo>
                  <a:lnTo>
                    <a:pt x="8782" y="2448"/>
                  </a:lnTo>
                  <a:cubicBezTo>
                    <a:pt x="8986" y="2526"/>
                    <a:pt x="9216" y="2510"/>
                    <a:pt x="9406" y="2402"/>
                  </a:cubicBezTo>
                  <a:lnTo>
                    <a:pt x="9640" y="2270"/>
                  </a:lnTo>
                  <a:lnTo>
                    <a:pt x="9105" y="205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a:extLst>
                <a:ext uri="{FF2B5EF4-FFF2-40B4-BE49-F238E27FC236}">
                  <a16:creationId xmlns:a16="http://schemas.microsoft.com/office/drawing/2014/main" id="{21DD2A69-8118-1BAA-B629-4B0AC7342311}"/>
                </a:ext>
              </a:extLst>
            </p:cNvPr>
            <p:cNvSpPr/>
            <p:nvPr/>
          </p:nvSpPr>
          <p:spPr>
            <a:xfrm>
              <a:off x="5299728" y="3972332"/>
              <a:ext cx="1255566" cy="388000"/>
            </a:xfrm>
            <a:custGeom>
              <a:avLst/>
              <a:gdLst/>
              <a:ahLst/>
              <a:cxnLst/>
              <a:rect l="l" t="t" r="r" b="b"/>
              <a:pathLst>
                <a:path w="25477" h="7873" extrusionOk="0">
                  <a:moveTo>
                    <a:pt x="25477" y="4813"/>
                  </a:moveTo>
                  <a:lnTo>
                    <a:pt x="25476" y="4830"/>
                  </a:lnTo>
                  <a:lnTo>
                    <a:pt x="25476" y="4830"/>
                  </a:lnTo>
                  <a:cubicBezTo>
                    <a:pt x="25477" y="4824"/>
                    <a:pt x="25477" y="4819"/>
                    <a:pt x="25477" y="4813"/>
                  </a:cubicBezTo>
                  <a:close/>
                  <a:moveTo>
                    <a:pt x="12725" y="0"/>
                  </a:moveTo>
                  <a:cubicBezTo>
                    <a:pt x="11060" y="0"/>
                    <a:pt x="9542" y="319"/>
                    <a:pt x="8338" y="900"/>
                  </a:cubicBezTo>
                  <a:lnTo>
                    <a:pt x="4095" y="2950"/>
                  </a:lnTo>
                  <a:lnTo>
                    <a:pt x="4094" y="3767"/>
                  </a:lnTo>
                  <a:cubicBezTo>
                    <a:pt x="3805" y="4236"/>
                    <a:pt x="3033" y="4572"/>
                    <a:pt x="2122" y="4572"/>
                  </a:cubicBezTo>
                  <a:cubicBezTo>
                    <a:pt x="1540" y="4572"/>
                    <a:pt x="1013" y="4436"/>
                    <a:pt x="631" y="4216"/>
                  </a:cubicBezTo>
                  <a:cubicBezTo>
                    <a:pt x="597" y="4197"/>
                    <a:pt x="565" y="4188"/>
                    <a:pt x="533" y="4188"/>
                  </a:cubicBezTo>
                  <a:cubicBezTo>
                    <a:pt x="254" y="4188"/>
                    <a:pt x="71" y="4874"/>
                    <a:pt x="24" y="4874"/>
                  </a:cubicBezTo>
                  <a:cubicBezTo>
                    <a:pt x="16" y="4874"/>
                    <a:pt x="12" y="4855"/>
                    <a:pt x="12" y="4812"/>
                  </a:cubicBezTo>
                  <a:lnTo>
                    <a:pt x="1" y="6653"/>
                  </a:lnTo>
                  <a:cubicBezTo>
                    <a:pt x="4" y="6991"/>
                    <a:pt x="239" y="7296"/>
                    <a:pt x="621" y="7516"/>
                  </a:cubicBezTo>
                  <a:cubicBezTo>
                    <a:pt x="1004" y="7736"/>
                    <a:pt x="1530" y="7873"/>
                    <a:pt x="2111" y="7873"/>
                  </a:cubicBezTo>
                  <a:cubicBezTo>
                    <a:pt x="3214" y="7873"/>
                    <a:pt x="4115" y="7380"/>
                    <a:pt x="4200" y="6756"/>
                  </a:cubicBezTo>
                  <a:lnTo>
                    <a:pt x="4202" y="6756"/>
                  </a:lnTo>
                  <a:cubicBezTo>
                    <a:pt x="4202" y="6756"/>
                    <a:pt x="4197" y="6239"/>
                    <a:pt x="4888" y="5862"/>
                  </a:cubicBezTo>
                  <a:lnTo>
                    <a:pt x="8329" y="4199"/>
                  </a:lnTo>
                  <a:cubicBezTo>
                    <a:pt x="9531" y="3620"/>
                    <a:pt x="11051" y="3301"/>
                    <a:pt x="12716" y="3301"/>
                  </a:cubicBezTo>
                  <a:cubicBezTo>
                    <a:pt x="14286" y="3301"/>
                    <a:pt x="15809" y="3620"/>
                    <a:pt x="17018" y="4201"/>
                  </a:cubicBezTo>
                  <a:lnTo>
                    <a:pt x="20842" y="6041"/>
                  </a:lnTo>
                  <a:cubicBezTo>
                    <a:pt x="21265" y="6384"/>
                    <a:pt x="21263" y="6757"/>
                    <a:pt x="21263" y="6757"/>
                  </a:cubicBezTo>
                  <a:lnTo>
                    <a:pt x="21268" y="6744"/>
                  </a:lnTo>
                  <a:cubicBezTo>
                    <a:pt x="21306" y="7044"/>
                    <a:pt x="21533" y="7314"/>
                    <a:pt x="21880" y="7516"/>
                  </a:cubicBezTo>
                  <a:cubicBezTo>
                    <a:pt x="22263" y="7737"/>
                    <a:pt x="22789" y="7873"/>
                    <a:pt x="23371" y="7873"/>
                  </a:cubicBezTo>
                  <a:cubicBezTo>
                    <a:pt x="24534" y="7873"/>
                    <a:pt x="25472" y="7328"/>
                    <a:pt x="25467" y="6654"/>
                  </a:cubicBezTo>
                  <a:lnTo>
                    <a:pt x="25476" y="4830"/>
                  </a:lnTo>
                  <a:lnTo>
                    <a:pt x="25476" y="4830"/>
                  </a:lnTo>
                  <a:cubicBezTo>
                    <a:pt x="25474" y="4998"/>
                    <a:pt x="25407" y="5060"/>
                    <a:pt x="25289" y="5060"/>
                  </a:cubicBezTo>
                  <a:cubicBezTo>
                    <a:pt x="24960" y="5060"/>
                    <a:pt x="24230" y="4573"/>
                    <a:pt x="23380" y="4573"/>
                  </a:cubicBezTo>
                  <a:lnTo>
                    <a:pt x="23382" y="4573"/>
                  </a:lnTo>
                  <a:cubicBezTo>
                    <a:pt x="22800" y="4573"/>
                    <a:pt x="22274" y="4436"/>
                    <a:pt x="21891" y="4216"/>
                  </a:cubicBezTo>
                  <a:cubicBezTo>
                    <a:pt x="21650" y="4076"/>
                    <a:pt x="21466" y="3903"/>
                    <a:pt x="21363" y="3709"/>
                  </a:cubicBezTo>
                  <a:lnTo>
                    <a:pt x="21365" y="2987"/>
                  </a:lnTo>
                  <a:lnTo>
                    <a:pt x="17029" y="901"/>
                  </a:lnTo>
                  <a:cubicBezTo>
                    <a:pt x="15818" y="319"/>
                    <a:pt x="14297" y="0"/>
                    <a:pt x="12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a:extLst>
                <a:ext uri="{FF2B5EF4-FFF2-40B4-BE49-F238E27FC236}">
                  <a16:creationId xmlns:a16="http://schemas.microsoft.com/office/drawing/2014/main" id="{EEF67B6E-28B3-FD59-0266-4CA94E6D01F0}"/>
                </a:ext>
              </a:extLst>
            </p:cNvPr>
            <p:cNvSpPr/>
            <p:nvPr/>
          </p:nvSpPr>
          <p:spPr>
            <a:xfrm>
              <a:off x="6163687" y="3582760"/>
              <a:ext cx="388246" cy="411064"/>
            </a:xfrm>
            <a:custGeom>
              <a:avLst/>
              <a:gdLst/>
              <a:ahLst/>
              <a:cxnLst/>
              <a:rect l="l" t="t" r="r" b="b"/>
              <a:pathLst>
                <a:path w="7878" h="8341" extrusionOk="0">
                  <a:moveTo>
                    <a:pt x="7878" y="669"/>
                  </a:moveTo>
                  <a:lnTo>
                    <a:pt x="7878" y="685"/>
                  </a:lnTo>
                  <a:lnTo>
                    <a:pt x="7878" y="685"/>
                  </a:lnTo>
                  <a:cubicBezTo>
                    <a:pt x="7878" y="680"/>
                    <a:pt x="7878" y="675"/>
                    <a:pt x="7878" y="669"/>
                  </a:cubicBezTo>
                  <a:close/>
                  <a:moveTo>
                    <a:pt x="5188" y="0"/>
                  </a:moveTo>
                  <a:lnTo>
                    <a:pt x="1540" y="2557"/>
                  </a:lnTo>
                  <a:cubicBezTo>
                    <a:pt x="547" y="3255"/>
                    <a:pt x="5" y="4133"/>
                    <a:pt x="10" y="5041"/>
                  </a:cubicBezTo>
                  <a:lnTo>
                    <a:pt x="1" y="8297"/>
                  </a:lnTo>
                  <a:lnTo>
                    <a:pt x="1" y="8297"/>
                  </a:lnTo>
                  <a:cubicBezTo>
                    <a:pt x="12" y="7407"/>
                    <a:pt x="552" y="6544"/>
                    <a:pt x="1531" y="5858"/>
                  </a:cubicBezTo>
                  <a:lnTo>
                    <a:pt x="4617" y="3694"/>
                  </a:lnTo>
                  <a:cubicBezTo>
                    <a:pt x="4950" y="3460"/>
                    <a:pt x="5350" y="3350"/>
                    <a:pt x="5756" y="3350"/>
                  </a:cubicBezTo>
                  <a:cubicBezTo>
                    <a:pt x="5759" y="3350"/>
                    <a:pt x="5762" y="3350"/>
                    <a:pt x="5764" y="3350"/>
                  </a:cubicBezTo>
                  <a:lnTo>
                    <a:pt x="5771" y="3350"/>
                  </a:lnTo>
                  <a:cubicBezTo>
                    <a:pt x="6932" y="3350"/>
                    <a:pt x="7870" y="2804"/>
                    <a:pt x="7869" y="2131"/>
                  </a:cubicBezTo>
                  <a:lnTo>
                    <a:pt x="7878" y="685"/>
                  </a:lnTo>
                  <a:lnTo>
                    <a:pt x="7878" y="685"/>
                  </a:lnTo>
                  <a:cubicBezTo>
                    <a:pt x="7876" y="813"/>
                    <a:pt x="7836" y="864"/>
                    <a:pt x="7765" y="864"/>
                  </a:cubicBezTo>
                  <a:cubicBezTo>
                    <a:pt x="7483" y="864"/>
                    <a:pt x="6701" y="51"/>
                    <a:pt x="5780" y="51"/>
                  </a:cubicBezTo>
                  <a:lnTo>
                    <a:pt x="5780" y="50"/>
                  </a:lnTo>
                  <a:cubicBezTo>
                    <a:pt x="5574" y="50"/>
                    <a:pt x="5375" y="33"/>
                    <a:pt x="5188" y="0"/>
                  </a:cubicBezTo>
                  <a:close/>
                  <a:moveTo>
                    <a:pt x="1" y="8297"/>
                  </a:moveTo>
                  <a:cubicBezTo>
                    <a:pt x="1" y="8312"/>
                    <a:pt x="1" y="8326"/>
                    <a:pt x="1" y="8340"/>
                  </a:cubicBezTo>
                  <a:lnTo>
                    <a:pt x="1" y="829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a:extLst>
                <a:ext uri="{FF2B5EF4-FFF2-40B4-BE49-F238E27FC236}">
                  <a16:creationId xmlns:a16="http://schemas.microsoft.com/office/drawing/2014/main" id="{4D2F1ADC-06FD-D7F5-4DAF-E1259B35C423}"/>
                </a:ext>
              </a:extLst>
            </p:cNvPr>
            <p:cNvSpPr/>
            <p:nvPr/>
          </p:nvSpPr>
          <p:spPr>
            <a:xfrm>
              <a:off x="5296427" y="3583598"/>
              <a:ext cx="388936" cy="412592"/>
            </a:xfrm>
            <a:custGeom>
              <a:avLst/>
              <a:gdLst/>
              <a:ahLst/>
              <a:cxnLst/>
              <a:rect l="l" t="t" r="r" b="b"/>
              <a:pathLst>
                <a:path w="7892" h="8372" extrusionOk="0">
                  <a:moveTo>
                    <a:pt x="2590" y="0"/>
                  </a:moveTo>
                  <a:cubicBezTo>
                    <a:pt x="2438" y="22"/>
                    <a:pt x="2281" y="33"/>
                    <a:pt x="2120" y="33"/>
                  </a:cubicBezTo>
                  <a:cubicBezTo>
                    <a:pt x="1574" y="33"/>
                    <a:pt x="1075" y="1524"/>
                    <a:pt x="701" y="1524"/>
                  </a:cubicBezTo>
                  <a:cubicBezTo>
                    <a:pt x="676" y="1524"/>
                    <a:pt x="652" y="1518"/>
                    <a:pt x="629" y="1505"/>
                  </a:cubicBezTo>
                  <a:cubicBezTo>
                    <a:pt x="248" y="1283"/>
                    <a:pt x="11" y="978"/>
                    <a:pt x="9" y="642"/>
                  </a:cubicBezTo>
                  <a:lnTo>
                    <a:pt x="0" y="2114"/>
                  </a:lnTo>
                  <a:cubicBezTo>
                    <a:pt x="2" y="2451"/>
                    <a:pt x="238" y="2755"/>
                    <a:pt x="620" y="2975"/>
                  </a:cubicBezTo>
                  <a:cubicBezTo>
                    <a:pt x="1003" y="3195"/>
                    <a:pt x="1529" y="3332"/>
                    <a:pt x="2110" y="3332"/>
                  </a:cubicBezTo>
                  <a:lnTo>
                    <a:pt x="2115" y="3332"/>
                  </a:lnTo>
                  <a:cubicBezTo>
                    <a:pt x="2437" y="3332"/>
                    <a:pt x="2752" y="3420"/>
                    <a:pt x="3018" y="3603"/>
                  </a:cubicBezTo>
                  <a:lnTo>
                    <a:pt x="6307" y="5876"/>
                  </a:lnTo>
                  <a:cubicBezTo>
                    <a:pt x="7320" y="6576"/>
                    <a:pt x="7877" y="7457"/>
                    <a:pt x="7882" y="8371"/>
                  </a:cubicBezTo>
                  <a:lnTo>
                    <a:pt x="7891" y="5072"/>
                  </a:lnTo>
                  <a:cubicBezTo>
                    <a:pt x="7886" y="4158"/>
                    <a:pt x="7328" y="3275"/>
                    <a:pt x="6316" y="2577"/>
                  </a:cubicBezTo>
                  <a:lnTo>
                    <a:pt x="6316" y="2575"/>
                  </a:lnTo>
                  <a:lnTo>
                    <a:pt x="2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a:extLst>
                <a:ext uri="{FF2B5EF4-FFF2-40B4-BE49-F238E27FC236}">
                  <a16:creationId xmlns:a16="http://schemas.microsoft.com/office/drawing/2014/main" id="{F58C8914-AE9D-CE5B-8D0F-F713EB52F0E4}"/>
                </a:ext>
              </a:extLst>
            </p:cNvPr>
            <p:cNvSpPr/>
            <p:nvPr/>
          </p:nvSpPr>
          <p:spPr>
            <a:xfrm>
              <a:off x="5296624" y="3556295"/>
              <a:ext cx="1258917" cy="713313"/>
            </a:xfrm>
            <a:custGeom>
              <a:avLst/>
              <a:gdLst/>
              <a:ahLst/>
              <a:cxnLst/>
              <a:rect l="l" t="t" r="r" b="b"/>
              <a:pathLst>
                <a:path w="25545" h="14474" extrusionOk="0">
                  <a:moveTo>
                    <a:pt x="23360" y="0"/>
                  </a:moveTo>
                  <a:cubicBezTo>
                    <a:pt x="22197" y="2"/>
                    <a:pt x="21259" y="547"/>
                    <a:pt x="21262" y="1220"/>
                  </a:cubicBezTo>
                  <a:cubicBezTo>
                    <a:pt x="21265" y="1362"/>
                    <a:pt x="21309" y="1499"/>
                    <a:pt x="21386" y="1625"/>
                  </a:cubicBezTo>
                  <a:cubicBezTo>
                    <a:pt x="21386" y="1625"/>
                    <a:pt x="18455" y="2326"/>
                    <a:pt x="17464" y="2505"/>
                  </a:cubicBezTo>
                  <a:cubicBezTo>
                    <a:pt x="15995" y="2769"/>
                    <a:pt x="14286" y="2814"/>
                    <a:pt x="12705" y="2814"/>
                  </a:cubicBezTo>
                  <a:cubicBezTo>
                    <a:pt x="11127" y="2814"/>
                    <a:pt x="9970" y="2723"/>
                    <a:pt x="8641" y="2505"/>
                  </a:cubicBezTo>
                  <a:cubicBezTo>
                    <a:pt x="7207" y="2268"/>
                    <a:pt x="4066" y="1669"/>
                    <a:pt x="4066" y="1669"/>
                  </a:cubicBezTo>
                  <a:cubicBezTo>
                    <a:pt x="4162" y="1529"/>
                    <a:pt x="4212" y="1377"/>
                    <a:pt x="4212" y="1220"/>
                  </a:cubicBezTo>
                  <a:cubicBezTo>
                    <a:pt x="4211" y="883"/>
                    <a:pt x="3972" y="579"/>
                    <a:pt x="3591" y="359"/>
                  </a:cubicBezTo>
                  <a:cubicBezTo>
                    <a:pt x="3209" y="137"/>
                    <a:pt x="2682" y="2"/>
                    <a:pt x="2100" y="2"/>
                  </a:cubicBezTo>
                  <a:cubicBezTo>
                    <a:pt x="941" y="2"/>
                    <a:pt x="1" y="547"/>
                    <a:pt x="5" y="1220"/>
                  </a:cubicBezTo>
                  <a:cubicBezTo>
                    <a:pt x="7" y="1557"/>
                    <a:pt x="244" y="1862"/>
                    <a:pt x="625" y="2082"/>
                  </a:cubicBezTo>
                  <a:cubicBezTo>
                    <a:pt x="1007" y="2302"/>
                    <a:pt x="1534" y="2438"/>
                    <a:pt x="2116" y="2438"/>
                  </a:cubicBezTo>
                  <a:lnTo>
                    <a:pt x="2156" y="2438"/>
                  </a:lnTo>
                  <a:cubicBezTo>
                    <a:pt x="2491" y="2438"/>
                    <a:pt x="2823" y="2502"/>
                    <a:pt x="3134" y="2628"/>
                  </a:cubicBezTo>
                  <a:cubicBezTo>
                    <a:pt x="3708" y="2857"/>
                    <a:pt x="4688" y="3251"/>
                    <a:pt x="5409" y="3541"/>
                  </a:cubicBezTo>
                  <a:cubicBezTo>
                    <a:pt x="5977" y="3769"/>
                    <a:pt x="6526" y="4047"/>
                    <a:pt x="7043" y="4377"/>
                  </a:cubicBezTo>
                  <a:cubicBezTo>
                    <a:pt x="7590" y="4724"/>
                    <a:pt x="7884" y="4963"/>
                    <a:pt x="7887" y="5624"/>
                  </a:cubicBezTo>
                  <a:cubicBezTo>
                    <a:pt x="7892" y="6538"/>
                    <a:pt x="7393" y="7452"/>
                    <a:pt x="6566" y="8358"/>
                  </a:cubicBezTo>
                  <a:cubicBezTo>
                    <a:pt x="5857" y="9134"/>
                    <a:pt x="4055" y="10843"/>
                    <a:pt x="3200" y="11648"/>
                  </a:cubicBezTo>
                  <a:cubicBezTo>
                    <a:pt x="2926" y="11906"/>
                    <a:pt x="2562" y="12035"/>
                    <a:pt x="2184" y="12035"/>
                  </a:cubicBezTo>
                  <a:cubicBezTo>
                    <a:pt x="2182" y="12035"/>
                    <a:pt x="2179" y="12035"/>
                    <a:pt x="2177" y="12035"/>
                  </a:cubicBezTo>
                  <a:lnTo>
                    <a:pt x="2171" y="12035"/>
                  </a:lnTo>
                  <a:cubicBezTo>
                    <a:pt x="1010" y="12035"/>
                    <a:pt x="70" y="12581"/>
                    <a:pt x="75" y="13254"/>
                  </a:cubicBezTo>
                  <a:cubicBezTo>
                    <a:pt x="76" y="13592"/>
                    <a:pt x="313" y="13897"/>
                    <a:pt x="696" y="14117"/>
                  </a:cubicBezTo>
                  <a:cubicBezTo>
                    <a:pt x="1076" y="14337"/>
                    <a:pt x="1603" y="14473"/>
                    <a:pt x="2185" y="14473"/>
                  </a:cubicBezTo>
                  <a:cubicBezTo>
                    <a:pt x="3348" y="14473"/>
                    <a:pt x="4286" y="13927"/>
                    <a:pt x="4282" y="13254"/>
                  </a:cubicBezTo>
                  <a:lnTo>
                    <a:pt x="4282" y="13251"/>
                  </a:lnTo>
                  <a:cubicBezTo>
                    <a:pt x="4280" y="12937"/>
                    <a:pt x="4418" y="12637"/>
                    <a:pt x="4660" y="12437"/>
                  </a:cubicBezTo>
                  <a:lnTo>
                    <a:pt x="6913" y="10573"/>
                  </a:lnTo>
                  <a:cubicBezTo>
                    <a:pt x="8544" y="9224"/>
                    <a:pt x="10587" y="8457"/>
                    <a:pt x="12702" y="8444"/>
                  </a:cubicBezTo>
                  <a:cubicBezTo>
                    <a:pt x="12731" y="8442"/>
                    <a:pt x="12760" y="8442"/>
                    <a:pt x="12789" y="8442"/>
                  </a:cubicBezTo>
                  <a:lnTo>
                    <a:pt x="12836" y="8442"/>
                  </a:lnTo>
                  <a:cubicBezTo>
                    <a:pt x="14923" y="8451"/>
                    <a:pt x="16936" y="9216"/>
                    <a:pt x="18553" y="10537"/>
                  </a:cubicBezTo>
                  <a:lnTo>
                    <a:pt x="20996" y="12534"/>
                  </a:lnTo>
                  <a:cubicBezTo>
                    <a:pt x="21211" y="12709"/>
                    <a:pt x="21334" y="12974"/>
                    <a:pt x="21333" y="13251"/>
                  </a:cubicBezTo>
                  <a:lnTo>
                    <a:pt x="21333" y="13254"/>
                  </a:lnTo>
                  <a:cubicBezTo>
                    <a:pt x="21334" y="13590"/>
                    <a:pt x="21573" y="13895"/>
                    <a:pt x="21954" y="14117"/>
                  </a:cubicBezTo>
                  <a:cubicBezTo>
                    <a:pt x="22337" y="14337"/>
                    <a:pt x="22863" y="14473"/>
                    <a:pt x="23445" y="14473"/>
                  </a:cubicBezTo>
                  <a:cubicBezTo>
                    <a:pt x="24606" y="14473"/>
                    <a:pt x="25544" y="13927"/>
                    <a:pt x="25541" y="13255"/>
                  </a:cubicBezTo>
                  <a:cubicBezTo>
                    <a:pt x="25540" y="12918"/>
                    <a:pt x="25301" y="12614"/>
                    <a:pt x="24920" y="12392"/>
                  </a:cubicBezTo>
                  <a:cubicBezTo>
                    <a:pt x="24537" y="12172"/>
                    <a:pt x="24011" y="12035"/>
                    <a:pt x="23429" y="12035"/>
                  </a:cubicBezTo>
                  <a:lnTo>
                    <a:pt x="23391" y="12035"/>
                  </a:lnTo>
                  <a:cubicBezTo>
                    <a:pt x="22991" y="12035"/>
                    <a:pt x="22605" y="11885"/>
                    <a:pt x="22309" y="11612"/>
                  </a:cubicBezTo>
                  <a:cubicBezTo>
                    <a:pt x="21414" y="10786"/>
                    <a:pt x="19605" y="9110"/>
                    <a:pt x="18931" y="8442"/>
                  </a:cubicBezTo>
                  <a:cubicBezTo>
                    <a:pt x="18050" y="7571"/>
                    <a:pt x="17607" y="6549"/>
                    <a:pt x="17604" y="5578"/>
                  </a:cubicBezTo>
                  <a:cubicBezTo>
                    <a:pt x="17601" y="4973"/>
                    <a:pt x="17841" y="4724"/>
                    <a:pt x="18295" y="4420"/>
                  </a:cubicBezTo>
                  <a:cubicBezTo>
                    <a:pt x="18848" y="4049"/>
                    <a:pt x="19444" y="3743"/>
                    <a:pt x="20062" y="3492"/>
                  </a:cubicBezTo>
                  <a:lnTo>
                    <a:pt x="22005" y="2705"/>
                  </a:lnTo>
                  <a:cubicBezTo>
                    <a:pt x="22439" y="2529"/>
                    <a:pt x="22900" y="2440"/>
                    <a:pt x="23368" y="2440"/>
                  </a:cubicBezTo>
                  <a:lnTo>
                    <a:pt x="23374" y="2440"/>
                  </a:lnTo>
                  <a:cubicBezTo>
                    <a:pt x="24535" y="2440"/>
                    <a:pt x="25475" y="1894"/>
                    <a:pt x="25472" y="1220"/>
                  </a:cubicBezTo>
                  <a:cubicBezTo>
                    <a:pt x="25469" y="883"/>
                    <a:pt x="25233" y="579"/>
                    <a:pt x="24850" y="357"/>
                  </a:cubicBezTo>
                  <a:cubicBezTo>
                    <a:pt x="24469" y="137"/>
                    <a:pt x="23941" y="0"/>
                    <a:pt x="23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a:extLst>
                <a:ext uri="{FF2B5EF4-FFF2-40B4-BE49-F238E27FC236}">
                  <a16:creationId xmlns:a16="http://schemas.microsoft.com/office/drawing/2014/main" id="{200D4322-4F5D-B7B5-3FFC-6BC2E71AFE3A}"/>
                </a:ext>
              </a:extLst>
            </p:cNvPr>
            <p:cNvSpPr/>
            <p:nvPr/>
          </p:nvSpPr>
          <p:spPr>
            <a:xfrm>
              <a:off x="5302488" y="3969227"/>
              <a:ext cx="1250539" cy="320286"/>
            </a:xfrm>
            <a:custGeom>
              <a:avLst/>
              <a:gdLst/>
              <a:ahLst/>
              <a:cxnLst/>
              <a:rect l="l" t="t" r="r" b="b"/>
              <a:pathLst>
                <a:path w="25375" h="6499" extrusionOk="0">
                  <a:moveTo>
                    <a:pt x="12606" y="0"/>
                  </a:moveTo>
                  <a:cubicBezTo>
                    <a:pt x="12453" y="0"/>
                    <a:pt x="12303" y="6"/>
                    <a:pt x="12154" y="12"/>
                  </a:cubicBezTo>
                  <a:cubicBezTo>
                    <a:pt x="10169" y="106"/>
                    <a:pt x="8331" y="923"/>
                    <a:pt x="6794" y="2194"/>
                  </a:cubicBezTo>
                  <a:lnTo>
                    <a:pt x="4541" y="4058"/>
                  </a:lnTo>
                  <a:cubicBezTo>
                    <a:pt x="4299" y="4258"/>
                    <a:pt x="4159" y="4558"/>
                    <a:pt x="4163" y="4872"/>
                  </a:cubicBezTo>
                  <a:lnTo>
                    <a:pt x="4163" y="4875"/>
                  </a:lnTo>
                  <a:cubicBezTo>
                    <a:pt x="4166" y="5548"/>
                    <a:pt x="3227" y="6094"/>
                    <a:pt x="2066" y="6094"/>
                  </a:cubicBezTo>
                  <a:cubicBezTo>
                    <a:pt x="1484" y="6094"/>
                    <a:pt x="957" y="5959"/>
                    <a:pt x="575" y="5738"/>
                  </a:cubicBezTo>
                  <a:cubicBezTo>
                    <a:pt x="371" y="5619"/>
                    <a:pt x="211" y="5476"/>
                    <a:pt x="103" y="5318"/>
                  </a:cubicBezTo>
                  <a:cubicBezTo>
                    <a:pt x="60" y="5382"/>
                    <a:pt x="26" y="5448"/>
                    <a:pt x="0" y="5518"/>
                  </a:cubicBezTo>
                  <a:cubicBezTo>
                    <a:pt x="83" y="5759"/>
                    <a:pt x="286" y="5976"/>
                    <a:pt x="575" y="6142"/>
                  </a:cubicBezTo>
                  <a:cubicBezTo>
                    <a:pt x="957" y="6362"/>
                    <a:pt x="1484" y="6499"/>
                    <a:pt x="2066" y="6499"/>
                  </a:cubicBezTo>
                  <a:cubicBezTo>
                    <a:pt x="3229" y="6499"/>
                    <a:pt x="4167" y="5953"/>
                    <a:pt x="4163" y="5281"/>
                  </a:cubicBezTo>
                  <a:lnTo>
                    <a:pt x="4163" y="5276"/>
                  </a:lnTo>
                  <a:cubicBezTo>
                    <a:pt x="4159" y="4961"/>
                    <a:pt x="4299" y="4662"/>
                    <a:pt x="4541" y="4462"/>
                  </a:cubicBezTo>
                  <a:lnTo>
                    <a:pt x="6794" y="2598"/>
                  </a:lnTo>
                  <a:cubicBezTo>
                    <a:pt x="8331" y="1328"/>
                    <a:pt x="10232" y="574"/>
                    <a:pt x="12217" y="478"/>
                  </a:cubicBezTo>
                  <a:cubicBezTo>
                    <a:pt x="12338" y="474"/>
                    <a:pt x="12461" y="469"/>
                    <a:pt x="12583" y="469"/>
                  </a:cubicBezTo>
                  <a:cubicBezTo>
                    <a:pt x="12612" y="468"/>
                    <a:pt x="12640" y="468"/>
                    <a:pt x="12669" y="468"/>
                  </a:cubicBezTo>
                  <a:lnTo>
                    <a:pt x="12717" y="468"/>
                  </a:lnTo>
                  <a:cubicBezTo>
                    <a:pt x="12850" y="469"/>
                    <a:pt x="12984" y="472"/>
                    <a:pt x="13118" y="480"/>
                  </a:cubicBezTo>
                  <a:cubicBezTo>
                    <a:pt x="15061" y="578"/>
                    <a:pt x="16920" y="1326"/>
                    <a:pt x="18434" y="2563"/>
                  </a:cubicBezTo>
                  <a:lnTo>
                    <a:pt x="20877" y="4559"/>
                  </a:lnTo>
                  <a:cubicBezTo>
                    <a:pt x="21091" y="4735"/>
                    <a:pt x="21215" y="4999"/>
                    <a:pt x="21214" y="5276"/>
                  </a:cubicBezTo>
                  <a:lnTo>
                    <a:pt x="21214" y="5281"/>
                  </a:lnTo>
                  <a:cubicBezTo>
                    <a:pt x="21215" y="5616"/>
                    <a:pt x="21452" y="5922"/>
                    <a:pt x="21835" y="6142"/>
                  </a:cubicBezTo>
                  <a:cubicBezTo>
                    <a:pt x="22216" y="6362"/>
                    <a:pt x="22743" y="6499"/>
                    <a:pt x="23324" y="6499"/>
                  </a:cubicBezTo>
                  <a:cubicBezTo>
                    <a:pt x="24341" y="6499"/>
                    <a:pt x="25182" y="6081"/>
                    <a:pt x="25374" y="5527"/>
                  </a:cubicBezTo>
                  <a:cubicBezTo>
                    <a:pt x="25350" y="5458"/>
                    <a:pt x="25316" y="5391"/>
                    <a:pt x="25273" y="5327"/>
                  </a:cubicBezTo>
                  <a:cubicBezTo>
                    <a:pt x="24967" y="5776"/>
                    <a:pt x="24212" y="6094"/>
                    <a:pt x="23324" y="6094"/>
                  </a:cubicBezTo>
                  <a:cubicBezTo>
                    <a:pt x="22743" y="6094"/>
                    <a:pt x="22216" y="5958"/>
                    <a:pt x="21835" y="5738"/>
                  </a:cubicBezTo>
                  <a:cubicBezTo>
                    <a:pt x="21452" y="5516"/>
                    <a:pt x="21215" y="5211"/>
                    <a:pt x="21214" y="4875"/>
                  </a:cubicBezTo>
                  <a:lnTo>
                    <a:pt x="21214" y="4872"/>
                  </a:lnTo>
                  <a:cubicBezTo>
                    <a:pt x="21215" y="4595"/>
                    <a:pt x="21091" y="4330"/>
                    <a:pt x="20877" y="4155"/>
                  </a:cubicBezTo>
                  <a:lnTo>
                    <a:pt x="18434" y="2158"/>
                  </a:lnTo>
                  <a:cubicBezTo>
                    <a:pt x="16920" y="921"/>
                    <a:pt x="14998" y="111"/>
                    <a:pt x="13055" y="12"/>
                  </a:cubicBezTo>
                  <a:cubicBezTo>
                    <a:pt x="12906" y="6"/>
                    <a:pt x="12756" y="0"/>
                    <a:pt x="12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a:extLst>
                <a:ext uri="{FF2B5EF4-FFF2-40B4-BE49-F238E27FC236}">
                  <a16:creationId xmlns:a16="http://schemas.microsoft.com/office/drawing/2014/main" id="{7FC2DEA8-72C2-31CF-FA04-90A57117AB2F}"/>
                </a:ext>
              </a:extLst>
            </p:cNvPr>
            <p:cNvSpPr/>
            <p:nvPr/>
          </p:nvSpPr>
          <p:spPr>
            <a:xfrm>
              <a:off x="6294135" y="3607302"/>
              <a:ext cx="66038" cy="42432"/>
            </a:xfrm>
            <a:custGeom>
              <a:avLst/>
              <a:gdLst/>
              <a:ahLst/>
              <a:cxnLst/>
              <a:rect l="l" t="t" r="r" b="b"/>
              <a:pathLst>
                <a:path w="1340" h="861" extrusionOk="0">
                  <a:moveTo>
                    <a:pt x="1044" y="1"/>
                  </a:moveTo>
                  <a:cubicBezTo>
                    <a:pt x="1044" y="1"/>
                    <a:pt x="849" y="430"/>
                    <a:pt x="1" y="861"/>
                  </a:cubicBezTo>
                  <a:lnTo>
                    <a:pt x="1339" y="728"/>
                  </a:lnTo>
                  <a:lnTo>
                    <a:pt x="1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a:extLst>
                <a:ext uri="{FF2B5EF4-FFF2-40B4-BE49-F238E27FC236}">
                  <a16:creationId xmlns:a16="http://schemas.microsoft.com/office/drawing/2014/main" id="{60683A29-AAF0-8F6D-E151-490EDC6C0067}"/>
                </a:ext>
              </a:extLst>
            </p:cNvPr>
            <p:cNvSpPr/>
            <p:nvPr/>
          </p:nvSpPr>
          <p:spPr>
            <a:xfrm>
              <a:off x="5488428" y="3607302"/>
              <a:ext cx="65940" cy="42432"/>
            </a:xfrm>
            <a:custGeom>
              <a:avLst/>
              <a:gdLst/>
              <a:ahLst/>
              <a:cxnLst/>
              <a:rect l="l" t="t" r="r" b="b"/>
              <a:pathLst>
                <a:path w="1338" h="861" extrusionOk="0">
                  <a:moveTo>
                    <a:pt x="296" y="1"/>
                  </a:moveTo>
                  <a:lnTo>
                    <a:pt x="0" y="728"/>
                  </a:lnTo>
                  <a:lnTo>
                    <a:pt x="1337" y="861"/>
                  </a:lnTo>
                  <a:cubicBezTo>
                    <a:pt x="491" y="430"/>
                    <a:pt x="296" y="1"/>
                    <a:pt x="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a:extLst>
                <a:ext uri="{FF2B5EF4-FFF2-40B4-BE49-F238E27FC236}">
                  <a16:creationId xmlns:a16="http://schemas.microsoft.com/office/drawing/2014/main" id="{B9B768FD-8846-D9CF-9554-D1ABD2DDE67A}"/>
                </a:ext>
              </a:extLst>
            </p:cNvPr>
            <p:cNvSpPr/>
            <p:nvPr/>
          </p:nvSpPr>
          <p:spPr>
            <a:xfrm>
              <a:off x="6255499" y="4065770"/>
              <a:ext cx="107633" cy="168102"/>
            </a:xfrm>
            <a:custGeom>
              <a:avLst/>
              <a:gdLst/>
              <a:ahLst/>
              <a:cxnLst/>
              <a:rect l="l" t="t" r="r" b="b"/>
              <a:pathLst>
                <a:path w="2184" h="3411" extrusionOk="0">
                  <a:moveTo>
                    <a:pt x="1479" y="1"/>
                  </a:moveTo>
                  <a:lnTo>
                    <a:pt x="1479" y="1"/>
                  </a:lnTo>
                  <a:cubicBezTo>
                    <a:pt x="1259" y="30"/>
                    <a:pt x="1048" y="107"/>
                    <a:pt x="862" y="228"/>
                  </a:cubicBezTo>
                  <a:lnTo>
                    <a:pt x="542" y="439"/>
                  </a:lnTo>
                  <a:cubicBezTo>
                    <a:pt x="204" y="662"/>
                    <a:pt x="0" y="1041"/>
                    <a:pt x="0" y="1445"/>
                  </a:cubicBezTo>
                  <a:lnTo>
                    <a:pt x="0" y="2633"/>
                  </a:lnTo>
                  <a:cubicBezTo>
                    <a:pt x="0" y="2833"/>
                    <a:pt x="114" y="3014"/>
                    <a:pt x="294" y="3100"/>
                  </a:cubicBezTo>
                  <a:lnTo>
                    <a:pt x="937" y="3411"/>
                  </a:lnTo>
                  <a:lnTo>
                    <a:pt x="937" y="1899"/>
                  </a:lnTo>
                  <a:cubicBezTo>
                    <a:pt x="937" y="1493"/>
                    <a:pt x="1143" y="1113"/>
                    <a:pt x="1485" y="891"/>
                  </a:cubicBezTo>
                  <a:lnTo>
                    <a:pt x="1485" y="891"/>
                  </a:lnTo>
                  <a:cubicBezTo>
                    <a:pt x="1674" y="768"/>
                    <a:pt x="1888" y="690"/>
                    <a:pt x="2112" y="664"/>
                  </a:cubicBezTo>
                  <a:lnTo>
                    <a:pt x="2183" y="656"/>
                  </a:lnTo>
                  <a:lnTo>
                    <a:pt x="14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a:extLst>
                <a:ext uri="{FF2B5EF4-FFF2-40B4-BE49-F238E27FC236}">
                  <a16:creationId xmlns:a16="http://schemas.microsoft.com/office/drawing/2014/main" id="{E2BE5B92-99AD-1FD6-9213-760F9F65B443}"/>
                </a:ext>
              </a:extLst>
            </p:cNvPr>
            <p:cNvSpPr/>
            <p:nvPr/>
          </p:nvSpPr>
          <p:spPr>
            <a:xfrm>
              <a:off x="6181527" y="4018164"/>
              <a:ext cx="127789" cy="180275"/>
            </a:xfrm>
            <a:custGeom>
              <a:avLst/>
              <a:gdLst/>
              <a:ahLst/>
              <a:cxnLst/>
              <a:rect l="l" t="t" r="r" b="b"/>
              <a:pathLst>
                <a:path w="2593" h="3658" extrusionOk="0">
                  <a:moveTo>
                    <a:pt x="1948" y="1"/>
                  </a:moveTo>
                  <a:lnTo>
                    <a:pt x="1935" y="1"/>
                  </a:lnTo>
                  <a:cubicBezTo>
                    <a:pt x="1728" y="18"/>
                    <a:pt x="1528" y="84"/>
                    <a:pt x="1351" y="195"/>
                  </a:cubicBezTo>
                  <a:lnTo>
                    <a:pt x="725" y="590"/>
                  </a:lnTo>
                  <a:cubicBezTo>
                    <a:pt x="272" y="873"/>
                    <a:pt x="0" y="1368"/>
                    <a:pt x="0" y="1902"/>
                  </a:cubicBezTo>
                  <a:lnTo>
                    <a:pt x="0" y="2880"/>
                  </a:lnTo>
                  <a:cubicBezTo>
                    <a:pt x="0" y="3080"/>
                    <a:pt x="114" y="3263"/>
                    <a:pt x="296" y="3349"/>
                  </a:cubicBezTo>
                  <a:cubicBezTo>
                    <a:pt x="572" y="3480"/>
                    <a:pt x="942" y="3657"/>
                    <a:pt x="942" y="3657"/>
                  </a:cubicBezTo>
                  <a:lnTo>
                    <a:pt x="942" y="2334"/>
                  </a:lnTo>
                  <a:cubicBezTo>
                    <a:pt x="942" y="1810"/>
                    <a:pt x="1208" y="1320"/>
                    <a:pt x="1646" y="1034"/>
                  </a:cubicBezTo>
                  <a:lnTo>
                    <a:pt x="1992" y="810"/>
                  </a:lnTo>
                  <a:cubicBezTo>
                    <a:pt x="2172" y="693"/>
                    <a:pt x="2378" y="624"/>
                    <a:pt x="2592" y="607"/>
                  </a:cubicBezTo>
                  <a:lnTo>
                    <a:pt x="2592" y="607"/>
                  </a:lnTo>
                  <a:lnTo>
                    <a:pt x="19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a:extLst>
                <a:ext uri="{FF2B5EF4-FFF2-40B4-BE49-F238E27FC236}">
                  <a16:creationId xmlns:a16="http://schemas.microsoft.com/office/drawing/2014/main" id="{FC43AA7A-7ACA-098C-9077-42EC06580DCA}"/>
                </a:ext>
              </a:extLst>
            </p:cNvPr>
            <p:cNvSpPr/>
            <p:nvPr/>
          </p:nvSpPr>
          <p:spPr>
            <a:xfrm>
              <a:off x="5487886" y="4065770"/>
              <a:ext cx="107633" cy="168102"/>
            </a:xfrm>
            <a:custGeom>
              <a:avLst/>
              <a:gdLst/>
              <a:ahLst/>
              <a:cxnLst/>
              <a:rect l="l" t="t" r="r" b="b"/>
              <a:pathLst>
                <a:path w="2184" h="3411" extrusionOk="0">
                  <a:moveTo>
                    <a:pt x="705" y="1"/>
                  </a:moveTo>
                  <a:lnTo>
                    <a:pt x="705" y="1"/>
                  </a:lnTo>
                  <a:cubicBezTo>
                    <a:pt x="925" y="30"/>
                    <a:pt x="1136" y="107"/>
                    <a:pt x="1320" y="228"/>
                  </a:cubicBezTo>
                  <a:lnTo>
                    <a:pt x="1640" y="439"/>
                  </a:lnTo>
                  <a:cubicBezTo>
                    <a:pt x="1979" y="662"/>
                    <a:pt x="2183" y="1041"/>
                    <a:pt x="2183" y="1445"/>
                  </a:cubicBezTo>
                  <a:lnTo>
                    <a:pt x="2183" y="2633"/>
                  </a:lnTo>
                  <a:cubicBezTo>
                    <a:pt x="2183" y="2833"/>
                    <a:pt x="2069" y="3014"/>
                    <a:pt x="1890" y="3100"/>
                  </a:cubicBezTo>
                  <a:lnTo>
                    <a:pt x="1245" y="3411"/>
                  </a:lnTo>
                  <a:lnTo>
                    <a:pt x="1245" y="1899"/>
                  </a:lnTo>
                  <a:cubicBezTo>
                    <a:pt x="1245" y="1493"/>
                    <a:pt x="1040" y="1113"/>
                    <a:pt x="699" y="891"/>
                  </a:cubicBezTo>
                  <a:lnTo>
                    <a:pt x="699" y="891"/>
                  </a:lnTo>
                  <a:cubicBezTo>
                    <a:pt x="510" y="768"/>
                    <a:pt x="294" y="690"/>
                    <a:pt x="71" y="664"/>
                  </a:cubicBezTo>
                  <a:lnTo>
                    <a:pt x="1" y="656"/>
                  </a:lnTo>
                  <a:lnTo>
                    <a:pt x="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a:extLst>
                <a:ext uri="{FF2B5EF4-FFF2-40B4-BE49-F238E27FC236}">
                  <a16:creationId xmlns:a16="http://schemas.microsoft.com/office/drawing/2014/main" id="{949FFAFF-DC2B-6FF4-8B60-EAF1778BF06E}"/>
                </a:ext>
              </a:extLst>
            </p:cNvPr>
            <p:cNvSpPr/>
            <p:nvPr/>
          </p:nvSpPr>
          <p:spPr>
            <a:xfrm>
              <a:off x="5540568" y="4018164"/>
              <a:ext cx="127888" cy="180275"/>
            </a:xfrm>
            <a:custGeom>
              <a:avLst/>
              <a:gdLst/>
              <a:ahLst/>
              <a:cxnLst/>
              <a:rect l="l" t="t" r="r" b="b"/>
              <a:pathLst>
                <a:path w="2595" h="3658" extrusionOk="0">
                  <a:moveTo>
                    <a:pt x="624" y="1"/>
                  </a:moveTo>
                  <a:lnTo>
                    <a:pt x="657" y="1"/>
                  </a:lnTo>
                  <a:cubicBezTo>
                    <a:pt x="865" y="18"/>
                    <a:pt x="1065" y="84"/>
                    <a:pt x="1240" y="195"/>
                  </a:cubicBezTo>
                  <a:lnTo>
                    <a:pt x="1870" y="590"/>
                  </a:lnTo>
                  <a:cubicBezTo>
                    <a:pt x="2320" y="873"/>
                    <a:pt x="2594" y="1368"/>
                    <a:pt x="2594" y="1902"/>
                  </a:cubicBezTo>
                  <a:lnTo>
                    <a:pt x="2594" y="2880"/>
                  </a:lnTo>
                  <a:cubicBezTo>
                    <a:pt x="2594" y="3080"/>
                    <a:pt x="2479" y="3263"/>
                    <a:pt x="2297" y="3349"/>
                  </a:cubicBezTo>
                  <a:cubicBezTo>
                    <a:pt x="2020" y="3480"/>
                    <a:pt x="1651" y="3657"/>
                    <a:pt x="1651" y="3657"/>
                  </a:cubicBezTo>
                  <a:lnTo>
                    <a:pt x="1651" y="2334"/>
                  </a:lnTo>
                  <a:cubicBezTo>
                    <a:pt x="1651" y="1810"/>
                    <a:pt x="1385" y="1320"/>
                    <a:pt x="945" y="1034"/>
                  </a:cubicBezTo>
                  <a:lnTo>
                    <a:pt x="601" y="810"/>
                  </a:lnTo>
                  <a:cubicBezTo>
                    <a:pt x="421" y="693"/>
                    <a:pt x="214" y="624"/>
                    <a:pt x="1" y="607"/>
                  </a:cubicBezTo>
                  <a:lnTo>
                    <a:pt x="1" y="60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a:extLst>
                <a:ext uri="{FF2B5EF4-FFF2-40B4-BE49-F238E27FC236}">
                  <a16:creationId xmlns:a16="http://schemas.microsoft.com/office/drawing/2014/main" id="{ADEEF124-6137-D1B1-FD6C-BD4423E6D5EC}"/>
                </a:ext>
              </a:extLst>
            </p:cNvPr>
            <p:cNvSpPr/>
            <p:nvPr/>
          </p:nvSpPr>
          <p:spPr>
            <a:xfrm>
              <a:off x="5902493" y="3809554"/>
              <a:ext cx="50958" cy="29471"/>
            </a:xfrm>
            <a:custGeom>
              <a:avLst/>
              <a:gdLst/>
              <a:ahLst/>
              <a:cxnLst/>
              <a:rect l="l" t="t" r="r" b="b"/>
              <a:pathLst>
                <a:path w="1034" h="598" extrusionOk="0">
                  <a:moveTo>
                    <a:pt x="512" y="1"/>
                  </a:moveTo>
                  <a:cubicBezTo>
                    <a:pt x="380" y="1"/>
                    <a:pt x="248" y="30"/>
                    <a:pt x="148" y="88"/>
                  </a:cubicBezTo>
                  <a:cubicBezTo>
                    <a:pt x="49" y="147"/>
                    <a:pt x="0" y="222"/>
                    <a:pt x="0" y="299"/>
                  </a:cubicBezTo>
                  <a:cubicBezTo>
                    <a:pt x="0" y="304"/>
                    <a:pt x="0" y="308"/>
                    <a:pt x="0" y="313"/>
                  </a:cubicBezTo>
                  <a:lnTo>
                    <a:pt x="0" y="314"/>
                  </a:lnTo>
                  <a:cubicBezTo>
                    <a:pt x="2" y="319"/>
                    <a:pt x="2" y="322"/>
                    <a:pt x="2" y="327"/>
                  </a:cubicBezTo>
                  <a:cubicBezTo>
                    <a:pt x="2" y="331"/>
                    <a:pt x="3" y="337"/>
                    <a:pt x="6" y="342"/>
                  </a:cubicBezTo>
                  <a:cubicBezTo>
                    <a:pt x="6" y="347"/>
                    <a:pt x="8" y="351"/>
                    <a:pt x="9" y="356"/>
                  </a:cubicBezTo>
                  <a:cubicBezTo>
                    <a:pt x="11" y="361"/>
                    <a:pt x="12" y="365"/>
                    <a:pt x="15" y="371"/>
                  </a:cubicBezTo>
                  <a:cubicBezTo>
                    <a:pt x="17" y="374"/>
                    <a:pt x="19" y="379"/>
                    <a:pt x="20" y="384"/>
                  </a:cubicBezTo>
                  <a:cubicBezTo>
                    <a:pt x="23" y="388"/>
                    <a:pt x="26" y="393"/>
                    <a:pt x="31" y="399"/>
                  </a:cubicBezTo>
                  <a:cubicBezTo>
                    <a:pt x="32" y="402"/>
                    <a:pt x="34" y="407"/>
                    <a:pt x="37" y="411"/>
                  </a:cubicBezTo>
                  <a:cubicBezTo>
                    <a:pt x="42" y="416"/>
                    <a:pt x="46" y="421"/>
                    <a:pt x="49" y="427"/>
                  </a:cubicBezTo>
                  <a:cubicBezTo>
                    <a:pt x="52" y="430"/>
                    <a:pt x="55" y="434"/>
                    <a:pt x="59" y="437"/>
                  </a:cubicBezTo>
                  <a:cubicBezTo>
                    <a:pt x="63" y="442"/>
                    <a:pt x="69" y="448"/>
                    <a:pt x="74" y="453"/>
                  </a:cubicBezTo>
                  <a:cubicBezTo>
                    <a:pt x="77" y="456"/>
                    <a:pt x="82" y="461"/>
                    <a:pt x="85" y="464"/>
                  </a:cubicBezTo>
                  <a:cubicBezTo>
                    <a:pt x="91" y="468"/>
                    <a:pt x="97" y="473"/>
                    <a:pt x="105" y="477"/>
                  </a:cubicBezTo>
                  <a:cubicBezTo>
                    <a:pt x="108" y="481"/>
                    <a:pt x="111" y="484"/>
                    <a:pt x="115" y="487"/>
                  </a:cubicBezTo>
                  <a:cubicBezTo>
                    <a:pt x="126" y="494"/>
                    <a:pt x="138" y="502"/>
                    <a:pt x="151" y="510"/>
                  </a:cubicBezTo>
                  <a:cubicBezTo>
                    <a:pt x="252" y="568"/>
                    <a:pt x="383" y="597"/>
                    <a:pt x="515" y="597"/>
                  </a:cubicBezTo>
                  <a:cubicBezTo>
                    <a:pt x="647" y="597"/>
                    <a:pt x="778" y="568"/>
                    <a:pt x="878" y="510"/>
                  </a:cubicBezTo>
                  <a:cubicBezTo>
                    <a:pt x="891" y="502"/>
                    <a:pt x="903" y="494"/>
                    <a:pt x="914" y="487"/>
                  </a:cubicBezTo>
                  <a:cubicBezTo>
                    <a:pt x="917" y="485"/>
                    <a:pt x="918" y="484"/>
                    <a:pt x="921" y="481"/>
                  </a:cubicBezTo>
                  <a:cubicBezTo>
                    <a:pt x="929" y="474"/>
                    <a:pt x="937" y="470"/>
                    <a:pt x="943" y="464"/>
                  </a:cubicBezTo>
                  <a:cubicBezTo>
                    <a:pt x="948" y="461"/>
                    <a:pt x="949" y="457"/>
                    <a:pt x="952" y="454"/>
                  </a:cubicBezTo>
                  <a:cubicBezTo>
                    <a:pt x="958" y="448"/>
                    <a:pt x="965" y="444"/>
                    <a:pt x="969" y="437"/>
                  </a:cubicBezTo>
                  <a:cubicBezTo>
                    <a:pt x="972" y="434"/>
                    <a:pt x="974" y="431"/>
                    <a:pt x="977" y="428"/>
                  </a:cubicBezTo>
                  <a:cubicBezTo>
                    <a:pt x="981" y="422"/>
                    <a:pt x="986" y="417"/>
                    <a:pt x="991" y="411"/>
                  </a:cubicBezTo>
                  <a:cubicBezTo>
                    <a:pt x="994" y="407"/>
                    <a:pt x="994" y="404"/>
                    <a:pt x="997" y="399"/>
                  </a:cubicBezTo>
                  <a:cubicBezTo>
                    <a:pt x="1000" y="394"/>
                    <a:pt x="1003" y="390"/>
                    <a:pt x="1006" y="384"/>
                  </a:cubicBezTo>
                  <a:cubicBezTo>
                    <a:pt x="1009" y="381"/>
                    <a:pt x="1011" y="376"/>
                    <a:pt x="1012" y="371"/>
                  </a:cubicBezTo>
                  <a:cubicBezTo>
                    <a:pt x="1014" y="367"/>
                    <a:pt x="1017" y="362"/>
                    <a:pt x="1018" y="356"/>
                  </a:cubicBezTo>
                  <a:cubicBezTo>
                    <a:pt x="1020" y="351"/>
                    <a:pt x="1020" y="348"/>
                    <a:pt x="1021" y="344"/>
                  </a:cubicBezTo>
                  <a:cubicBezTo>
                    <a:pt x="1023" y="339"/>
                    <a:pt x="1024" y="333"/>
                    <a:pt x="1024" y="328"/>
                  </a:cubicBezTo>
                  <a:cubicBezTo>
                    <a:pt x="1026" y="324"/>
                    <a:pt x="1026" y="319"/>
                    <a:pt x="1026" y="314"/>
                  </a:cubicBezTo>
                  <a:cubicBezTo>
                    <a:pt x="1034" y="233"/>
                    <a:pt x="983" y="150"/>
                    <a:pt x="875" y="88"/>
                  </a:cubicBezTo>
                  <a:cubicBezTo>
                    <a:pt x="775" y="30"/>
                    <a:pt x="643"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a:extLst>
                <a:ext uri="{FF2B5EF4-FFF2-40B4-BE49-F238E27FC236}">
                  <a16:creationId xmlns:a16="http://schemas.microsoft.com/office/drawing/2014/main" id="{BAE0C1F3-6957-D270-E3E3-7BCEB579510B}"/>
                </a:ext>
              </a:extLst>
            </p:cNvPr>
            <p:cNvSpPr/>
            <p:nvPr/>
          </p:nvSpPr>
          <p:spPr>
            <a:xfrm>
              <a:off x="6472683" y="4106329"/>
              <a:ext cx="7491" cy="11039"/>
            </a:xfrm>
            <a:custGeom>
              <a:avLst/>
              <a:gdLst/>
              <a:ahLst/>
              <a:cxnLst/>
              <a:rect l="l" t="t" r="r" b="b"/>
              <a:pathLst>
                <a:path w="152" h="224" extrusionOk="0">
                  <a:moveTo>
                    <a:pt x="151" y="1"/>
                  </a:moveTo>
                  <a:lnTo>
                    <a:pt x="0" y="59"/>
                  </a:lnTo>
                  <a:lnTo>
                    <a:pt x="0" y="224"/>
                  </a:lnTo>
                  <a:lnTo>
                    <a:pt x="151" y="167"/>
                  </a:lnTo>
                  <a:lnTo>
                    <a:pt x="151" y="1"/>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a:extLst>
                <a:ext uri="{FF2B5EF4-FFF2-40B4-BE49-F238E27FC236}">
                  <a16:creationId xmlns:a16="http://schemas.microsoft.com/office/drawing/2014/main" id="{5374838D-F3A3-7E19-B1E4-19B3A62055B7}"/>
                </a:ext>
              </a:extLst>
            </p:cNvPr>
            <p:cNvSpPr/>
            <p:nvPr/>
          </p:nvSpPr>
          <p:spPr>
            <a:xfrm>
              <a:off x="6463911" y="4104161"/>
              <a:ext cx="8822" cy="13208"/>
            </a:xfrm>
            <a:custGeom>
              <a:avLst/>
              <a:gdLst/>
              <a:ahLst/>
              <a:cxnLst/>
              <a:rect l="l" t="t" r="r" b="b"/>
              <a:pathLst>
                <a:path w="179" h="268" extrusionOk="0">
                  <a:moveTo>
                    <a:pt x="0" y="0"/>
                  </a:moveTo>
                  <a:lnTo>
                    <a:pt x="0" y="165"/>
                  </a:lnTo>
                  <a:lnTo>
                    <a:pt x="178" y="268"/>
                  </a:lnTo>
                  <a:lnTo>
                    <a:pt x="178" y="103"/>
                  </a:lnTo>
                  <a:lnTo>
                    <a:pt x="0" y="0"/>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a:extLst>
                <a:ext uri="{FF2B5EF4-FFF2-40B4-BE49-F238E27FC236}">
                  <a16:creationId xmlns:a16="http://schemas.microsoft.com/office/drawing/2014/main" id="{419B6EEA-540B-2671-4038-DE7AE55763AD}"/>
                </a:ext>
              </a:extLst>
            </p:cNvPr>
            <p:cNvSpPr/>
            <p:nvPr/>
          </p:nvSpPr>
          <p:spPr>
            <a:xfrm>
              <a:off x="6445233" y="3968734"/>
              <a:ext cx="13996" cy="125374"/>
            </a:xfrm>
            <a:custGeom>
              <a:avLst/>
              <a:gdLst/>
              <a:ahLst/>
              <a:cxnLst/>
              <a:rect l="l" t="t" r="r" b="b"/>
              <a:pathLst>
                <a:path w="284" h="2544" extrusionOk="0">
                  <a:moveTo>
                    <a:pt x="139" y="1"/>
                  </a:moveTo>
                  <a:cubicBezTo>
                    <a:pt x="62" y="2"/>
                    <a:pt x="1" y="52"/>
                    <a:pt x="1" y="115"/>
                  </a:cubicBezTo>
                  <a:lnTo>
                    <a:pt x="8" y="2543"/>
                  </a:lnTo>
                  <a:cubicBezTo>
                    <a:pt x="8" y="2482"/>
                    <a:pt x="70" y="2431"/>
                    <a:pt x="147" y="2431"/>
                  </a:cubicBezTo>
                  <a:cubicBezTo>
                    <a:pt x="222" y="2431"/>
                    <a:pt x="283" y="2480"/>
                    <a:pt x="284" y="2543"/>
                  </a:cubicBezTo>
                  <a:lnTo>
                    <a:pt x="284" y="2543"/>
                  </a:lnTo>
                  <a:lnTo>
                    <a:pt x="278" y="113"/>
                  </a:lnTo>
                  <a:cubicBezTo>
                    <a:pt x="278" y="52"/>
                    <a:pt x="214" y="1"/>
                    <a:pt x="139" y="1"/>
                  </a:cubicBezTo>
                  <a:close/>
                  <a:moveTo>
                    <a:pt x="284" y="2543"/>
                  </a:moveTo>
                  <a:lnTo>
                    <a:pt x="284" y="2543"/>
                  </a:lnTo>
                  <a:cubicBezTo>
                    <a:pt x="284" y="2543"/>
                    <a:pt x="284" y="2543"/>
                    <a:pt x="284" y="2543"/>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46">
              <a:extLst>
                <a:ext uri="{FF2B5EF4-FFF2-40B4-BE49-F238E27FC236}">
                  <a16:creationId xmlns:a16="http://schemas.microsoft.com/office/drawing/2014/main" id="{E59D4002-3C5B-A940-02DF-D719956FDD86}"/>
                </a:ext>
              </a:extLst>
            </p:cNvPr>
            <p:cNvGrpSpPr/>
            <p:nvPr/>
          </p:nvGrpSpPr>
          <p:grpSpPr>
            <a:xfrm>
              <a:off x="5047455" y="3327579"/>
              <a:ext cx="708471" cy="475124"/>
              <a:chOff x="445502" y="2262069"/>
              <a:chExt cx="1007254" cy="675498"/>
            </a:xfrm>
          </p:grpSpPr>
          <p:sp>
            <p:nvSpPr>
              <p:cNvPr id="1315" name="Google Shape;1315;p46">
                <a:extLst>
                  <a:ext uri="{FF2B5EF4-FFF2-40B4-BE49-F238E27FC236}">
                    <a16:creationId xmlns:a16="http://schemas.microsoft.com/office/drawing/2014/main" id="{753B66D9-3B4D-DCFB-D1C6-1EDA136E1601}"/>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a:extLst>
                  <a:ext uri="{FF2B5EF4-FFF2-40B4-BE49-F238E27FC236}">
                    <a16:creationId xmlns:a16="http://schemas.microsoft.com/office/drawing/2014/main" id="{2D272260-3001-253E-F777-EBC9081D80FF}"/>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a:extLst>
                  <a:ext uri="{FF2B5EF4-FFF2-40B4-BE49-F238E27FC236}">
                    <a16:creationId xmlns:a16="http://schemas.microsoft.com/office/drawing/2014/main" id="{8A598693-B171-829E-1DB7-2429BF49518B}"/>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a:extLst>
                  <a:ext uri="{FF2B5EF4-FFF2-40B4-BE49-F238E27FC236}">
                    <a16:creationId xmlns:a16="http://schemas.microsoft.com/office/drawing/2014/main" id="{E9333584-DD83-5143-6DB4-C8E68CFA8977}"/>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a:extLst>
                  <a:ext uri="{FF2B5EF4-FFF2-40B4-BE49-F238E27FC236}">
                    <a16:creationId xmlns:a16="http://schemas.microsoft.com/office/drawing/2014/main" id="{E3645A80-E5C5-D70C-92FB-5E8DCDCFCF92}"/>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a:extLst>
                  <a:ext uri="{FF2B5EF4-FFF2-40B4-BE49-F238E27FC236}">
                    <a16:creationId xmlns:a16="http://schemas.microsoft.com/office/drawing/2014/main" id="{336ECA5C-9A43-0BF2-36F8-520E99C88329}"/>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a:extLst>
                  <a:ext uri="{FF2B5EF4-FFF2-40B4-BE49-F238E27FC236}">
                    <a16:creationId xmlns:a16="http://schemas.microsoft.com/office/drawing/2014/main" id="{57A0AFF3-F047-2EF9-FA0D-861FD5DB0320}"/>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a:extLst>
                  <a:ext uri="{FF2B5EF4-FFF2-40B4-BE49-F238E27FC236}">
                    <a16:creationId xmlns:a16="http://schemas.microsoft.com/office/drawing/2014/main" id="{F161BFAD-D13E-4CE1-3F04-4A620211F196}"/>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a:extLst>
                  <a:ext uri="{FF2B5EF4-FFF2-40B4-BE49-F238E27FC236}">
                    <a16:creationId xmlns:a16="http://schemas.microsoft.com/office/drawing/2014/main" id="{11E8DE99-A083-5E45-B02F-A4E9245695F1}"/>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a:extLst>
                  <a:ext uri="{FF2B5EF4-FFF2-40B4-BE49-F238E27FC236}">
                    <a16:creationId xmlns:a16="http://schemas.microsoft.com/office/drawing/2014/main" id="{E7306D17-B908-3A9C-04C9-8CDC30768A15}"/>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a:extLst>
                  <a:ext uri="{FF2B5EF4-FFF2-40B4-BE49-F238E27FC236}">
                    <a16:creationId xmlns:a16="http://schemas.microsoft.com/office/drawing/2014/main" id="{80A71539-A966-4517-755E-162032DFA56C}"/>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a:extLst>
                  <a:ext uri="{FF2B5EF4-FFF2-40B4-BE49-F238E27FC236}">
                    <a16:creationId xmlns:a16="http://schemas.microsoft.com/office/drawing/2014/main" id="{52289DC9-1331-7DB2-997D-F25D66ED5F3E}"/>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a:extLst>
                  <a:ext uri="{FF2B5EF4-FFF2-40B4-BE49-F238E27FC236}">
                    <a16:creationId xmlns:a16="http://schemas.microsoft.com/office/drawing/2014/main" id="{DB334945-7A94-C46A-7AD8-9E5C267268D1}"/>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a:extLst>
                  <a:ext uri="{FF2B5EF4-FFF2-40B4-BE49-F238E27FC236}">
                    <a16:creationId xmlns:a16="http://schemas.microsoft.com/office/drawing/2014/main" id="{73ED2D7C-5093-9904-3F8A-488233C8FCCD}"/>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a:extLst>
                  <a:ext uri="{FF2B5EF4-FFF2-40B4-BE49-F238E27FC236}">
                    <a16:creationId xmlns:a16="http://schemas.microsoft.com/office/drawing/2014/main" id="{4AC13C9F-0D14-9EDA-BF6D-2D9BAE5DC30E}"/>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a:extLst>
                  <a:ext uri="{FF2B5EF4-FFF2-40B4-BE49-F238E27FC236}">
                    <a16:creationId xmlns:a16="http://schemas.microsoft.com/office/drawing/2014/main" id="{2C5E8949-B08A-4769-2DC6-A27FB3410828}"/>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a:extLst>
                  <a:ext uri="{FF2B5EF4-FFF2-40B4-BE49-F238E27FC236}">
                    <a16:creationId xmlns:a16="http://schemas.microsoft.com/office/drawing/2014/main" id="{71ED406E-DF8F-3FBC-A504-C36B1086787B}"/>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a:extLst>
                  <a:ext uri="{FF2B5EF4-FFF2-40B4-BE49-F238E27FC236}">
                    <a16:creationId xmlns:a16="http://schemas.microsoft.com/office/drawing/2014/main" id="{99B42473-CA0C-864A-8CAE-290834FC5718}"/>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a:extLst>
                  <a:ext uri="{FF2B5EF4-FFF2-40B4-BE49-F238E27FC236}">
                    <a16:creationId xmlns:a16="http://schemas.microsoft.com/office/drawing/2014/main" id="{FC0F7996-7D23-E085-299C-6D987DAA0730}"/>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a:extLst>
                  <a:ext uri="{FF2B5EF4-FFF2-40B4-BE49-F238E27FC236}">
                    <a16:creationId xmlns:a16="http://schemas.microsoft.com/office/drawing/2014/main" id="{9A1BA658-331C-3C40-695D-3D8B8B8FF823}"/>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a:extLst>
                  <a:ext uri="{FF2B5EF4-FFF2-40B4-BE49-F238E27FC236}">
                    <a16:creationId xmlns:a16="http://schemas.microsoft.com/office/drawing/2014/main" id="{CE0D253E-5B1A-F270-FFBA-4E533F7EDE1D}"/>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a:extLst>
                  <a:ext uri="{FF2B5EF4-FFF2-40B4-BE49-F238E27FC236}">
                    <a16:creationId xmlns:a16="http://schemas.microsoft.com/office/drawing/2014/main" id="{4FA0BD73-4340-77B9-5BA1-FCB3E373B1B5}"/>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a:extLst>
                  <a:ext uri="{FF2B5EF4-FFF2-40B4-BE49-F238E27FC236}">
                    <a16:creationId xmlns:a16="http://schemas.microsoft.com/office/drawing/2014/main" id="{7A65C7BC-A2F6-1225-7CE9-A1C1E7829C28}"/>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a:extLst>
                  <a:ext uri="{FF2B5EF4-FFF2-40B4-BE49-F238E27FC236}">
                    <a16:creationId xmlns:a16="http://schemas.microsoft.com/office/drawing/2014/main" id="{845FDC4D-51F5-C6DD-F564-592DB1CF3947}"/>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a:extLst>
                  <a:ext uri="{FF2B5EF4-FFF2-40B4-BE49-F238E27FC236}">
                    <a16:creationId xmlns:a16="http://schemas.microsoft.com/office/drawing/2014/main" id="{D0862941-F422-8419-C15C-7267DED9EEAA}"/>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46">
              <a:extLst>
                <a:ext uri="{FF2B5EF4-FFF2-40B4-BE49-F238E27FC236}">
                  <a16:creationId xmlns:a16="http://schemas.microsoft.com/office/drawing/2014/main" id="{B5B4393B-E325-DBE4-733D-C99224D25F28}"/>
                </a:ext>
              </a:extLst>
            </p:cNvPr>
            <p:cNvGrpSpPr/>
            <p:nvPr/>
          </p:nvGrpSpPr>
          <p:grpSpPr>
            <a:xfrm flipH="1">
              <a:off x="6090867" y="3327579"/>
              <a:ext cx="708471" cy="475124"/>
              <a:chOff x="445502" y="2262069"/>
              <a:chExt cx="1007254" cy="675498"/>
            </a:xfrm>
          </p:grpSpPr>
          <p:sp>
            <p:nvSpPr>
              <p:cNvPr id="1341" name="Google Shape;1341;p46">
                <a:extLst>
                  <a:ext uri="{FF2B5EF4-FFF2-40B4-BE49-F238E27FC236}">
                    <a16:creationId xmlns:a16="http://schemas.microsoft.com/office/drawing/2014/main" id="{5A98A2E0-C212-7957-7EC2-A8E4F21543F2}"/>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a:extLst>
                  <a:ext uri="{FF2B5EF4-FFF2-40B4-BE49-F238E27FC236}">
                    <a16:creationId xmlns:a16="http://schemas.microsoft.com/office/drawing/2014/main" id="{4D6D472F-6750-88B0-ED93-F8C5749FD5A9}"/>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a:extLst>
                  <a:ext uri="{FF2B5EF4-FFF2-40B4-BE49-F238E27FC236}">
                    <a16:creationId xmlns:a16="http://schemas.microsoft.com/office/drawing/2014/main" id="{88E9C760-5E87-C83B-4B9E-7179AD767B5A}"/>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a:extLst>
                  <a:ext uri="{FF2B5EF4-FFF2-40B4-BE49-F238E27FC236}">
                    <a16:creationId xmlns:a16="http://schemas.microsoft.com/office/drawing/2014/main" id="{E197D92B-45AB-3296-7A1D-3E9896EC366A}"/>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a:extLst>
                  <a:ext uri="{FF2B5EF4-FFF2-40B4-BE49-F238E27FC236}">
                    <a16:creationId xmlns:a16="http://schemas.microsoft.com/office/drawing/2014/main" id="{F5BBA7C3-557D-D459-4681-A504A697177F}"/>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a:extLst>
                  <a:ext uri="{FF2B5EF4-FFF2-40B4-BE49-F238E27FC236}">
                    <a16:creationId xmlns:a16="http://schemas.microsoft.com/office/drawing/2014/main" id="{E151B8A0-F182-E1C8-EF9E-351180324F98}"/>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a:extLst>
                  <a:ext uri="{FF2B5EF4-FFF2-40B4-BE49-F238E27FC236}">
                    <a16:creationId xmlns:a16="http://schemas.microsoft.com/office/drawing/2014/main" id="{C6DD7BD3-4D9F-A29A-141B-92053449CFCC}"/>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a:extLst>
                  <a:ext uri="{FF2B5EF4-FFF2-40B4-BE49-F238E27FC236}">
                    <a16:creationId xmlns:a16="http://schemas.microsoft.com/office/drawing/2014/main" id="{EB4DF24C-B593-DD21-3B3B-4B11228D4CC2}"/>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a:extLst>
                  <a:ext uri="{FF2B5EF4-FFF2-40B4-BE49-F238E27FC236}">
                    <a16:creationId xmlns:a16="http://schemas.microsoft.com/office/drawing/2014/main" id="{1ABC2E77-0621-66C7-21A9-383032025837}"/>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a:extLst>
                  <a:ext uri="{FF2B5EF4-FFF2-40B4-BE49-F238E27FC236}">
                    <a16:creationId xmlns:a16="http://schemas.microsoft.com/office/drawing/2014/main" id="{0D8D1FDF-FCEE-D874-0605-73D5AA0415E9}"/>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a:extLst>
                  <a:ext uri="{FF2B5EF4-FFF2-40B4-BE49-F238E27FC236}">
                    <a16:creationId xmlns:a16="http://schemas.microsoft.com/office/drawing/2014/main" id="{3BE3715E-D026-04CD-1716-4998F07EF008}"/>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a:extLst>
                  <a:ext uri="{FF2B5EF4-FFF2-40B4-BE49-F238E27FC236}">
                    <a16:creationId xmlns:a16="http://schemas.microsoft.com/office/drawing/2014/main" id="{7F723962-DB88-B023-6AC2-FFD8D69989CD}"/>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a:extLst>
                  <a:ext uri="{FF2B5EF4-FFF2-40B4-BE49-F238E27FC236}">
                    <a16:creationId xmlns:a16="http://schemas.microsoft.com/office/drawing/2014/main" id="{099C4EE2-D808-8755-3B0D-BF2218B8A9E3}"/>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a:extLst>
                  <a:ext uri="{FF2B5EF4-FFF2-40B4-BE49-F238E27FC236}">
                    <a16:creationId xmlns:a16="http://schemas.microsoft.com/office/drawing/2014/main" id="{2C555D63-CFD5-62E5-E108-7141A1467B73}"/>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a:extLst>
                  <a:ext uri="{FF2B5EF4-FFF2-40B4-BE49-F238E27FC236}">
                    <a16:creationId xmlns:a16="http://schemas.microsoft.com/office/drawing/2014/main" id="{A475E40A-D747-6516-9A11-605C549D2897}"/>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a:extLst>
                  <a:ext uri="{FF2B5EF4-FFF2-40B4-BE49-F238E27FC236}">
                    <a16:creationId xmlns:a16="http://schemas.microsoft.com/office/drawing/2014/main" id="{7866378C-0572-95F4-0D39-7BFA85FFD6D9}"/>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a:extLst>
                  <a:ext uri="{FF2B5EF4-FFF2-40B4-BE49-F238E27FC236}">
                    <a16:creationId xmlns:a16="http://schemas.microsoft.com/office/drawing/2014/main" id="{11B360F8-A31C-D5AE-EA70-07A5108BCB5C}"/>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a:extLst>
                  <a:ext uri="{FF2B5EF4-FFF2-40B4-BE49-F238E27FC236}">
                    <a16:creationId xmlns:a16="http://schemas.microsoft.com/office/drawing/2014/main" id="{CBC4EF24-0EBF-35FC-DC88-C08D2F5811DD}"/>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a:extLst>
                  <a:ext uri="{FF2B5EF4-FFF2-40B4-BE49-F238E27FC236}">
                    <a16:creationId xmlns:a16="http://schemas.microsoft.com/office/drawing/2014/main" id="{95E563C4-3CCB-E979-5478-6C94DDCD8718}"/>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a:extLst>
                  <a:ext uri="{FF2B5EF4-FFF2-40B4-BE49-F238E27FC236}">
                    <a16:creationId xmlns:a16="http://schemas.microsoft.com/office/drawing/2014/main" id="{CB0366FF-8113-2834-5C6B-2A78DD153AB9}"/>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a:extLst>
                  <a:ext uri="{FF2B5EF4-FFF2-40B4-BE49-F238E27FC236}">
                    <a16:creationId xmlns:a16="http://schemas.microsoft.com/office/drawing/2014/main" id="{859E558B-C444-BE94-AC29-10390F19F0DC}"/>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a:extLst>
                  <a:ext uri="{FF2B5EF4-FFF2-40B4-BE49-F238E27FC236}">
                    <a16:creationId xmlns:a16="http://schemas.microsoft.com/office/drawing/2014/main" id="{457B5533-C93E-3940-7DA1-852E050668C8}"/>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a:extLst>
                  <a:ext uri="{FF2B5EF4-FFF2-40B4-BE49-F238E27FC236}">
                    <a16:creationId xmlns:a16="http://schemas.microsoft.com/office/drawing/2014/main" id="{7EDB0241-3326-2274-F8D8-74A45BFA2C73}"/>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a:extLst>
                  <a:ext uri="{FF2B5EF4-FFF2-40B4-BE49-F238E27FC236}">
                    <a16:creationId xmlns:a16="http://schemas.microsoft.com/office/drawing/2014/main" id="{7C2559B0-78BB-C1C9-4EDD-8808CA6B2A81}"/>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a:extLst>
                  <a:ext uri="{FF2B5EF4-FFF2-40B4-BE49-F238E27FC236}">
                    <a16:creationId xmlns:a16="http://schemas.microsoft.com/office/drawing/2014/main" id="{838FD28B-6B0F-D325-7411-F9819794B499}"/>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46">
              <a:extLst>
                <a:ext uri="{FF2B5EF4-FFF2-40B4-BE49-F238E27FC236}">
                  <a16:creationId xmlns:a16="http://schemas.microsoft.com/office/drawing/2014/main" id="{556FAD04-F274-AC24-8040-77F90B7CF018}"/>
                </a:ext>
              </a:extLst>
            </p:cNvPr>
            <p:cNvGrpSpPr/>
            <p:nvPr/>
          </p:nvGrpSpPr>
          <p:grpSpPr>
            <a:xfrm flipH="1">
              <a:off x="5051464" y="3928766"/>
              <a:ext cx="708471" cy="475124"/>
              <a:chOff x="445502" y="2262069"/>
              <a:chExt cx="1007254" cy="675498"/>
            </a:xfrm>
          </p:grpSpPr>
          <p:sp>
            <p:nvSpPr>
              <p:cNvPr id="1367" name="Google Shape;1367;p46">
                <a:extLst>
                  <a:ext uri="{FF2B5EF4-FFF2-40B4-BE49-F238E27FC236}">
                    <a16:creationId xmlns:a16="http://schemas.microsoft.com/office/drawing/2014/main" id="{1197F504-46B6-D7EA-0F18-4D3303139EF8}"/>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a:extLst>
                  <a:ext uri="{FF2B5EF4-FFF2-40B4-BE49-F238E27FC236}">
                    <a16:creationId xmlns:a16="http://schemas.microsoft.com/office/drawing/2014/main" id="{B9E8CC40-B3B2-CF03-914F-1A6FBE95CEB3}"/>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a:extLst>
                  <a:ext uri="{FF2B5EF4-FFF2-40B4-BE49-F238E27FC236}">
                    <a16:creationId xmlns:a16="http://schemas.microsoft.com/office/drawing/2014/main" id="{C9049CFD-3FF4-0E34-770E-686504FD1C0E}"/>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a:extLst>
                  <a:ext uri="{FF2B5EF4-FFF2-40B4-BE49-F238E27FC236}">
                    <a16:creationId xmlns:a16="http://schemas.microsoft.com/office/drawing/2014/main" id="{3E27D35B-81BC-908E-1A9A-CE6F9CE068CE}"/>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a:extLst>
                  <a:ext uri="{FF2B5EF4-FFF2-40B4-BE49-F238E27FC236}">
                    <a16:creationId xmlns:a16="http://schemas.microsoft.com/office/drawing/2014/main" id="{B2B42469-1C7A-E4D1-B24C-A7D75F42233B}"/>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a:extLst>
                  <a:ext uri="{FF2B5EF4-FFF2-40B4-BE49-F238E27FC236}">
                    <a16:creationId xmlns:a16="http://schemas.microsoft.com/office/drawing/2014/main" id="{A5684AFB-44F6-8F48-80DE-84474507202F}"/>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a:extLst>
                  <a:ext uri="{FF2B5EF4-FFF2-40B4-BE49-F238E27FC236}">
                    <a16:creationId xmlns:a16="http://schemas.microsoft.com/office/drawing/2014/main" id="{6B6F1097-8A4C-BB82-6513-8A1D32893C95}"/>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a:extLst>
                  <a:ext uri="{FF2B5EF4-FFF2-40B4-BE49-F238E27FC236}">
                    <a16:creationId xmlns:a16="http://schemas.microsoft.com/office/drawing/2014/main" id="{C11B50B3-AA5F-D949-96EC-771838C61A4A}"/>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a:extLst>
                  <a:ext uri="{FF2B5EF4-FFF2-40B4-BE49-F238E27FC236}">
                    <a16:creationId xmlns:a16="http://schemas.microsoft.com/office/drawing/2014/main" id="{3AE86F58-7329-79E4-55C7-AAF01D7A6754}"/>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a:extLst>
                  <a:ext uri="{FF2B5EF4-FFF2-40B4-BE49-F238E27FC236}">
                    <a16:creationId xmlns:a16="http://schemas.microsoft.com/office/drawing/2014/main" id="{DBC940BD-153C-1D05-0B42-DB6D7990EF27}"/>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a:extLst>
                  <a:ext uri="{FF2B5EF4-FFF2-40B4-BE49-F238E27FC236}">
                    <a16:creationId xmlns:a16="http://schemas.microsoft.com/office/drawing/2014/main" id="{C29E838F-BF1D-F0F8-C866-4EA106BB4D9E}"/>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a:extLst>
                  <a:ext uri="{FF2B5EF4-FFF2-40B4-BE49-F238E27FC236}">
                    <a16:creationId xmlns:a16="http://schemas.microsoft.com/office/drawing/2014/main" id="{7AF5C797-79A8-78B0-8326-AA1005A902F5}"/>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a:extLst>
                  <a:ext uri="{FF2B5EF4-FFF2-40B4-BE49-F238E27FC236}">
                    <a16:creationId xmlns:a16="http://schemas.microsoft.com/office/drawing/2014/main" id="{71758C16-C9A4-3C6D-FF9A-F4C26961CF23}"/>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a:extLst>
                  <a:ext uri="{FF2B5EF4-FFF2-40B4-BE49-F238E27FC236}">
                    <a16:creationId xmlns:a16="http://schemas.microsoft.com/office/drawing/2014/main" id="{AE96A935-4FCC-265C-34E3-66D0AA0B18B8}"/>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a:extLst>
                  <a:ext uri="{FF2B5EF4-FFF2-40B4-BE49-F238E27FC236}">
                    <a16:creationId xmlns:a16="http://schemas.microsoft.com/office/drawing/2014/main" id="{C2149ED3-4F0A-57F8-8414-936A98AF455A}"/>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a:extLst>
                  <a:ext uri="{FF2B5EF4-FFF2-40B4-BE49-F238E27FC236}">
                    <a16:creationId xmlns:a16="http://schemas.microsoft.com/office/drawing/2014/main" id="{313AC628-7C70-23F3-9363-D4C5E43EE6DB}"/>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a:extLst>
                  <a:ext uri="{FF2B5EF4-FFF2-40B4-BE49-F238E27FC236}">
                    <a16:creationId xmlns:a16="http://schemas.microsoft.com/office/drawing/2014/main" id="{8483059D-E531-DC88-6037-7C5E54D72606}"/>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a:extLst>
                  <a:ext uri="{FF2B5EF4-FFF2-40B4-BE49-F238E27FC236}">
                    <a16:creationId xmlns:a16="http://schemas.microsoft.com/office/drawing/2014/main" id="{D54CFEFF-9ADB-1A1B-B875-3194AB49B111}"/>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a:extLst>
                  <a:ext uri="{FF2B5EF4-FFF2-40B4-BE49-F238E27FC236}">
                    <a16:creationId xmlns:a16="http://schemas.microsoft.com/office/drawing/2014/main" id="{57E06475-8762-56ED-00AD-05BE87A8E81C}"/>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a:extLst>
                  <a:ext uri="{FF2B5EF4-FFF2-40B4-BE49-F238E27FC236}">
                    <a16:creationId xmlns:a16="http://schemas.microsoft.com/office/drawing/2014/main" id="{496EED54-CB73-2E20-0723-9A5B87EA4AF9}"/>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a:extLst>
                  <a:ext uri="{FF2B5EF4-FFF2-40B4-BE49-F238E27FC236}">
                    <a16:creationId xmlns:a16="http://schemas.microsoft.com/office/drawing/2014/main" id="{220FB3CD-733D-4BF2-D6C0-D215D2346908}"/>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a:extLst>
                  <a:ext uri="{FF2B5EF4-FFF2-40B4-BE49-F238E27FC236}">
                    <a16:creationId xmlns:a16="http://schemas.microsoft.com/office/drawing/2014/main" id="{07F64CE1-7EA4-066D-5E75-C070F37C1904}"/>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a:extLst>
                  <a:ext uri="{FF2B5EF4-FFF2-40B4-BE49-F238E27FC236}">
                    <a16:creationId xmlns:a16="http://schemas.microsoft.com/office/drawing/2014/main" id="{0E248C0E-6FDE-D040-F535-F1E841E83B5B}"/>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a:extLst>
                  <a:ext uri="{FF2B5EF4-FFF2-40B4-BE49-F238E27FC236}">
                    <a16:creationId xmlns:a16="http://schemas.microsoft.com/office/drawing/2014/main" id="{4AAA0E7A-B717-99B3-B2E3-74A1652C2B06}"/>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a:extLst>
                  <a:ext uri="{FF2B5EF4-FFF2-40B4-BE49-F238E27FC236}">
                    <a16:creationId xmlns:a16="http://schemas.microsoft.com/office/drawing/2014/main" id="{1DCDDF7A-55BD-6946-DD41-819A59F933B2}"/>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46">
              <a:extLst>
                <a:ext uri="{FF2B5EF4-FFF2-40B4-BE49-F238E27FC236}">
                  <a16:creationId xmlns:a16="http://schemas.microsoft.com/office/drawing/2014/main" id="{002A2A71-0986-3D48-B928-8097EF960FEC}"/>
                </a:ext>
              </a:extLst>
            </p:cNvPr>
            <p:cNvGrpSpPr/>
            <p:nvPr/>
          </p:nvGrpSpPr>
          <p:grpSpPr>
            <a:xfrm>
              <a:off x="6098006" y="3928766"/>
              <a:ext cx="708471" cy="475124"/>
              <a:chOff x="445502" y="2262069"/>
              <a:chExt cx="1007254" cy="675498"/>
            </a:xfrm>
          </p:grpSpPr>
          <p:sp>
            <p:nvSpPr>
              <p:cNvPr id="1393" name="Google Shape;1393;p46">
                <a:extLst>
                  <a:ext uri="{FF2B5EF4-FFF2-40B4-BE49-F238E27FC236}">
                    <a16:creationId xmlns:a16="http://schemas.microsoft.com/office/drawing/2014/main" id="{921E5E04-33A0-20D9-993E-3F6E09CD05FC}"/>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a:extLst>
                  <a:ext uri="{FF2B5EF4-FFF2-40B4-BE49-F238E27FC236}">
                    <a16:creationId xmlns:a16="http://schemas.microsoft.com/office/drawing/2014/main" id="{AAFD88E6-5265-99EF-B474-6582553CA241}"/>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a:extLst>
                  <a:ext uri="{FF2B5EF4-FFF2-40B4-BE49-F238E27FC236}">
                    <a16:creationId xmlns:a16="http://schemas.microsoft.com/office/drawing/2014/main" id="{1904A6E2-5B5C-B62D-5636-BB2F00377861}"/>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a:extLst>
                  <a:ext uri="{FF2B5EF4-FFF2-40B4-BE49-F238E27FC236}">
                    <a16:creationId xmlns:a16="http://schemas.microsoft.com/office/drawing/2014/main" id="{23D6FCE1-1D2F-351E-58C8-AD4DC180BC47}"/>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a:extLst>
                  <a:ext uri="{FF2B5EF4-FFF2-40B4-BE49-F238E27FC236}">
                    <a16:creationId xmlns:a16="http://schemas.microsoft.com/office/drawing/2014/main" id="{27421388-4852-26D0-AAE6-6DDCD1373C16}"/>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a:extLst>
                  <a:ext uri="{FF2B5EF4-FFF2-40B4-BE49-F238E27FC236}">
                    <a16:creationId xmlns:a16="http://schemas.microsoft.com/office/drawing/2014/main" id="{6EB295FB-8866-D35D-3282-1AB0569AAC45}"/>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a:extLst>
                  <a:ext uri="{FF2B5EF4-FFF2-40B4-BE49-F238E27FC236}">
                    <a16:creationId xmlns:a16="http://schemas.microsoft.com/office/drawing/2014/main" id="{171D3943-5116-4D6D-EA72-1FD00EDD8451}"/>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a:extLst>
                  <a:ext uri="{FF2B5EF4-FFF2-40B4-BE49-F238E27FC236}">
                    <a16:creationId xmlns:a16="http://schemas.microsoft.com/office/drawing/2014/main" id="{D04B8D78-5CFD-960D-A82D-5238D914B99A}"/>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6">
                <a:extLst>
                  <a:ext uri="{FF2B5EF4-FFF2-40B4-BE49-F238E27FC236}">
                    <a16:creationId xmlns:a16="http://schemas.microsoft.com/office/drawing/2014/main" id="{8912E243-275B-4E6C-522B-98E39318D41C}"/>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6">
                <a:extLst>
                  <a:ext uri="{FF2B5EF4-FFF2-40B4-BE49-F238E27FC236}">
                    <a16:creationId xmlns:a16="http://schemas.microsoft.com/office/drawing/2014/main" id="{D4C9687E-69F1-8A37-7B26-D87E24E04E75}"/>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a:extLst>
                  <a:ext uri="{FF2B5EF4-FFF2-40B4-BE49-F238E27FC236}">
                    <a16:creationId xmlns:a16="http://schemas.microsoft.com/office/drawing/2014/main" id="{91F3E9FE-F7B7-C708-94EF-F68E3279EB36}"/>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6">
                <a:extLst>
                  <a:ext uri="{FF2B5EF4-FFF2-40B4-BE49-F238E27FC236}">
                    <a16:creationId xmlns:a16="http://schemas.microsoft.com/office/drawing/2014/main" id="{3AB2F62D-6EF1-C912-C097-AFE034D81C05}"/>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a:extLst>
                  <a:ext uri="{FF2B5EF4-FFF2-40B4-BE49-F238E27FC236}">
                    <a16:creationId xmlns:a16="http://schemas.microsoft.com/office/drawing/2014/main" id="{C5671EDB-5595-AD29-D969-F3F80536592C}"/>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a:extLst>
                  <a:ext uri="{FF2B5EF4-FFF2-40B4-BE49-F238E27FC236}">
                    <a16:creationId xmlns:a16="http://schemas.microsoft.com/office/drawing/2014/main" id="{09247EEE-E2FA-2D2B-9B9D-17F225A936E7}"/>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6">
                <a:extLst>
                  <a:ext uri="{FF2B5EF4-FFF2-40B4-BE49-F238E27FC236}">
                    <a16:creationId xmlns:a16="http://schemas.microsoft.com/office/drawing/2014/main" id="{15F82C2F-86A9-11F6-2FEB-5DDF62132765}"/>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a:extLst>
                  <a:ext uri="{FF2B5EF4-FFF2-40B4-BE49-F238E27FC236}">
                    <a16:creationId xmlns:a16="http://schemas.microsoft.com/office/drawing/2014/main" id="{D591B019-5882-D52A-4876-46A9B8C00869}"/>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a:extLst>
                  <a:ext uri="{FF2B5EF4-FFF2-40B4-BE49-F238E27FC236}">
                    <a16:creationId xmlns:a16="http://schemas.microsoft.com/office/drawing/2014/main" id="{E96C73CD-D9FA-39B2-8FD4-8B7530526CE4}"/>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6">
                <a:extLst>
                  <a:ext uri="{FF2B5EF4-FFF2-40B4-BE49-F238E27FC236}">
                    <a16:creationId xmlns:a16="http://schemas.microsoft.com/office/drawing/2014/main" id="{7457E69A-7142-F4D7-0035-494B32BEFBF2}"/>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6">
                <a:extLst>
                  <a:ext uri="{FF2B5EF4-FFF2-40B4-BE49-F238E27FC236}">
                    <a16:creationId xmlns:a16="http://schemas.microsoft.com/office/drawing/2014/main" id="{B911DC37-67F4-02B9-B524-74A1E92141A8}"/>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a:extLst>
                  <a:ext uri="{FF2B5EF4-FFF2-40B4-BE49-F238E27FC236}">
                    <a16:creationId xmlns:a16="http://schemas.microsoft.com/office/drawing/2014/main" id="{60B55212-E00E-CDF2-079A-CED3B5EDD19E}"/>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a:extLst>
                  <a:ext uri="{FF2B5EF4-FFF2-40B4-BE49-F238E27FC236}">
                    <a16:creationId xmlns:a16="http://schemas.microsoft.com/office/drawing/2014/main" id="{F106272B-DD5B-F008-71F5-50DAFB81B4D9}"/>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a:extLst>
                  <a:ext uri="{FF2B5EF4-FFF2-40B4-BE49-F238E27FC236}">
                    <a16:creationId xmlns:a16="http://schemas.microsoft.com/office/drawing/2014/main" id="{D631FFBA-4641-F820-6665-CCF53BD55C9A}"/>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a:extLst>
                  <a:ext uri="{FF2B5EF4-FFF2-40B4-BE49-F238E27FC236}">
                    <a16:creationId xmlns:a16="http://schemas.microsoft.com/office/drawing/2014/main" id="{0DCEEA0E-4FF7-E61B-8192-59381DDC9758}"/>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6">
                <a:extLst>
                  <a:ext uri="{FF2B5EF4-FFF2-40B4-BE49-F238E27FC236}">
                    <a16:creationId xmlns:a16="http://schemas.microsoft.com/office/drawing/2014/main" id="{9B5785BB-9D63-4AED-6424-1A9C5A09DC7A}"/>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6">
                <a:extLst>
                  <a:ext uri="{FF2B5EF4-FFF2-40B4-BE49-F238E27FC236}">
                    <a16:creationId xmlns:a16="http://schemas.microsoft.com/office/drawing/2014/main" id="{B6832090-0038-AD3D-1A65-18B5EFED7C42}"/>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8" name="Google Shape;1418;p46">
            <a:extLst>
              <a:ext uri="{FF2B5EF4-FFF2-40B4-BE49-F238E27FC236}">
                <a16:creationId xmlns:a16="http://schemas.microsoft.com/office/drawing/2014/main" id="{BDFD4A20-8000-EDB5-6502-6B73F1E97AE9}"/>
              </a:ext>
            </a:extLst>
          </p:cNvPr>
          <p:cNvGrpSpPr/>
          <p:nvPr/>
        </p:nvGrpSpPr>
        <p:grpSpPr>
          <a:xfrm>
            <a:off x="6314068" y="2157354"/>
            <a:ext cx="934937" cy="651161"/>
            <a:chOff x="5047469" y="3327650"/>
            <a:chExt cx="1759054" cy="1225138"/>
          </a:xfrm>
        </p:grpSpPr>
        <p:sp>
          <p:nvSpPr>
            <p:cNvPr id="1419" name="Google Shape;1419;p46">
              <a:extLst>
                <a:ext uri="{FF2B5EF4-FFF2-40B4-BE49-F238E27FC236}">
                  <a16:creationId xmlns:a16="http://schemas.microsoft.com/office/drawing/2014/main" id="{2B4C0211-373F-54A1-1C95-C74D0FA1A57E}"/>
                </a:ext>
              </a:extLst>
            </p:cNvPr>
            <p:cNvSpPr/>
            <p:nvPr/>
          </p:nvSpPr>
          <p:spPr>
            <a:xfrm>
              <a:off x="6050536" y="4425231"/>
              <a:ext cx="163076" cy="94228"/>
            </a:xfrm>
            <a:custGeom>
              <a:avLst/>
              <a:gdLst/>
              <a:ahLst/>
              <a:cxnLst/>
              <a:rect l="l" t="t" r="r" b="b"/>
              <a:pathLst>
                <a:path w="3309" h="1912" extrusionOk="0">
                  <a:moveTo>
                    <a:pt x="346" y="1"/>
                  </a:moveTo>
                  <a:lnTo>
                    <a:pt x="0" y="242"/>
                  </a:lnTo>
                  <a:lnTo>
                    <a:pt x="2920" y="1911"/>
                  </a:lnTo>
                  <a:lnTo>
                    <a:pt x="3309" y="1687"/>
                  </a:lnTo>
                  <a:lnTo>
                    <a:pt x="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6">
              <a:extLst>
                <a:ext uri="{FF2B5EF4-FFF2-40B4-BE49-F238E27FC236}">
                  <a16:creationId xmlns:a16="http://schemas.microsoft.com/office/drawing/2014/main" id="{38CBB7AD-16CE-F375-30E9-F73A95D9A20E}"/>
                </a:ext>
              </a:extLst>
            </p:cNvPr>
            <p:cNvSpPr/>
            <p:nvPr/>
          </p:nvSpPr>
          <p:spPr>
            <a:xfrm>
              <a:off x="5641842" y="4421979"/>
              <a:ext cx="163125" cy="94228"/>
            </a:xfrm>
            <a:custGeom>
              <a:avLst/>
              <a:gdLst/>
              <a:ahLst/>
              <a:cxnLst/>
              <a:rect l="l" t="t" r="r" b="b"/>
              <a:pathLst>
                <a:path w="3310" h="1912" extrusionOk="0">
                  <a:moveTo>
                    <a:pt x="2963" y="1"/>
                  </a:moveTo>
                  <a:lnTo>
                    <a:pt x="1" y="1685"/>
                  </a:lnTo>
                  <a:lnTo>
                    <a:pt x="390" y="1911"/>
                  </a:lnTo>
                  <a:lnTo>
                    <a:pt x="3309" y="242"/>
                  </a:lnTo>
                  <a:lnTo>
                    <a:pt x="29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46">
              <a:extLst>
                <a:ext uri="{FF2B5EF4-FFF2-40B4-BE49-F238E27FC236}">
                  <a16:creationId xmlns:a16="http://schemas.microsoft.com/office/drawing/2014/main" id="{3BD3239D-78E2-40D9-3F6B-81E481F44A5E}"/>
                </a:ext>
              </a:extLst>
            </p:cNvPr>
            <p:cNvGrpSpPr/>
            <p:nvPr/>
          </p:nvGrpSpPr>
          <p:grpSpPr>
            <a:xfrm>
              <a:off x="5734554" y="4134667"/>
              <a:ext cx="380414" cy="418121"/>
              <a:chOff x="4930599" y="6239777"/>
              <a:chExt cx="907260" cy="997189"/>
            </a:xfrm>
          </p:grpSpPr>
          <p:sp>
            <p:nvSpPr>
              <p:cNvPr id="1422" name="Google Shape;1422;p46">
                <a:extLst>
                  <a:ext uri="{FF2B5EF4-FFF2-40B4-BE49-F238E27FC236}">
                    <a16:creationId xmlns:a16="http://schemas.microsoft.com/office/drawing/2014/main" id="{C011A9D2-CC1D-D4BF-1A46-95B4B52E427B}"/>
                  </a:ext>
                </a:extLst>
              </p:cNvPr>
              <p:cNvSpPr/>
              <p:nvPr/>
            </p:nvSpPr>
            <p:spPr>
              <a:xfrm>
                <a:off x="4930599" y="6501649"/>
                <a:ext cx="453623" cy="735317"/>
              </a:xfrm>
              <a:custGeom>
                <a:avLst/>
                <a:gdLst/>
                <a:ahLst/>
                <a:cxnLst/>
                <a:rect l="l" t="t" r="r" b="b"/>
                <a:pathLst>
                  <a:path w="11369" h="18429" extrusionOk="0">
                    <a:moveTo>
                      <a:pt x="0" y="1"/>
                    </a:moveTo>
                    <a:lnTo>
                      <a:pt x="0" y="11865"/>
                    </a:lnTo>
                    <a:lnTo>
                      <a:pt x="11369" y="18429"/>
                    </a:lnTo>
                    <a:lnTo>
                      <a:pt x="11369" y="656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a:extLst>
                  <a:ext uri="{FF2B5EF4-FFF2-40B4-BE49-F238E27FC236}">
                    <a16:creationId xmlns:a16="http://schemas.microsoft.com/office/drawing/2014/main" id="{2DC0EB1F-7077-EC01-AED4-4C0DB2E350AD}"/>
                  </a:ext>
                </a:extLst>
              </p:cNvPr>
              <p:cNvSpPr/>
              <p:nvPr/>
            </p:nvSpPr>
            <p:spPr>
              <a:xfrm>
                <a:off x="4930599" y="6239777"/>
                <a:ext cx="907246" cy="523807"/>
              </a:xfrm>
              <a:custGeom>
                <a:avLst/>
                <a:gdLst/>
                <a:ahLst/>
                <a:cxnLst/>
                <a:rect l="l" t="t" r="r" b="b"/>
                <a:pathLst>
                  <a:path w="22738" h="13128" extrusionOk="0">
                    <a:moveTo>
                      <a:pt x="11369" y="0"/>
                    </a:moveTo>
                    <a:lnTo>
                      <a:pt x="0" y="6564"/>
                    </a:lnTo>
                    <a:lnTo>
                      <a:pt x="11369" y="13127"/>
                    </a:lnTo>
                    <a:lnTo>
                      <a:pt x="22738" y="6564"/>
                    </a:lnTo>
                    <a:lnTo>
                      <a:pt x="113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6">
                <a:extLst>
                  <a:ext uri="{FF2B5EF4-FFF2-40B4-BE49-F238E27FC236}">
                    <a16:creationId xmlns:a16="http://schemas.microsoft.com/office/drawing/2014/main" id="{2A403873-24F1-8423-D6D2-25A950155D22}"/>
                  </a:ext>
                </a:extLst>
              </p:cNvPr>
              <p:cNvSpPr/>
              <p:nvPr/>
            </p:nvSpPr>
            <p:spPr>
              <a:xfrm>
                <a:off x="5135213" y="6342643"/>
                <a:ext cx="260148" cy="148149"/>
              </a:xfrm>
              <a:custGeom>
                <a:avLst/>
                <a:gdLst/>
                <a:ahLst/>
                <a:cxnLst/>
                <a:rect l="l" t="t" r="r" b="b"/>
                <a:pathLst>
                  <a:path w="6520" h="3713" extrusionOk="0">
                    <a:moveTo>
                      <a:pt x="1805" y="0"/>
                    </a:moveTo>
                    <a:lnTo>
                      <a:pt x="0" y="1042"/>
                    </a:lnTo>
                    <a:lnTo>
                      <a:pt x="4647" y="3712"/>
                    </a:lnTo>
                    <a:lnTo>
                      <a:pt x="6519" y="2635"/>
                    </a:lnTo>
                    <a:lnTo>
                      <a:pt x="18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6">
                <a:extLst>
                  <a:ext uri="{FF2B5EF4-FFF2-40B4-BE49-F238E27FC236}">
                    <a16:creationId xmlns:a16="http://schemas.microsoft.com/office/drawing/2014/main" id="{099A4D10-5F6B-53F2-90E9-AC9374240D04}"/>
                  </a:ext>
                </a:extLst>
              </p:cNvPr>
              <p:cNvSpPr/>
              <p:nvPr/>
            </p:nvSpPr>
            <p:spPr>
              <a:xfrm>
                <a:off x="5396047" y="6491155"/>
                <a:ext cx="344975" cy="195151"/>
              </a:xfrm>
              <a:custGeom>
                <a:avLst/>
                <a:gdLst/>
                <a:ahLst/>
                <a:cxnLst/>
                <a:rect l="l" t="t" r="r" b="b"/>
                <a:pathLst>
                  <a:path w="8646" h="4891" extrusionOk="0">
                    <a:moveTo>
                      <a:pt x="1925" y="1"/>
                    </a:moveTo>
                    <a:lnTo>
                      <a:pt x="1" y="1073"/>
                    </a:lnTo>
                    <a:lnTo>
                      <a:pt x="6647" y="4891"/>
                    </a:lnTo>
                    <a:lnTo>
                      <a:pt x="8646" y="3759"/>
                    </a:lnTo>
                    <a:lnTo>
                      <a:pt x="1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a:extLst>
                  <a:ext uri="{FF2B5EF4-FFF2-40B4-BE49-F238E27FC236}">
                    <a16:creationId xmlns:a16="http://schemas.microsoft.com/office/drawing/2014/main" id="{3C921B7D-C68B-A2FD-D849-B423ABF19BE2}"/>
                  </a:ext>
                </a:extLst>
              </p:cNvPr>
              <p:cNvSpPr/>
              <p:nvPr/>
            </p:nvSpPr>
            <p:spPr>
              <a:xfrm>
                <a:off x="5320634" y="6447783"/>
                <a:ext cx="152258" cy="86224"/>
              </a:xfrm>
              <a:custGeom>
                <a:avLst/>
                <a:gdLst/>
                <a:ahLst/>
                <a:cxnLst/>
                <a:rect l="l" t="t" r="r" b="b"/>
                <a:pathLst>
                  <a:path w="3816" h="2161" extrusionOk="0">
                    <a:moveTo>
                      <a:pt x="1872" y="0"/>
                    </a:moveTo>
                    <a:lnTo>
                      <a:pt x="0" y="1077"/>
                    </a:lnTo>
                    <a:lnTo>
                      <a:pt x="1891" y="2160"/>
                    </a:lnTo>
                    <a:lnTo>
                      <a:pt x="3815" y="1088"/>
                    </a:lnTo>
                    <a:lnTo>
                      <a:pt x="1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a:extLst>
                  <a:ext uri="{FF2B5EF4-FFF2-40B4-BE49-F238E27FC236}">
                    <a16:creationId xmlns:a16="http://schemas.microsoft.com/office/drawing/2014/main" id="{1B0E5AD6-FFA5-B0D7-F19E-22BFA772221C}"/>
                  </a:ext>
                </a:extLst>
              </p:cNvPr>
              <p:cNvSpPr/>
              <p:nvPr/>
            </p:nvSpPr>
            <p:spPr>
              <a:xfrm>
                <a:off x="5114943" y="6490756"/>
                <a:ext cx="281135" cy="159799"/>
              </a:xfrm>
              <a:custGeom>
                <a:avLst/>
                <a:gdLst/>
                <a:ahLst/>
                <a:cxnLst/>
                <a:rect l="l" t="t" r="r" b="b"/>
                <a:pathLst>
                  <a:path w="7046" h="4005" extrusionOk="0">
                    <a:moveTo>
                      <a:pt x="5155" y="0"/>
                    </a:moveTo>
                    <a:lnTo>
                      <a:pt x="1" y="2958"/>
                    </a:lnTo>
                    <a:lnTo>
                      <a:pt x="1807" y="4004"/>
                    </a:lnTo>
                    <a:lnTo>
                      <a:pt x="7046" y="1083"/>
                    </a:lnTo>
                    <a:lnTo>
                      <a:pt x="5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6">
                <a:extLst>
                  <a:ext uri="{FF2B5EF4-FFF2-40B4-BE49-F238E27FC236}">
                    <a16:creationId xmlns:a16="http://schemas.microsoft.com/office/drawing/2014/main" id="{D7392EFE-360F-98CA-849E-27CD002E7D68}"/>
                  </a:ext>
                </a:extLst>
              </p:cNvPr>
              <p:cNvSpPr/>
              <p:nvPr/>
            </p:nvSpPr>
            <p:spPr>
              <a:xfrm>
                <a:off x="5395329" y="6348828"/>
                <a:ext cx="255599" cy="142363"/>
              </a:xfrm>
              <a:custGeom>
                <a:avLst/>
                <a:gdLst/>
                <a:ahLst/>
                <a:cxnLst/>
                <a:rect l="l" t="t" r="r" b="b"/>
                <a:pathLst>
                  <a:path w="6406" h="3568" extrusionOk="0">
                    <a:moveTo>
                      <a:pt x="4406" y="1"/>
                    </a:moveTo>
                    <a:lnTo>
                      <a:pt x="0" y="2480"/>
                    </a:lnTo>
                    <a:lnTo>
                      <a:pt x="1943" y="3568"/>
                    </a:lnTo>
                    <a:lnTo>
                      <a:pt x="6405" y="113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6">
                <a:extLst>
                  <a:ext uri="{FF2B5EF4-FFF2-40B4-BE49-F238E27FC236}">
                    <a16:creationId xmlns:a16="http://schemas.microsoft.com/office/drawing/2014/main" id="{F3781164-B4DF-5B34-8AF1-D53F8A22FC22}"/>
                  </a:ext>
                </a:extLst>
              </p:cNvPr>
              <p:cNvSpPr/>
              <p:nvPr/>
            </p:nvSpPr>
            <p:spPr>
              <a:xfrm>
                <a:off x="5115023" y="6608824"/>
                <a:ext cx="72099" cy="520615"/>
              </a:xfrm>
              <a:custGeom>
                <a:avLst/>
                <a:gdLst/>
                <a:ahLst/>
                <a:cxnLst/>
                <a:rect l="l" t="t" r="r" b="b"/>
                <a:pathLst>
                  <a:path w="1807" h="13048" extrusionOk="0">
                    <a:moveTo>
                      <a:pt x="0" y="1"/>
                    </a:moveTo>
                    <a:lnTo>
                      <a:pt x="0" y="11903"/>
                    </a:lnTo>
                    <a:lnTo>
                      <a:pt x="1806" y="13048"/>
                    </a:lnTo>
                    <a:lnTo>
                      <a:pt x="1806" y="1044"/>
                    </a:lnTo>
                    <a:lnTo>
                      <a:pt x="0" y="1"/>
                    </a:lnTo>
                    <a:close/>
                  </a:path>
                </a:pathLst>
              </a:custGeom>
              <a:solidFill>
                <a:srgbClr val="F6F6F8">
                  <a:alpha val="4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a:extLst>
                  <a:ext uri="{FF2B5EF4-FFF2-40B4-BE49-F238E27FC236}">
                    <a16:creationId xmlns:a16="http://schemas.microsoft.com/office/drawing/2014/main" id="{0206DEB7-9FB4-B947-626C-BA3579CF16C4}"/>
                  </a:ext>
                </a:extLst>
              </p:cNvPr>
              <p:cNvSpPr/>
              <p:nvPr/>
            </p:nvSpPr>
            <p:spPr>
              <a:xfrm>
                <a:off x="5384196" y="6501649"/>
                <a:ext cx="453663" cy="735317"/>
              </a:xfrm>
              <a:custGeom>
                <a:avLst/>
                <a:gdLst/>
                <a:ahLst/>
                <a:cxnLst/>
                <a:rect l="l" t="t" r="r" b="b"/>
                <a:pathLst>
                  <a:path w="11370" h="18429" extrusionOk="0">
                    <a:moveTo>
                      <a:pt x="11370" y="1"/>
                    </a:moveTo>
                    <a:lnTo>
                      <a:pt x="1" y="6564"/>
                    </a:lnTo>
                    <a:lnTo>
                      <a:pt x="1" y="18429"/>
                    </a:lnTo>
                    <a:lnTo>
                      <a:pt x="11370" y="11865"/>
                    </a:lnTo>
                    <a:lnTo>
                      <a:pt x="113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a:extLst>
                  <a:ext uri="{FF2B5EF4-FFF2-40B4-BE49-F238E27FC236}">
                    <a16:creationId xmlns:a16="http://schemas.microsoft.com/office/drawing/2014/main" id="{D0F89193-7905-59B5-A83D-5FD4B11EEAF2}"/>
                  </a:ext>
                </a:extLst>
              </p:cNvPr>
              <p:cNvSpPr/>
              <p:nvPr/>
            </p:nvSpPr>
            <p:spPr>
              <a:xfrm>
                <a:off x="4961682" y="6549291"/>
                <a:ext cx="105416" cy="216019"/>
              </a:xfrm>
              <a:custGeom>
                <a:avLst/>
                <a:gdLst/>
                <a:ahLst/>
                <a:cxnLst/>
                <a:rect l="l" t="t" r="r" b="b"/>
                <a:pathLst>
                  <a:path w="2642" h="5414" extrusionOk="0">
                    <a:moveTo>
                      <a:pt x="244" y="421"/>
                    </a:moveTo>
                    <a:lnTo>
                      <a:pt x="2399" y="1666"/>
                    </a:lnTo>
                    <a:lnTo>
                      <a:pt x="2399" y="4994"/>
                    </a:lnTo>
                    <a:lnTo>
                      <a:pt x="244" y="3748"/>
                    </a:lnTo>
                    <a:lnTo>
                      <a:pt x="244" y="421"/>
                    </a:lnTo>
                    <a:close/>
                    <a:moveTo>
                      <a:pt x="1" y="1"/>
                    </a:moveTo>
                    <a:lnTo>
                      <a:pt x="1" y="3888"/>
                    </a:lnTo>
                    <a:lnTo>
                      <a:pt x="2642" y="5414"/>
                    </a:lnTo>
                    <a:lnTo>
                      <a:pt x="2642" y="152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6">
                <a:extLst>
                  <a:ext uri="{FF2B5EF4-FFF2-40B4-BE49-F238E27FC236}">
                    <a16:creationId xmlns:a16="http://schemas.microsoft.com/office/drawing/2014/main" id="{8486F3D9-B3B9-E2DA-BE18-FEC655456F6D}"/>
                  </a:ext>
                </a:extLst>
              </p:cNvPr>
              <p:cNvSpPr/>
              <p:nvPr/>
            </p:nvSpPr>
            <p:spPr>
              <a:xfrm>
                <a:off x="4994361" y="6647129"/>
                <a:ext cx="35790" cy="63241"/>
              </a:xfrm>
              <a:custGeom>
                <a:avLst/>
                <a:gdLst/>
                <a:ahLst/>
                <a:cxnLst/>
                <a:rect l="l" t="t" r="r" b="b"/>
                <a:pathLst>
                  <a:path w="897" h="1585" extrusionOk="0">
                    <a:moveTo>
                      <a:pt x="0" y="0"/>
                    </a:moveTo>
                    <a:lnTo>
                      <a:pt x="0" y="1066"/>
                    </a:lnTo>
                    <a:lnTo>
                      <a:pt x="897" y="1585"/>
                    </a:lnTo>
                    <a:lnTo>
                      <a:pt x="897" y="51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6">
                <a:extLst>
                  <a:ext uri="{FF2B5EF4-FFF2-40B4-BE49-F238E27FC236}">
                    <a16:creationId xmlns:a16="http://schemas.microsoft.com/office/drawing/2014/main" id="{AFEE5350-FECF-47F3-80D1-7BDABE5BB59D}"/>
                  </a:ext>
                </a:extLst>
              </p:cNvPr>
              <p:cNvSpPr/>
              <p:nvPr/>
            </p:nvSpPr>
            <p:spPr>
              <a:xfrm>
                <a:off x="4976845" y="6604235"/>
                <a:ext cx="70822" cy="74054"/>
              </a:xfrm>
              <a:custGeom>
                <a:avLst/>
                <a:gdLst/>
                <a:ahLst/>
                <a:cxnLst/>
                <a:rect l="l" t="t" r="r" b="b"/>
                <a:pathLst>
                  <a:path w="1775" h="1856" extrusionOk="0">
                    <a:moveTo>
                      <a:pt x="888" y="0"/>
                    </a:moveTo>
                    <a:lnTo>
                      <a:pt x="1" y="831"/>
                    </a:lnTo>
                    <a:lnTo>
                      <a:pt x="1774" y="1855"/>
                    </a:lnTo>
                    <a:lnTo>
                      <a:pt x="8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a:extLst>
                  <a:ext uri="{FF2B5EF4-FFF2-40B4-BE49-F238E27FC236}">
                    <a16:creationId xmlns:a16="http://schemas.microsoft.com/office/drawing/2014/main" id="{1F3AAFE7-5554-757B-9B96-D1223D98ED9D}"/>
                  </a:ext>
                </a:extLst>
              </p:cNvPr>
              <p:cNvSpPr/>
              <p:nvPr/>
            </p:nvSpPr>
            <p:spPr>
              <a:xfrm>
                <a:off x="5590437" y="6599010"/>
                <a:ext cx="77765" cy="521573"/>
              </a:xfrm>
              <a:custGeom>
                <a:avLst/>
                <a:gdLst/>
                <a:ahLst/>
                <a:cxnLst/>
                <a:rect l="l" t="t" r="r" b="b"/>
                <a:pathLst>
                  <a:path w="1949" h="13072" extrusionOk="0">
                    <a:moveTo>
                      <a:pt x="1948" y="0"/>
                    </a:moveTo>
                    <a:lnTo>
                      <a:pt x="1" y="1125"/>
                    </a:lnTo>
                    <a:lnTo>
                      <a:pt x="1" y="13072"/>
                    </a:lnTo>
                    <a:lnTo>
                      <a:pt x="1948" y="11947"/>
                    </a:lnTo>
                    <a:lnTo>
                      <a:pt x="19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a:extLst>
                <a:ext uri="{FF2B5EF4-FFF2-40B4-BE49-F238E27FC236}">
                  <a16:creationId xmlns:a16="http://schemas.microsoft.com/office/drawing/2014/main" id="{3A527015-82B8-901E-B202-584757605646}"/>
                </a:ext>
              </a:extLst>
            </p:cNvPr>
            <p:cNvSpPr/>
            <p:nvPr/>
          </p:nvSpPr>
          <p:spPr>
            <a:xfrm>
              <a:off x="5636076" y="4164728"/>
              <a:ext cx="101029" cy="351483"/>
            </a:xfrm>
            <a:custGeom>
              <a:avLst/>
              <a:gdLst/>
              <a:ahLst/>
              <a:cxnLst/>
              <a:rect l="l" t="t" r="r" b="b"/>
              <a:pathLst>
                <a:path w="2050" h="7132" extrusionOk="0">
                  <a:moveTo>
                    <a:pt x="1689" y="1"/>
                  </a:moveTo>
                  <a:cubicBezTo>
                    <a:pt x="1328" y="1"/>
                    <a:pt x="736" y="258"/>
                    <a:pt x="736" y="258"/>
                  </a:cubicBezTo>
                  <a:cubicBezTo>
                    <a:pt x="736" y="258"/>
                    <a:pt x="268" y="2860"/>
                    <a:pt x="176" y="4072"/>
                  </a:cubicBezTo>
                  <a:cubicBezTo>
                    <a:pt x="108" y="4947"/>
                    <a:pt x="41" y="6128"/>
                    <a:pt x="12" y="6677"/>
                  </a:cubicBezTo>
                  <a:cubicBezTo>
                    <a:pt x="1" y="6862"/>
                    <a:pt x="95" y="7048"/>
                    <a:pt x="259" y="7131"/>
                  </a:cubicBezTo>
                  <a:lnTo>
                    <a:pt x="508" y="7131"/>
                  </a:lnTo>
                  <a:cubicBezTo>
                    <a:pt x="508" y="7131"/>
                    <a:pt x="1487" y="1281"/>
                    <a:pt x="1893" y="429"/>
                  </a:cubicBezTo>
                  <a:cubicBezTo>
                    <a:pt x="2050" y="101"/>
                    <a:pt x="1915" y="1"/>
                    <a:pt x="1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a:extLst>
                <a:ext uri="{FF2B5EF4-FFF2-40B4-BE49-F238E27FC236}">
                  <a16:creationId xmlns:a16="http://schemas.microsoft.com/office/drawing/2014/main" id="{21270F1C-1BE0-2AAD-6C71-B89B5C8C7110}"/>
                </a:ext>
              </a:extLst>
            </p:cNvPr>
            <p:cNvSpPr/>
            <p:nvPr/>
          </p:nvSpPr>
          <p:spPr>
            <a:xfrm>
              <a:off x="5624495" y="4161278"/>
              <a:ext cx="91665" cy="354933"/>
            </a:xfrm>
            <a:custGeom>
              <a:avLst/>
              <a:gdLst/>
              <a:ahLst/>
              <a:cxnLst/>
              <a:rect l="l" t="t" r="r" b="b"/>
              <a:pathLst>
                <a:path w="1860" h="7202" extrusionOk="0">
                  <a:moveTo>
                    <a:pt x="1531" y="0"/>
                  </a:moveTo>
                  <a:cubicBezTo>
                    <a:pt x="1225" y="0"/>
                    <a:pt x="736" y="227"/>
                    <a:pt x="736" y="227"/>
                  </a:cubicBezTo>
                  <a:cubicBezTo>
                    <a:pt x="736" y="227"/>
                    <a:pt x="268" y="2827"/>
                    <a:pt x="176" y="4039"/>
                  </a:cubicBezTo>
                  <a:cubicBezTo>
                    <a:pt x="108" y="4914"/>
                    <a:pt x="40" y="6095"/>
                    <a:pt x="11" y="6644"/>
                  </a:cubicBezTo>
                  <a:cubicBezTo>
                    <a:pt x="0" y="6829"/>
                    <a:pt x="100" y="7001"/>
                    <a:pt x="265" y="7086"/>
                  </a:cubicBezTo>
                  <a:lnTo>
                    <a:pt x="494" y="7201"/>
                  </a:lnTo>
                  <a:cubicBezTo>
                    <a:pt x="494" y="7201"/>
                    <a:pt x="1289" y="1298"/>
                    <a:pt x="1696" y="445"/>
                  </a:cubicBezTo>
                  <a:cubicBezTo>
                    <a:pt x="1859" y="103"/>
                    <a:pt x="1736"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a:extLst>
                <a:ext uri="{FF2B5EF4-FFF2-40B4-BE49-F238E27FC236}">
                  <a16:creationId xmlns:a16="http://schemas.microsoft.com/office/drawing/2014/main" id="{C925EBAA-EAA1-D305-18C3-1BED2DF28DC2}"/>
                </a:ext>
              </a:extLst>
            </p:cNvPr>
            <p:cNvSpPr/>
            <p:nvPr/>
          </p:nvSpPr>
          <p:spPr>
            <a:xfrm>
              <a:off x="6118052" y="4167980"/>
              <a:ext cx="101029" cy="351532"/>
            </a:xfrm>
            <a:custGeom>
              <a:avLst/>
              <a:gdLst/>
              <a:ahLst/>
              <a:cxnLst/>
              <a:rect l="l" t="t" r="r" b="b"/>
              <a:pathLst>
                <a:path w="2050" h="7133" extrusionOk="0">
                  <a:moveTo>
                    <a:pt x="362" y="1"/>
                  </a:moveTo>
                  <a:cubicBezTo>
                    <a:pt x="136" y="1"/>
                    <a:pt x="0" y="102"/>
                    <a:pt x="156" y="429"/>
                  </a:cubicBezTo>
                  <a:cubicBezTo>
                    <a:pt x="564" y="1282"/>
                    <a:pt x="1542" y="7133"/>
                    <a:pt x="1542" y="7133"/>
                  </a:cubicBezTo>
                  <a:lnTo>
                    <a:pt x="1791" y="7133"/>
                  </a:lnTo>
                  <a:cubicBezTo>
                    <a:pt x="1956" y="7048"/>
                    <a:pt x="2050" y="6862"/>
                    <a:pt x="2039" y="6678"/>
                  </a:cubicBezTo>
                  <a:cubicBezTo>
                    <a:pt x="2010" y="6130"/>
                    <a:pt x="1942" y="4949"/>
                    <a:pt x="1874" y="4072"/>
                  </a:cubicBezTo>
                  <a:cubicBezTo>
                    <a:pt x="1782" y="2860"/>
                    <a:pt x="1314" y="259"/>
                    <a:pt x="1314" y="259"/>
                  </a:cubicBezTo>
                  <a:cubicBezTo>
                    <a:pt x="1314" y="259"/>
                    <a:pt x="723" y="1"/>
                    <a:pt x="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a:extLst>
                <a:ext uri="{FF2B5EF4-FFF2-40B4-BE49-F238E27FC236}">
                  <a16:creationId xmlns:a16="http://schemas.microsoft.com/office/drawing/2014/main" id="{7FC2F0BD-0206-AD8A-38B4-9103971D4D06}"/>
                </a:ext>
              </a:extLst>
            </p:cNvPr>
            <p:cNvSpPr/>
            <p:nvPr/>
          </p:nvSpPr>
          <p:spPr>
            <a:xfrm>
              <a:off x="6139046" y="4164531"/>
              <a:ext cx="91715" cy="354933"/>
            </a:xfrm>
            <a:custGeom>
              <a:avLst/>
              <a:gdLst/>
              <a:ahLst/>
              <a:cxnLst/>
              <a:rect l="l" t="t" r="r" b="b"/>
              <a:pathLst>
                <a:path w="1861" h="7202" extrusionOk="0">
                  <a:moveTo>
                    <a:pt x="329" y="1"/>
                  </a:moveTo>
                  <a:cubicBezTo>
                    <a:pt x="124" y="1"/>
                    <a:pt x="1" y="103"/>
                    <a:pt x="164" y="446"/>
                  </a:cubicBezTo>
                  <a:cubicBezTo>
                    <a:pt x="570" y="1298"/>
                    <a:pt x="1365" y="7201"/>
                    <a:pt x="1365" y="7201"/>
                  </a:cubicBezTo>
                  <a:lnTo>
                    <a:pt x="1594" y="7086"/>
                  </a:lnTo>
                  <a:cubicBezTo>
                    <a:pt x="1759" y="7001"/>
                    <a:pt x="1860" y="6831"/>
                    <a:pt x="1850" y="6646"/>
                  </a:cubicBezTo>
                  <a:cubicBezTo>
                    <a:pt x="1819" y="6097"/>
                    <a:pt x="1751" y="4916"/>
                    <a:pt x="1685" y="4040"/>
                  </a:cubicBezTo>
                  <a:cubicBezTo>
                    <a:pt x="1591" y="2828"/>
                    <a:pt x="1124" y="227"/>
                    <a:pt x="1124" y="227"/>
                  </a:cubicBezTo>
                  <a:cubicBezTo>
                    <a:pt x="1124" y="227"/>
                    <a:pt x="63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a:extLst>
                <a:ext uri="{FF2B5EF4-FFF2-40B4-BE49-F238E27FC236}">
                  <a16:creationId xmlns:a16="http://schemas.microsoft.com/office/drawing/2014/main" id="{BDB22262-4DA2-FE88-5524-B821707F91E6}"/>
                </a:ext>
              </a:extLst>
            </p:cNvPr>
            <p:cNvSpPr/>
            <p:nvPr/>
          </p:nvSpPr>
          <p:spPr>
            <a:xfrm>
              <a:off x="5636076" y="3733414"/>
              <a:ext cx="101029" cy="351434"/>
            </a:xfrm>
            <a:custGeom>
              <a:avLst/>
              <a:gdLst/>
              <a:ahLst/>
              <a:cxnLst/>
              <a:rect l="l" t="t" r="r" b="b"/>
              <a:pathLst>
                <a:path w="2050" h="7131" extrusionOk="0">
                  <a:moveTo>
                    <a:pt x="1689" y="0"/>
                  </a:moveTo>
                  <a:cubicBezTo>
                    <a:pt x="1328" y="0"/>
                    <a:pt x="736" y="258"/>
                    <a:pt x="736" y="258"/>
                  </a:cubicBezTo>
                  <a:cubicBezTo>
                    <a:pt x="736" y="258"/>
                    <a:pt x="268" y="2859"/>
                    <a:pt x="176" y="4071"/>
                  </a:cubicBezTo>
                  <a:cubicBezTo>
                    <a:pt x="108" y="4947"/>
                    <a:pt x="41" y="6128"/>
                    <a:pt x="12" y="6677"/>
                  </a:cubicBezTo>
                  <a:cubicBezTo>
                    <a:pt x="1" y="6862"/>
                    <a:pt x="95" y="7046"/>
                    <a:pt x="259" y="7131"/>
                  </a:cubicBezTo>
                  <a:lnTo>
                    <a:pt x="508" y="7131"/>
                  </a:lnTo>
                  <a:cubicBezTo>
                    <a:pt x="508" y="7131"/>
                    <a:pt x="1487" y="1281"/>
                    <a:pt x="1893" y="429"/>
                  </a:cubicBezTo>
                  <a:cubicBezTo>
                    <a:pt x="2050" y="101"/>
                    <a:pt x="1915" y="0"/>
                    <a:pt x="1689"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a:extLst>
                <a:ext uri="{FF2B5EF4-FFF2-40B4-BE49-F238E27FC236}">
                  <a16:creationId xmlns:a16="http://schemas.microsoft.com/office/drawing/2014/main" id="{D4070EC4-950E-B3A3-7652-5EB52FCB6F3B}"/>
                </a:ext>
              </a:extLst>
            </p:cNvPr>
            <p:cNvSpPr/>
            <p:nvPr/>
          </p:nvSpPr>
          <p:spPr>
            <a:xfrm>
              <a:off x="5624495" y="3729915"/>
              <a:ext cx="91665" cy="354933"/>
            </a:xfrm>
            <a:custGeom>
              <a:avLst/>
              <a:gdLst/>
              <a:ahLst/>
              <a:cxnLst/>
              <a:rect l="l" t="t" r="r" b="b"/>
              <a:pathLst>
                <a:path w="1860" h="7202" extrusionOk="0">
                  <a:moveTo>
                    <a:pt x="1530" y="0"/>
                  </a:moveTo>
                  <a:cubicBezTo>
                    <a:pt x="1224" y="0"/>
                    <a:pt x="736" y="226"/>
                    <a:pt x="736" y="226"/>
                  </a:cubicBezTo>
                  <a:cubicBezTo>
                    <a:pt x="736" y="226"/>
                    <a:pt x="268" y="2827"/>
                    <a:pt x="176" y="4039"/>
                  </a:cubicBezTo>
                  <a:cubicBezTo>
                    <a:pt x="108" y="4914"/>
                    <a:pt x="40" y="6096"/>
                    <a:pt x="11" y="6645"/>
                  </a:cubicBezTo>
                  <a:cubicBezTo>
                    <a:pt x="0" y="6830"/>
                    <a:pt x="100" y="7002"/>
                    <a:pt x="265" y="7086"/>
                  </a:cubicBezTo>
                  <a:lnTo>
                    <a:pt x="494" y="7202"/>
                  </a:lnTo>
                  <a:cubicBezTo>
                    <a:pt x="494" y="7202"/>
                    <a:pt x="1289" y="1298"/>
                    <a:pt x="1696" y="446"/>
                  </a:cubicBezTo>
                  <a:cubicBezTo>
                    <a:pt x="1860" y="103"/>
                    <a:pt x="1736"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6">
              <a:extLst>
                <a:ext uri="{FF2B5EF4-FFF2-40B4-BE49-F238E27FC236}">
                  <a16:creationId xmlns:a16="http://schemas.microsoft.com/office/drawing/2014/main" id="{6E1F18FD-D49A-1AD6-4F29-30C3D54D23E1}"/>
                </a:ext>
              </a:extLst>
            </p:cNvPr>
            <p:cNvSpPr/>
            <p:nvPr/>
          </p:nvSpPr>
          <p:spPr>
            <a:xfrm>
              <a:off x="6118052" y="3736667"/>
              <a:ext cx="101029" cy="351434"/>
            </a:xfrm>
            <a:custGeom>
              <a:avLst/>
              <a:gdLst/>
              <a:ahLst/>
              <a:cxnLst/>
              <a:rect l="l" t="t" r="r" b="b"/>
              <a:pathLst>
                <a:path w="2050" h="7131" extrusionOk="0">
                  <a:moveTo>
                    <a:pt x="362" y="0"/>
                  </a:moveTo>
                  <a:cubicBezTo>
                    <a:pt x="136" y="0"/>
                    <a:pt x="0" y="101"/>
                    <a:pt x="156" y="429"/>
                  </a:cubicBezTo>
                  <a:cubicBezTo>
                    <a:pt x="564" y="1281"/>
                    <a:pt x="1542" y="7131"/>
                    <a:pt x="1542" y="7131"/>
                  </a:cubicBezTo>
                  <a:lnTo>
                    <a:pt x="1791" y="7131"/>
                  </a:lnTo>
                  <a:cubicBezTo>
                    <a:pt x="1956" y="7048"/>
                    <a:pt x="2050" y="6862"/>
                    <a:pt x="2039" y="6677"/>
                  </a:cubicBezTo>
                  <a:cubicBezTo>
                    <a:pt x="2010" y="6130"/>
                    <a:pt x="1942" y="4947"/>
                    <a:pt x="1874" y="4071"/>
                  </a:cubicBezTo>
                  <a:cubicBezTo>
                    <a:pt x="1782" y="2859"/>
                    <a:pt x="1314" y="258"/>
                    <a:pt x="1314" y="258"/>
                  </a:cubicBezTo>
                  <a:cubicBezTo>
                    <a:pt x="1314" y="258"/>
                    <a:pt x="723" y="0"/>
                    <a:pt x="362"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6">
              <a:extLst>
                <a:ext uri="{FF2B5EF4-FFF2-40B4-BE49-F238E27FC236}">
                  <a16:creationId xmlns:a16="http://schemas.microsoft.com/office/drawing/2014/main" id="{90B01F29-F605-63C4-87E2-467A891D08B1}"/>
                </a:ext>
              </a:extLst>
            </p:cNvPr>
            <p:cNvSpPr/>
            <p:nvPr/>
          </p:nvSpPr>
          <p:spPr>
            <a:xfrm>
              <a:off x="6139046" y="3733217"/>
              <a:ext cx="91715" cy="354883"/>
            </a:xfrm>
            <a:custGeom>
              <a:avLst/>
              <a:gdLst/>
              <a:ahLst/>
              <a:cxnLst/>
              <a:rect l="l" t="t" r="r" b="b"/>
              <a:pathLst>
                <a:path w="1861" h="7201" extrusionOk="0">
                  <a:moveTo>
                    <a:pt x="331" y="0"/>
                  </a:moveTo>
                  <a:cubicBezTo>
                    <a:pt x="124" y="0"/>
                    <a:pt x="0" y="103"/>
                    <a:pt x="164" y="445"/>
                  </a:cubicBezTo>
                  <a:cubicBezTo>
                    <a:pt x="570" y="1297"/>
                    <a:pt x="1365" y="7201"/>
                    <a:pt x="1365" y="7201"/>
                  </a:cubicBezTo>
                  <a:lnTo>
                    <a:pt x="1594" y="7086"/>
                  </a:lnTo>
                  <a:cubicBezTo>
                    <a:pt x="1759" y="7003"/>
                    <a:pt x="1860" y="6830"/>
                    <a:pt x="1850" y="6646"/>
                  </a:cubicBezTo>
                  <a:cubicBezTo>
                    <a:pt x="1819" y="6097"/>
                    <a:pt x="1751" y="4914"/>
                    <a:pt x="1685" y="4038"/>
                  </a:cubicBezTo>
                  <a:cubicBezTo>
                    <a:pt x="1591" y="2828"/>
                    <a:pt x="1124" y="227"/>
                    <a:pt x="1124" y="227"/>
                  </a:cubicBezTo>
                  <a:lnTo>
                    <a:pt x="1124" y="225"/>
                  </a:lnTo>
                  <a:cubicBezTo>
                    <a:pt x="1124" y="225"/>
                    <a:pt x="636"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a:extLst>
                <a:ext uri="{FF2B5EF4-FFF2-40B4-BE49-F238E27FC236}">
                  <a16:creationId xmlns:a16="http://schemas.microsoft.com/office/drawing/2014/main" id="{631A70BB-7490-5BB7-BE20-42043172FA3C}"/>
                </a:ext>
              </a:extLst>
            </p:cNvPr>
            <p:cNvSpPr/>
            <p:nvPr/>
          </p:nvSpPr>
          <p:spPr>
            <a:xfrm>
              <a:off x="5689547" y="4069713"/>
              <a:ext cx="475133" cy="147749"/>
            </a:xfrm>
            <a:custGeom>
              <a:avLst/>
              <a:gdLst/>
              <a:ahLst/>
              <a:cxnLst/>
              <a:rect l="l" t="t" r="r" b="b"/>
              <a:pathLst>
                <a:path w="9641" h="2998" extrusionOk="0">
                  <a:moveTo>
                    <a:pt x="9106" y="2050"/>
                  </a:moveTo>
                  <a:lnTo>
                    <a:pt x="7985" y="1602"/>
                  </a:lnTo>
                  <a:lnTo>
                    <a:pt x="8200" y="1"/>
                  </a:lnTo>
                  <a:lnTo>
                    <a:pt x="1398" y="1"/>
                  </a:lnTo>
                  <a:lnTo>
                    <a:pt x="1617" y="1617"/>
                  </a:lnTo>
                  <a:lnTo>
                    <a:pt x="534" y="2050"/>
                  </a:lnTo>
                  <a:lnTo>
                    <a:pt x="0" y="2270"/>
                  </a:lnTo>
                  <a:lnTo>
                    <a:pt x="232" y="2402"/>
                  </a:lnTo>
                  <a:cubicBezTo>
                    <a:pt x="423" y="2510"/>
                    <a:pt x="654" y="2526"/>
                    <a:pt x="859" y="2446"/>
                  </a:cubicBezTo>
                  <a:lnTo>
                    <a:pt x="1685" y="2125"/>
                  </a:lnTo>
                  <a:lnTo>
                    <a:pt x="1718" y="2373"/>
                  </a:lnTo>
                  <a:cubicBezTo>
                    <a:pt x="1766" y="2729"/>
                    <a:pt x="2071" y="2997"/>
                    <a:pt x="2432" y="2997"/>
                  </a:cubicBezTo>
                  <a:lnTo>
                    <a:pt x="7167" y="2997"/>
                  </a:lnTo>
                  <a:cubicBezTo>
                    <a:pt x="7527" y="2997"/>
                    <a:pt x="7833" y="2729"/>
                    <a:pt x="7880" y="2373"/>
                  </a:cubicBezTo>
                  <a:lnTo>
                    <a:pt x="7916" y="2110"/>
                  </a:lnTo>
                  <a:lnTo>
                    <a:pt x="8782" y="2448"/>
                  </a:lnTo>
                  <a:cubicBezTo>
                    <a:pt x="8986" y="2526"/>
                    <a:pt x="9216" y="2510"/>
                    <a:pt x="9406" y="2402"/>
                  </a:cubicBezTo>
                  <a:lnTo>
                    <a:pt x="9640" y="2270"/>
                  </a:lnTo>
                  <a:lnTo>
                    <a:pt x="9105" y="205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6">
              <a:extLst>
                <a:ext uri="{FF2B5EF4-FFF2-40B4-BE49-F238E27FC236}">
                  <a16:creationId xmlns:a16="http://schemas.microsoft.com/office/drawing/2014/main" id="{CC9BC9A7-9830-5A76-F4C5-3AA9FBB2EEB1}"/>
                </a:ext>
              </a:extLst>
            </p:cNvPr>
            <p:cNvSpPr/>
            <p:nvPr/>
          </p:nvSpPr>
          <p:spPr>
            <a:xfrm>
              <a:off x="5299728" y="3972332"/>
              <a:ext cx="1255570" cy="388001"/>
            </a:xfrm>
            <a:custGeom>
              <a:avLst/>
              <a:gdLst/>
              <a:ahLst/>
              <a:cxnLst/>
              <a:rect l="l" t="t" r="r" b="b"/>
              <a:pathLst>
                <a:path w="25477" h="7873" extrusionOk="0">
                  <a:moveTo>
                    <a:pt x="25477" y="4813"/>
                  </a:moveTo>
                  <a:lnTo>
                    <a:pt x="25476" y="4830"/>
                  </a:lnTo>
                  <a:lnTo>
                    <a:pt x="25476" y="4830"/>
                  </a:lnTo>
                  <a:cubicBezTo>
                    <a:pt x="25477" y="4824"/>
                    <a:pt x="25477" y="4819"/>
                    <a:pt x="25477" y="4813"/>
                  </a:cubicBezTo>
                  <a:close/>
                  <a:moveTo>
                    <a:pt x="12725" y="0"/>
                  </a:moveTo>
                  <a:cubicBezTo>
                    <a:pt x="11060" y="0"/>
                    <a:pt x="9542" y="319"/>
                    <a:pt x="8338" y="900"/>
                  </a:cubicBezTo>
                  <a:lnTo>
                    <a:pt x="4095" y="2950"/>
                  </a:lnTo>
                  <a:lnTo>
                    <a:pt x="4094" y="3767"/>
                  </a:lnTo>
                  <a:cubicBezTo>
                    <a:pt x="3805" y="4236"/>
                    <a:pt x="3033" y="4572"/>
                    <a:pt x="2122" y="4572"/>
                  </a:cubicBezTo>
                  <a:cubicBezTo>
                    <a:pt x="1540" y="4572"/>
                    <a:pt x="1013" y="4436"/>
                    <a:pt x="631" y="4216"/>
                  </a:cubicBezTo>
                  <a:cubicBezTo>
                    <a:pt x="597" y="4197"/>
                    <a:pt x="565" y="4188"/>
                    <a:pt x="533" y="4188"/>
                  </a:cubicBezTo>
                  <a:cubicBezTo>
                    <a:pt x="254" y="4188"/>
                    <a:pt x="71" y="4874"/>
                    <a:pt x="24" y="4874"/>
                  </a:cubicBezTo>
                  <a:cubicBezTo>
                    <a:pt x="16" y="4874"/>
                    <a:pt x="12" y="4855"/>
                    <a:pt x="12" y="4812"/>
                  </a:cubicBezTo>
                  <a:lnTo>
                    <a:pt x="1" y="6653"/>
                  </a:lnTo>
                  <a:cubicBezTo>
                    <a:pt x="4" y="6991"/>
                    <a:pt x="239" y="7296"/>
                    <a:pt x="621" y="7516"/>
                  </a:cubicBezTo>
                  <a:cubicBezTo>
                    <a:pt x="1004" y="7736"/>
                    <a:pt x="1530" y="7873"/>
                    <a:pt x="2111" y="7873"/>
                  </a:cubicBezTo>
                  <a:cubicBezTo>
                    <a:pt x="3214" y="7873"/>
                    <a:pt x="4115" y="7380"/>
                    <a:pt x="4200" y="6756"/>
                  </a:cubicBezTo>
                  <a:lnTo>
                    <a:pt x="4202" y="6756"/>
                  </a:lnTo>
                  <a:cubicBezTo>
                    <a:pt x="4202" y="6756"/>
                    <a:pt x="4197" y="6239"/>
                    <a:pt x="4888" y="5862"/>
                  </a:cubicBezTo>
                  <a:lnTo>
                    <a:pt x="8329" y="4199"/>
                  </a:lnTo>
                  <a:cubicBezTo>
                    <a:pt x="9531" y="3620"/>
                    <a:pt x="11051" y="3301"/>
                    <a:pt x="12716" y="3301"/>
                  </a:cubicBezTo>
                  <a:cubicBezTo>
                    <a:pt x="14286" y="3301"/>
                    <a:pt x="15809" y="3620"/>
                    <a:pt x="17018" y="4201"/>
                  </a:cubicBezTo>
                  <a:lnTo>
                    <a:pt x="20842" y="6041"/>
                  </a:lnTo>
                  <a:cubicBezTo>
                    <a:pt x="21265" y="6384"/>
                    <a:pt x="21263" y="6757"/>
                    <a:pt x="21263" y="6757"/>
                  </a:cubicBezTo>
                  <a:lnTo>
                    <a:pt x="21268" y="6744"/>
                  </a:lnTo>
                  <a:cubicBezTo>
                    <a:pt x="21306" y="7044"/>
                    <a:pt x="21533" y="7314"/>
                    <a:pt x="21880" y="7516"/>
                  </a:cubicBezTo>
                  <a:cubicBezTo>
                    <a:pt x="22263" y="7737"/>
                    <a:pt x="22789" y="7873"/>
                    <a:pt x="23371" y="7873"/>
                  </a:cubicBezTo>
                  <a:cubicBezTo>
                    <a:pt x="24534" y="7873"/>
                    <a:pt x="25472" y="7328"/>
                    <a:pt x="25467" y="6654"/>
                  </a:cubicBezTo>
                  <a:lnTo>
                    <a:pt x="25476" y="4830"/>
                  </a:lnTo>
                  <a:lnTo>
                    <a:pt x="25476" y="4830"/>
                  </a:lnTo>
                  <a:cubicBezTo>
                    <a:pt x="25474" y="4998"/>
                    <a:pt x="25407" y="5060"/>
                    <a:pt x="25289" y="5060"/>
                  </a:cubicBezTo>
                  <a:cubicBezTo>
                    <a:pt x="24960" y="5060"/>
                    <a:pt x="24230" y="4573"/>
                    <a:pt x="23380" y="4573"/>
                  </a:cubicBezTo>
                  <a:lnTo>
                    <a:pt x="23382" y="4573"/>
                  </a:lnTo>
                  <a:cubicBezTo>
                    <a:pt x="22800" y="4573"/>
                    <a:pt x="22274" y="4436"/>
                    <a:pt x="21891" y="4216"/>
                  </a:cubicBezTo>
                  <a:cubicBezTo>
                    <a:pt x="21650" y="4076"/>
                    <a:pt x="21466" y="3903"/>
                    <a:pt x="21363" y="3709"/>
                  </a:cubicBezTo>
                  <a:lnTo>
                    <a:pt x="21365" y="2987"/>
                  </a:lnTo>
                  <a:lnTo>
                    <a:pt x="17029" y="901"/>
                  </a:lnTo>
                  <a:cubicBezTo>
                    <a:pt x="15818" y="319"/>
                    <a:pt x="14297" y="0"/>
                    <a:pt x="12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6">
              <a:extLst>
                <a:ext uri="{FF2B5EF4-FFF2-40B4-BE49-F238E27FC236}">
                  <a16:creationId xmlns:a16="http://schemas.microsoft.com/office/drawing/2014/main" id="{2FACEF2A-36C8-2DBA-5F50-0F78BD1712D0}"/>
                </a:ext>
              </a:extLst>
            </p:cNvPr>
            <p:cNvSpPr/>
            <p:nvPr/>
          </p:nvSpPr>
          <p:spPr>
            <a:xfrm>
              <a:off x="6163687" y="3582760"/>
              <a:ext cx="388248" cy="411065"/>
            </a:xfrm>
            <a:custGeom>
              <a:avLst/>
              <a:gdLst/>
              <a:ahLst/>
              <a:cxnLst/>
              <a:rect l="l" t="t" r="r" b="b"/>
              <a:pathLst>
                <a:path w="7878" h="8341" extrusionOk="0">
                  <a:moveTo>
                    <a:pt x="7878" y="669"/>
                  </a:moveTo>
                  <a:lnTo>
                    <a:pt x="7878" y="685"/>
                  </a:lnTo>
                  <a:lnTo>
                    <a:pt x="7878" y="685"/>
                  </a:lnTo>
                  <a:cubicBezTo>
                    <a:pt x="7878" y="680"/>
                    <a:pt x="7878" y="675"/>
                    <a:pt x="7878" y="669"/>
                  </a:cubicBezTo>
                  <a:close/>
                  <a:moveTo>
                    <a:pt x="5188" y="0"/>
                  </a:moveTo>
                  <a:lnTo>
                    <a:pt x="1540" y="2557"/>
                  </a:lnTo>
                  <a:cubicBezTo>
                    <a:pt x="547" y="3255"/>
                    <a:pt x="5" y="4133"/>
                    <a:pt x="10" y="5041"/>
                  </a:cubicBezTo>
                  <a:lnTo>
                    <a:pt x="1" y="8297"/>
                  </a:lnTo>
                  <a:lnTo>
                    <a:pt x="1" y="8297"/>
                  </a:lnTo>
                  <a:cubicBezTo>
                    <a:pt x="12" y="7407"/>
                    <a:pt x="552" y="6544"/>
                    <a:pt x="1531" y="5858"/>
                  </a:cubicBezTo>
                  <a:lnTo>
                    <a:pt x="4617" y="3694"/>
                  </a:lnTo>
                  <a:cubicBezTo>
                    <a:pt x="4950" y="3460"/>
                    <a:pt x="5350" y="3350"/>
                    <a:pt x="5756" y="3350"/>
                  </a:cubicBezTo>
                  <a:cubicBezTo>
                    <a:pt x="5759" y="3350"/>
                    <a:pt x="5762" y="3350"/>
                    <a:pt x="5764" y="3350"/>
                  </a:cubicBezTo>
                  <a:lnTo>
                    <a:pt x="5771" y="3350"/>
                  </a:lnTo>
                  <a:cubicBezTo>
                    <a:pt x="6932" y="3350"/>
                    <a:pt x="7870" y="2804"/>
                    <a:pt x="7869" y="2131"/>
                  </a:cubicBezTo>
                  <a:lnTo>
                    <a:pt x="7878" y="685"/>
                  </a:lnTo>
                  <a:lnTo>
                    <a:pt x="7878" y="685"/>
                  </a:lnTo>
                  <a:cubicBezTo>
                    <a:pt x="7876" y="813"/>
                    <a:pt x="7836" y="864"/>
                    <a:pt x="7765" y="864"/>
                  </a:cubicBezTo>
                  <a:cubicBezTo>
                    <a:pt x="7483" y="864"/>
                    <a:pt x="6701" y="51"/>
                    <a:pt x="5780" y="51"/>
                  </a:cubicBezTo>
                  <a:lnTo>
                    <a:pt x="5780" y="50"/>
                  </a:lnTo>
                  <a:cubicBezTo>
                    <a:pt x="5574" y="50"/>
                    <a:pt x="5375" y="33"/>
                    <a:pt x="5188" y="0"/>
                  </a:cubicBezTo>
                  <a:close/>
                  <a:moveTo>
                    <a:pt x="1" y="8297"/>
                  </a:moveTo>
                  <a:cubicBezTo>
                    <a:pt x="1" y="8312"/>
                    <a:pt x="1" y="8326"/>
                    <a:pt x="1" y="8340"/>
                  </a:cubicBezTo>
                  <a:lnTo>
                    <a:pt x="1" y="829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a:extLst>
                <a:ext uri="{FF2B5EF4-FFF2-40B4-BE49-F238E27FC236}">
                  <a16:creationId xmlns:a16="http://schemas.microsoft.com/office/drawing/2014/main" id="{42D0CB19-3070-6538-3C50-9706B25EE7FC}"/>
                </a:ext>
              </a:extLst>
            </p:cNvPr>
            <p:cNvSpPr/>
            <p:nvPr/>
          </p:nvSpPr>
          <p:spPr>
            <a:xfrm>
              <a:off x="5296427" y="3583598"/>
              <a:ext cx="388937" cy="412593"/>
            </a:xfrm>
            <a:custGeom>
              <a:avLst/>
              <a:gdLst/>
              <a:ahLst/>
              <a:cxnLst/>
              <a:rect l="l" t="t" r="r" b="b"/>
              <a:pathLst>
                <a:path w="7892" h="8372" extrusionOk="0">
                  <a:moveTo>
                    <a:pt x="2590" y="0"/>
                  </a:moveTo>
                  <a:cubicBezTo>
                    <a:pt x="2438" y="22"/>
                    <a:pt x="2281" y="33"/>
                    <a:pt x="2120" y="33"/>
                  </a:cubicBezTo>
                  <a:cubicBezTo>
                    <a:pt x="1574" y="33"/>
                    <a:pt x="1075" y="1524"/>
                    <a:pt x="701" y="1524"/>
                  </a:cubicBezTo>
                  <a:cubicBezTo>
                    <a:pt x="676" y="1524"/>
                    <a:pt x="652" y="1518"/>
                    <a:pt x="629" y="1505"/>
                  </a:cubicBezTo>
                  <a:cubicBezTo>
                    <a:pt x="248" y="1283"/>
                    <a:pt x="11" y="978"/>
                    <a:pt x="9" y="642"/>
                  </a:cubicBezTo>
                  <a:lnTo>
                    <a:pt x="0" y="2114"/>
                  </a:lnTo>
                  <a:cubicBezTo>
                    <a:pt x="2" y="2451"/>
                    <a:pt x="238" y="2755"/>
                    <a:pt x="620" y="2975"/>
                  </a:cubicBezTo>
                  <a:cubicBezTo>
                    <a:pt x="1003" y="3195"/>
                    <a:pt x="1529" y="3332"/>
                    <a:pt x="2110" y="3332"/>
                  </a:cubicBezTo>
                  <a:lnTo>
                    <a:pt x="2115" y="3332"/>
                  </a:lnTo>
                  <a:cubicBezTo>
                    <a:pt x="2437" y="3332"/>
                    <a:pt x="2752" y="3420"/>
                    <a:pt x="3018" y="3603"/>
                  </a:cubicBezTo>
                  <a:lnTo>
                    <a:pt x="6307" y="5876"/>
                  </a:lnTo>
                  <a:cubicBezTo>
                    <a:pt x="7320" y="6576"/>
                    <a:pt x="7877" y="7457"/>
                    <a:pt x="7882" y="8371"/>
                  </a:cubicBezTo>
                  <a:lnTo>
                    <a:pt x="7891" y="5072"/>
                  </a:lnTo>
                  <a:cubicBezTo>
                    <a:pt x="7886" y="4158"/>
                    <a:pt x="7328" y="3275"/>
                    <a:pt x="6316" y="2577"/>
                  </a:cubicBezTo>
                  <a:lnTo>
                    <a:pt x="6316" y="2575"/>
                  </a:lnTo>
                  <a:lnTo>
                    <a:pt x="2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6">
              <a:extLst>
                <a:ext uri="{FF2B5EF4-FFF2-40B4-BE49-F238E27FC236}">
                  <a16:creationId xmlns:a16="http://schemas.microsoft.com/office/drawing/2014/main" id="{7DA14F9F-A553-A99A-9891-77A699894E4C}"/>
                </a:ext>
              </a:extLst>
            </p:cNvPr>
            <p:cNvSpPr/>
            <p:nvPr/>
          </p:nvSpPr>
          <p:spPr>
            <a:xfrm>
              <a:off x="5296624" y="3556295"/>
              <a:ext cx="1258921" cy="713315"/>
            </a:xfrm>
            <a:custGeom>
              <a:avLst/>
              <a:gdLst/>
              <a:ahLst/>
              <a:cxnLst/>
              <a:rect l="l" t="t" r="r" b="b"/>
              <a:pathLst>
                <a:path w="25545" h="14474" extrusionOk="0">
                  <a:moveTo>
                    <a:pt x="23360" y="0"/>
                  </a:moveTo>
                  <a:cubicBezTo>
                    <a:pt x="22197" y="2"/>
                    <a:pt x="21259" y="547"/>
                    <a:pt x="21262" y="1220"/>
                  </a:cubicBezTo>
                  <a:cubicBezTo>
                    <a:pt x="21265" y="1362"/>
                    <a:pt x="21309" y="1499"/>
                    <a:pt x="21386" y="1625"/>
                  </a:cubicBezTo>
                  <a:cubicBezTo>
                    <a:pt x="21386" y="1625"/>
                    <a:pt x="18455" y="2326"/>
                    <a:pt x="17464" y="2505"/>
                  </a:cubicBezTo>
                  <a:cubicBezTo>
                    <a:pt x="15995" y="2769"/>
                    <a:pt x="14286" y="2814"/>
                    <a:pt x="12705" y="2814"/>
                  </a:cubicBezTo>
                  <a:cubicBezTo>
                    <a:pt x="11127" y="2814"/>
                    <a:pt x="9970" y="2723"/>
                    <a:pt x="8641" y="2505"/>
                  </a:cubicBezTo>
                  <a:cubicBezTo>
                    <a:pt x="7207" y="2268"/>
                    <a:pt x="4066" y="1669"/>
                    <a:pt x="4066" y="1669"/>
                  </a:cubicBezTo>
                  <a:cubicBezTo>
                    <a:pt x="4162" y="1529"/>
                    <a:pt x="4212" y="1377"/>
                    <a:pt x="4212" y="1220"/>
                  </a:cubicBezTo>
                  <a:cubicBezTo>
                    <a:pt x="4211" y="883"/>
                    <a:pt x="3972" y="579"/>
                    <a:pt x="3591" y="359"/>
                  </a:cubicBezTo>
                  <a:cubicBezTo>
                    <a:pt x="3209" y="137"/>
                    <a:pt x="2682" y="2"/>
                    <a:pt x="2100" y="2"/>
                  </a:cubicBezTo>
                  <a:cubicBezTo>
                    <a:pt x="941" y="2"/>
                    <a:pt x="1" y="547"/>
                    <a:pt x="5" y="1220"/>
                  </a:cubicBezTo>
                  <a:cubicBezTo>
                    <a:pt x="7" y="1557"/>
                    <a:pt x="244" y="1862"/>
                    <a:pt x="625" y="2082"/>
                  </a:cubicBezTo>
                  <a:cubicBezTo>
                    <a:pt x="1007" y="2302"/>
                    <a:pt x="1534" y="2438"/>
                    <a:pt x="2116" y="2438"/>
                  </a:cubicBezTo>
                  <a:lnTo>
                    <a:pt x="2156" y="2438"/>
                  </a:lnTo>
                  <a:cubicBezTo>
                    <a:pt x="2491" y="2438"/>
                    <a:pt x="2823" y="2502"/>
                    <a:pt x="3134" y="2628"/>
                  </a:cubicBezTo>
                  <a:cubicBezTo>
                    <a:pt x="3708" y="2857"/>
                    <a:pt x="4688" y="3251"/>
                    <a:pt x="5409" y="3541"/>
                  </a:cubicBezTo>
                  <a:cubicBezTo>
                    <a:pt x="5977" y="3769"/>
                    <a:pt x="6526" y="4047"/>
                    <a:pt x="7043" y="4377"/>
                  </a:cubicBezTo>
                  <a:cubicBezTo>
                    <a:pt x="7590" y="4724"/>
                    <a:pt x="7884" y="4963"/>
                    <a:pt x="7887" y="5624"/>
                  </a:cubicBezTo>
                  <a:cubicBezTo>
                    <a:pt x="7892" y="6538"/>
                    <a:pt x="7393" y="7452"/>
                    <a:pt x="6566" y="8358"/>
                  </a:cubicBezTo>
                  <a:cubicBezTo>
                    <a:pt x="5857" y="9134"/>
                    <a:pt x="4055" y="10843"/>
                    <a:pt x="3200" y="11648"/>
                  </a:cubicBezTo>
                  <a:cubicBezTo>
                    <a:pt x="2926" y="11906"/>
                    <a:pt x="2562" y="12035"/>
                    <a:pt x="2184" y="12035"/>
                  </a:cubicBezTo>
                  <a:cubicBezTo>
                    <a:pt x="2182" y="12035"/>
                    <a:pt x="2179" y="12035"/>
                    <a:pt x="2177" y="12035"/>
                  </a:cubicBezTo>
                  <a:lnTo>
                    <a:pt x="2171" y="12035"/>
                  </a:lnTo>
                  <a:cubicBezTo>
                    <a:pt x="1010" y="12035"/>
                    <a:pt x="70" y="12581"/>
                    <a:pt x="75" y="13254"/>
                  </a:cubicBezTo>
                  <a:cubicBezTo>
                    <a:pt x="76" y="13592"/>
                    <a:pt x="313" y="13897"/>
                    <a:pt x="696" y="14117"/>
                  </a:cubicBezTo>
                  <a:cubicBezTo>
                    <a:pt x="1076" y="14337"/>
                    <a:pt x="1603" y="14473"/>
                    <a:pt x="2185" y="14473"/>
                  </a:cubicBezTo>
                  <a:cubicBezTo>
                    <a:pt x="3348" y="14473"/>
                    <a:pt x="4286" y="13927"/>
                    <a:pt x="4282" y="13254"/>
                  </a:cubicBezTo>
                  <a:lnTo>
                    <a:pt x="4282" y="13251"/>
                  </a:lnTo>
                  <a:cubicBezTo>
                    <a:pt x="4280" y="12937"/>
                    <a:pt x="4418" y="12637"/>
                    <a:pt x="4660" y="12437"/>
                  </a:cubicBezTo>
                  <a:lnTo>
                    <a:pt x="6913" y="10573"/>
                  </a:lnTo>
                  <a:cubicBezTo>
                    <a:pt x="8544" y="9224"/>
                    <a:pt x="10587" y="8457"/>
                    <a:pt x="12702" y="8444"/>
                  </a:cubicBezTo>
                  <a:cubicBezTo>
                    <a:pt x="12731" y="8442"/>
                    <a:pt x="12760" y="8442"/>
                    <a:pt x="12789" y="8442"/>
                  </a:cubicBezTo>
                  <a:lnTo>
                    <a:pt x="12836" y="8442"/>
                  </a:lnTo>
                  <a:cubicBezTo>
                    <a:pt x="14923" y="8451"/>
                    <a:pt x="16936" y="9216"/>
                    <a:pt x="18553" y="10537"/>
                  </a:cubicBezTo>
                  <a:lnTo>
                    <a:pt x="20996" y="12534"/>
                  </a:lnTo>
                  <a:cubicBezTo>
                    <a:pt x="21211" y="12709"/>
                    <a:pt x="21334" y="12974"/>
                    <a:pt x="21333" y="13251"/>
                  </a:cubicBezTo>
                  <a:lnTo>
                    <a:pt x="21333" y="13254"/>
                  </a:lnTo>
                  <a:cubicBezTo>
                    <a:pt x="21334" y="13590"/>
                    <a:pt x="21573" y="13895"/>
                    <a:pt x="21954" y="14117"/>
                  </a:cubicBezTo>
                  <a:cubicBezTo>
                    <a:pt x="22337" y="14337"/>
                    <a:pt x="22863" y="14473"/>
                    <a:pt x="23445" y="14473"/>
                  </a:cubicBezTo>
                  <a:cubicBezTo>
                    <a:pt x="24606" y="14473"/>
                    <a:pt x="25544" y="13927"/>
                    <a:pt x="25541" y="13255"/>
                  </a:cubicBezTo>
                  <a:cubicBezTo>
                    <a:pt x="25540" y="12918"/>
                    <a:pt x="25301" y="12614"/>
                    <a:pt x="24920" y="12392"/>
                  </a:cubicBezTo>
                  <a:cubicBezTo>
                    <a:pt x="24537" y="12172"/>
                    <a:pt x="24011" y="12035"/>
                    <a:pt x="23429" y="12035"/>
                  </a:cubicBezTo>
                  <a:lnTo>
                    <a:pt x="23391" y="12035"/>
                  </a:lnTo>
                  <a:cubicBezTo>
                    <a:pt x="22991" y="12035"/>
                    <a:pt x="22605" y="11885"/>
                    <a:pt x="22309" y="11612"/>
                  </a:cubicBezTo>
                  <a:cubicBezTo>
                    <a:pt x="21414" y="10786"/>
                    <a:pt x="19605" y="9110"/>
                    <a:pt x="18931" y="8442"/>
                  </a:cubicBezTo>
                  <a:cubicBezTo>
                    <a:pt x="18050" y="7571"/>
                    <a:pt x="17607" y="6549"/>
                    <a:pt x="17604" y="5578"/>
                  </a:cubicBezTo>
                  <a:cubicBezTo>
                    <a:pt x="17601" y="4973"/>
                    <a:pt x="17841" y="4724"/>
                    <a:pt x="18295" y="4420"/>
                  </a:cubicBezTo>
                  <a:cubicBezTo>
                    <a:pt x="18848" y="4049"/>
                    <a:pt x="19444" y="3743"/>
                    <a:pt x="20062" y="3492"/>
                  </a:cubicBezTo>
                  <a:lnTo>
                    <a:pt x="22005" y="2705"/>
                  </a:lnTo>
                  <a:cubicBezTo>
                    <a:pt x="22439" y="2529"/>
                    <a:pt x="22900" y="2440"/>
                    <a:pt x="23368" y="2440"/>
                  </a:cubicBezTo>
                  <a:lnTo>
                    <a:pt x="23374" y="2440"/>
                  </a:lnTo>
                  <a:cubicBezTo>
                    <a:pt x="24535" y="2440"/>
                    <a:pt x="25475" y="1894"/>
                    <a:pt x="25472" y="1220"/>
                  </a:cubicBezTo>
                  <a:cubicBezTo>
                    <a:pt x="25469" y="883"/>
                    <a:pt x="25233" y="579"/>
                    <a:pt x="24850" y="357"/>
                  </a:cubicBezTo>
                  <a:cubicBezTo>
                    <a:pt x="24469" y="137"/>
                    <a:pt x="23941" y="0"/>
                    <a:pt x="23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6">
              <a:extLst>
                <a:ext uri="{FF2B5EF4-FFF2-40B4-BE49-F238E27FC236}">
                  <a16:creationId xmlns:a16="http://schemas.microsoft.com/office/drawing/2014/main" id="{99DDE042-D0DD-7EDC-DCB3-48BB7ECF0891}"/>
                </a:ext>
              </a:extLst>
            </p:cNvPr>
            <p:cNvSpPr/>
            <p:nvPr/>
          </p:nvSpPr>
          <p:spPr>
            <a:xfrm>
              <a:off x="5302488" y="3969227"/>
              <a:ext cx="1250543" cy="320287"/>
            </a:xfrm>
            <a:custGeom>
              <a:avLst/>
              <a:gdLst/>
              <a:ahLst/>
              <a:cxnLst/>
              <a:rect l="l" t="t" r="r" b="b"/>
              <a:pathLst>
                <a:path w="25375" h="6499" extrusionOk="0">
                  <a:moveTo>
                    <a:pt x="12606" y="0"/>
                  </a:moveTo>
                  <a:cubicBezTo>
                    <a:pt x="12453" y="0"/>
                    <a:pt x="12303" y="6"/>
                    <a:pt x="12154" y="12"/>
                  </a:cubicBezTo>
                  <a:cubicBezTo>
                    <a:pt x="10169" y="106"/>
                    <a:pt x="8331" y="923"/>
                    <a:pt x="6794" y="2194"/>
                  </a:cubicBezTo>
                  <a:lnTo>
                    <a:pt x="4541" y="4058"/>
                  </a:lnTo>
                  <a:cubicBezTo>
                    <a:pt x="4299" y="4258"/>
                    <a:pt x="4159" y="4558"/>
                    <a:pt x="4163" y="4872"/>
                  </a:cubicBezTo>
                  <a:lnTo>
                    <a:pt x="4163" y="4875"/>
                  </a:lnTo>
                  <a:cubicBezTo>
                    <a:pt x="4166" y="5548"/>
                    <a:pt x="3227" y="6094"/>
                    <a:pt x="2066" y="6094"/>
                  </a:cubicBezTo>
                  <a:cubicBezTo>
                    <a:pt x="1484" y="6094"/>
                    <a:pt x="957" y="5959"/>
                    <a:pt x="575" y="5738"/>
                  </a:cubicBezTo>
                  <a:cubicBezTo>
                    <a:pt x="371" y="5619"/>
                    <a:pt x="211" y="5476"/>
                    <a:pt x="103" y="5318"/>
                  </a:cubicBezTo>
                  <a:cubicBezTo>
                    <a:pt x="60" y="5382"/>
                    <a:pt x="26" y="5448"/>
                    <a:pt x="0" y="5518"/>
                  </a:cubicBezTo>
                  <a:cubicBezTo>
                    <a:pt x="83" y="5759"/>
                    <a:pt x="286" y="5976"/>
                    <a:pt x="575" y="6142"/>
                  </a:cubicBezTo>
                  <a:cubicBezTo>
                    <a:pt x="957" y="6362"/>
                    <a:pt x="1484" y="6499"/>
                    <a:pt x="2066" y="6499"/>
                  </a:cubicBezTo>
                  <a:cubicBezTo>
                    <a:pt x="3229" y="6499"/>
                    <a:pt x="4167" y="5953"/>
                    <a:pt x="4163" y="5281"/>
                  </a:cubicBezTo>
                  <a:lnTo>
                    <a:pt x="4163" y="5276"/>
                  </a:lnTo>
                  <a:cubicBezTo>
                    <a:pt x="4159" y="4961"/>
                    <a:pt x="4299" y="4662"/>
                    <a:pt x="4541" y="4462"/>
                  </a:cubicBezTo>
                  <a:lnTo>
                    <a:pt x="6794" y="2598"/>
                  </a:lnTo>
                  <a:cubicBezTo>
                    <a:pt x="8331" y="1328"/>
                    <a:pt x="10232" y="574"/>
                    <a:pt x="12217" y="478"/>
                  </a:cubicBezTo>
                  <a:cubicBezTo>
                    <a:pt x="12338" y="474"/>
                    <a:pt x="12461" y="469"/>
                    <a:pt x="12583" y="469"/>
                  </a:cubicBezTo>
                  <a:cubicBezTo>
                    <a:pt x="12612" y="468"/>
                    <a:pt x="12640" y="468"/>
                    <a:pt x="12669" y="468"/>
                  </a:cubicBezTo>
                  <a:lnTo>
                    <a:pt x="12717" y="468"/>
                  </a:lnTo>
                  <a:cubicBezTo>
                    <a:pt x="12850" y="469"/>
                    <a:pt x="12984" y="472"/>
                    <a:pt x="13118" y="480"/>
                  </a:cubicBezTo>
                  <a:cubicBezTo>
                    <a:pt x="15061" y="578"/>
                    <a:pt x="16920" y="1326"/>
                    <a:pt x="18434" y="2563"/>
                  </a:cubicBezTo>
                  <a:lnTo>
                    <a:pt x="20877" y="4559"/>
                  </a:lnTo>
                  <a:cubicBezTo>
                    <a:pt x="21091" y="4735"/>
                    <a:pt x="21215" y="4999"/>
                    <a:pt x="21214" y="5276"/>
                  </a:cubicBezTo>
                  <a:lnTo>
                    <a:pt x="21214" y="5281"/>
                  </a:lnTo>
                  <a:cubicBezTo>
                    <a:pt x="21215" y="5616"/>
                    <a:pt x="21452" y="5922"/>
                    <a:pt x="21835" y="6142"/>
                  </a:cubicBezTo>
                  <a:cubicBezTo>
                    <a:pt x="22216" y="6362"/>
                    <a:pt x="22743" y="6499"/>
                    <a:pt x="23324" y="6499"/>
                  </a:cubicBezTo>
                  <a:cubicBezTo>
                    <a:pt x="24341" y="6499"/>
                    <a:pt x="25182" y="6081"/>
                    <a:pt x="25374" y="5527"/>
                  </a:cubicBezTo>
                  <a:cubicBezTo>
                    <a:pt x="25350" y="5458"/>
                    <a:pt x="25316" y="5391"/>
                    <a:pt x="25273" y="5327"/>
                  </a:cubicBezTo>
                  <a:cubicBezTo>
                    <a:pt x="24967" y="5776"/>
                    <a:pt x="24212" y="6094"/>
                    <a:pt x="23324" y="6094"/>
                  </a:cubicBezTo>
                  <a:cubicBezTo>
                    <a:pt x="22743" y="6094"/>
                    <a:pt x="22216" y="5958"/>
                    <a:pt x="21835" y="5738"/>
                  </a:cubicBezTo>
                  <a:cubicBezTo>
                    <a:pt x="21452" y="5516"/>
                    <a:pt x="21215" y="5211"/>
                    <a:pt x="21214" y="4875"/>
                  </a:cubicBezTo>
                  <a:lnTo>
                    <a:pt x="21214" y="4872"/>
                  </a:lnTo>
                  <a:cubicBezTo>
                    <a:pt x="21215" y="4595"/>
                    <a:pt x="21091" y="4330"/>
                    <a:pt x="20877" y="4155"/>
                  </a:cubicBezTo>
                  <a:lnTo>
                    <a:pt x="18434" y="2158"/>
                  </a:lnTo>
                  <a:cubicBezTo>
                    <a:pt x="16920" y="921"/>
                    <a:pt x="14998" y="111"/>
                    <a:pt x="13055" y="12"/>
                  </a:cubicBezTo>
                  <a:cubicBezTo>
                    <a:pt x="12906" y="6"/>
                    <a:pt x="12756" y="0"/>
                    <a:pt x="12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a:extLst>
                <a:ext uri="{FF2B5EF4-FFF2-40B4-BE49-F238E27FC236}">
                  <a16:creationId xmlns:a16="http://schemas.microsoft.com/office/drawing/2014/main" id="{203D2030-BED8-188A-C252-AFE61BEFE2CC}"/>
                </a:ext>
              </a:extLst>
            </p:cNvPr>
            <p:cNvSpPr/>
            <p:nvPr/>
          </p:nvSpPr>
          <p:spPr>
            <a:xfrm>
              <a:off x="6294135" y="3607302"/>
              <a:ext cx="66039" cy="42432"/>
            </a:xfrm>
            <a:custGeom>
              <a:avLst/>
              <a:gdLst/>
              <a:ahLst/>
              <a:cxnLst/>
              <a:rect l="l" t="t" r="r" b="b"/>
              <a:pathLst>
                <a:path w="1340" h="861" extrusionOk="0">
                  <a:moveTo>
                    <a:pt x="1044" y="1"/>
                  </a:moveTo>
                  <a:cubicBezTo>
                    <a:pt x="1044" y="1"/>
                    <a:pt x="849" y="430"/>
                    <a:pt x="1" y="861"/>
                  </a:cubicBezTo>
                  <a:lnTo>
                    <a:pt x="1339" y="728"/>
                  </a:lnTo>
                  <a:lnTo>
                    <a:pt x="1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6">
              <a:extLst>
                <a:ext uri="{FF2B5EF4-FFF2-40B4-BE49-F238E27FC236}">
                  <a16:creationId xmlns:a16="http://schemas.microsoft.com/office/drawing/2014/main" id="{C8F971EB-E8A7-A43F-5869-260FC34DCEB4}"/>
                </a:ext>
              </a:extLst>
            </p:cNvPr>
            <p:cNvSpPr/>
            <p:nvPr/>
          </p:nvSpPr>
          <p:spPr>
            <a:xfrm>
              <a:off x="5488428" y="3607302"/>
              <a:ext cx="65940" cy="42432"/>
            </a:xfrm>
            <a:custGeom>
              <a:avLst/>
              <a:gdLst/>
              <a:ahLst/>
              <a:cxnLst/>
              <a:rect l="l" t="t" r="r" b="b"/>
              <a:pathLst>
                <a:path w="1338" h="861" extrusionOk="0">
                  <a:moveTo>
                    <a:pt x="296" y="1"/>
                  </a:moveTo>
                  <a:lnTo>
                    <a:pt x="0" y="728"/>
                  </a:lnTo>
                  <a:lnTo>
                    <a:pt x="1337" y="861"/>
                  </a:lnTo>
                  <a:cubicBezTo>
                    <a:pt x="491" y="430"/>
                    <a:pt x="296" y="1"/>
                    <a:pt x="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a:extLst>
                <a:ext uri="{FF2B5EF4-FFF2-40B4-BE49-F238E27FC236}">
                  <a16:creationId xmlns:a16="http://schemas.microsoft.com/office/drawing/2014/main" id="{2AF7132F-797D-ADD5-1605-DD2E8125DF00}"/>
                </a:ext>
              </a:extLst>
            </p:cNvPr>
            <p:cNvSpPr/>
            <p:nvPr/>
          </p:nvSpPr>
          <p:spPr>
            <a:xfrm>
              <a:off x="6255499" y="4065770"/>
              <a:ext cx="107633" cy="168103"/>
            </a:xfrm>
            <a:custGeom>
              <a:avLst/>
              <a:gdLst/>
              <a:ahLst/>
              <a:cxnLst/>
              <a:rect l="l" t="t" r="r" b="b"/>
              <a:pathLst>
                <a:path w="2184" h="3411" extrusionOk="0">
                  <a:moveTo>
                    <a:pt x="1479" y="1"/>
                  </a:moveTo>
                  <a:lnTo>
                    <a:pt x="1479" y="1"/>
                  </a:lnTo>
                  <a:cubicBezTo>
                    <a:pt x="1259" y="30"/>
                    <a:pt x="1048" y="107"/>
                    <a:pt x="862" y="228"/>
                  </a:cubicBezTo>
                  <a:lnTo>
                    <a:pt x="542" y="439"/>
                  </a:lnTo>
                  <a:cubicBezTo>
                    <a:pt x="204" y="662"/>
                    <a:pt x="0" y="1041"/>
                    <a:pt x="0" y="1445"/>
                  </a:cubicBezTo>
                  <a:lnTo>
                    <a:pt x="0" y="2633"/>
                  </a:lnTo>
                  <a:cubicBezTo>
                    <a:pt x="0" y="2833"/>
                    <a:pt x="114" y="3014"/>
                    <a:pt x="294" y="3100"/>
                  </a:cubicBezTo>
                  <a:lnTo>
                    <a:pt x="937" y="3411"/>
                  </a:lnTo>
                  <a:lnTo>
                    <a:pt x="937" y="1899"/>
                  </a:lnTo>
                  <a:cubicBezTo>
                    <a:pt x="937" y="1493"/>
                    <a:pt x="1143" y="1113"/>
                    <a:pt x="1485" y="891"/>
                  </a:cubicBezTo>
                  <a:lnTo>
                    <a:pt x="1485" y="891"/>
                  </a:lnTo>
                  <a:cubicBezTo>
                    <a:pt x="1674" y="768"/>
                    <a:pt x="1888" y="690"/>
                    <a:pt x="2112" y="664"/>
                  </a:cubicBezTo>
                  <a:lnTo>
                    <a:pt x="2183" y="656"/>
                  </a:lnTo>
                  <a:lnTo>
                    <a:pt x="14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a:extLst>
                <a:ext uri="{FF2B5EF4-FFF2-40B4-BE49-F238E27FC236}">
                  <a16:creationId xmlns:a16="http://schemas.microsoft.com/office/drawing/2014/main" id="{3EC900AF-2965-5E4E-8992-2F8066416D94}"/>
                </a:ext>
              </a:extLst>
            </p:cNvPr>
            <p:cNvSpPr/>
            <p:nvPr/>
          </p:nvSpPr>
          <p:spPr>
            <a:xfrm>
              <a:off x="6181527" y="4018164"/>
              <a:ext cx="127790" cy="180275"/>
            </a:xfrm>
            <a:custGeom>
              <a:avLst/>
              <a:gdLst/>
              <a:ahLst/>
              <a:cxnLst/>
              <a:rect l="l" t="t" r="r" b="b"/>
              <a:pathLst>
                <a:path w="2593" h="3658" extrusionOk="0">
                  <a:moveTo>
                    <a:pt x="1948" y="1"/>
                  </a:moveTo>
                  <a:lnTo>
                    <a:pt x="1935" y="1"/>
                  </a:lnTo>
                  <a:cubicBezTo>
                    <a:pt x="1728" y="18"/>
                    <a:pt x="1528" y="84"/>
                    <a:pt x="1351" y="195"/>
                  </a:cubicBezTo>
                  <a:lnTo>
                    <a:pt x="725" y="590"/>
                  </a:lnTo>
                  <a:cubicBezTo>
                    <a:pt x="272" y="873"/>
                    <a:pt x="0" y="1368"/>
                    <a:pt x="0" y="1902"/>
                  </a:cubicBezTo>
                  <a:lnTo>
                    <a:pt x="0" y="2880"/>
                  </a:lnTo>
                  <a:cubicBezTo>
                    <a:pt x="0" y="3080"/>
                    <a:pt x="114" y="3263"/>
                    <a:pt x="296" y="3349"/>
                  </a:cubicBezTo>
                  <a:cubicBezTo>
                    <a:pt x="572" y="3480"/>
                    <a:pt x="942" y="3657"/>
                    <a:pt x="942" y="3657"/>
                  </a:cubicBezTo>
                  <a:lnTo>
                    <a:pt x="942" y="2334"/>
                  </a:lnTo>
                  <a:cubicBezTo>
                    <a:pt x="942" y="1810"/>
                    <a:pt x="1208" y="1320"/>
                    <a:pt x="1646" y="1034"/>
                  </a:cubicBezTo>
                  <a:lnTo>
                    <a:pt x="1992" y="810"/>
                  </a:lnTo>
                  <a:cubicBezTo>
                    <a:pt x="2172" y="693"/>
                    <a:pt x="2378" y="624"/>
                    <a:pt x="2592" y="607"/>
                  </a:cubicBezTo>
                  <a:lnTo>
                    <a:pt x="2592" y="607"/>
                  </a:lnTo>
                  <a:lnTo>
                    <a:pt x="19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6">
              <a:extLst>
                <a:ext uri="{FF2B5EF4-FFF2-40B4-BE49-F238E27FC236}">
                  <a16:creationId xmlns:a16="http://schemas.microsoft.com/office/drawing/2014/main" id="{32B3384A-E064-CE9D-A0D6-8069D7714D76}"/>
                </a:ext>
              </a:extLst>
            </p:cNvPr>
            <p:cNvSpPr/>
            <p:nvPr/>
          </p:nvSpPr>
          <p:spPr>
            <a:xfrm>
              <a:off x="5487886" y="4065770"/>
              <a:ext cx="107633" cy="168103"/>
            </a:xfrm>
            <a:custGeom>
              <a:avLst/>
              <a:gdLst/>
              <a:ahLst/>
              <a:cxnLst/>
              <a:rect l="l" t="t" r="r" b="b"/>
              <a:pathLst>
                <a:path w="2184" h="3411" extrusionOk="0">
                  <a:moveTo>
                    <a:pt x="705" y="1"/>
                  </a:moveTo>
                  <a:lnTo>
                    <a:pt x="705" y="1"/>
                  </a:lnTo>
                  <a:cubicBezTo>
                    <a:pt x="925" y="30"/>
                    <a:pt x="1136" y="107"/>
                    <a:pt x="1320" y="228"/>
                  </a:cubicBezTo>
                  <a:lnTo>
                    <a:pt x="1640" y="439"/>
                  </a:lnTo>
                  <a:cubicBezTo>
                    <a:pt x="1979" y="662"/>
                    <a:pt x="2183" y="1041"/>
                    <a:pt x="2183" y="1445"/>
                  </a:cubicBezTo>
                  <a:lnTo>
                    <a:pt x="2183" y="2633"/>
                  </a:lnTo>
                  <a:cubicBezTo>
                    <a:pt x="2183" y="2833"/>
                    <a:pt x="2069" y="3014"/>
                    <a:pt x="1890" y="3100"/>
                  </a:cubicBezTo>
                  <a:lnTo>
                    <a:pt x="1245" y="3411"/>
                  </a:lnTo>
                  <a:lnTo>
                    <a:pt x="1245" y="1899"/>
                  </a:lnTo>
                  <a:cubicBezTo>
                    <a:pt x="1245" y="1493"/>
                    <a:pt x="1040" y="1113"/>
                    <a:pt x="699" y="891"/>
                  </a:cubicBezTo>
                  <a:lnTo>
                    <a:pt x="699" y="891"/>
                  </a:lnTo>
                  <a:cubicBezTo>
                    <a:pt x="510" y="768"/>
                    <a:pt x="294" y="690"/>
                    <a:pt x="71" y="664"/>
                  </a:cubicBezTo>
                  <a:lnTo>
                    <a:pt x="1" y="656"/>
                  </a:lnTo>
                  <a:lnTo>
                    <a:pt x="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6">
              <a:extLst>
                <a:ext uri="{FF2B5EF4-FFF2-40B4-BE49-F238E27FC236}">
                  <a16:creationId xmlns:a16="http://schemas.microsoft.com/office/drawing/2014/main" id="{3ABD20D3-E68A-0C0C-C913-468E97FE8986}"/>
                </a:ext>
              </a:extLst>
            </p:cNvPr>
            <p:cNvSpPr/>
            <p:nvPr/>
          </p:nvSpPr>
          <p:spPr>
            <a:xfrm>
              <a:off x="5540568" y="4018164"/>
              <a:ext cx="127888" cy="180275"/>
            </a:xfrm>
            <a:custGeom>
              <a:avLst/>
              <a:gdLst/>
              <a:ahLst/>
              <a:cxnLst/>
              <a:rect l="l" t="t" r="r" b="b"/>
              <a:pathLst>
                <a:path w="2595" h="3658" extrusionOk="0">
                  <a:moveTo>
                    <a:pt x="624" y="1"/>
                  </a:moveTo>
                  <a:lnTo>
                    <a:pt x="657" y="1"/>
                  </a:lnTo>
                  <a:cubicBezTo>
                    <a:pt x="865" y="18"/>
                    <a:pt x="1065" y="84"/>
                    <a:pt x="1240" y="195"/>
                  </a:cubicBezTo>
                  <a:lnTo>
                    <a:pt x="1870" y="590"/>
                  </a:lnTo>
                  <a:cubicBezTo>
                    <a:pt x="2320" y="873"/>
                    <a:pt x="2594" y="1368"/>
                    <a:pt x="2594" y="1902"/>
                  </a:cubicBezTo>
                  <a:lnTo>
                    <a:pt x="2594" y="2880"/>
                  </a:lnTo>
                  <a:cubicBezTo>
                    <a:pt x="2594" y="3080"/>
                    <a:pt x="2479" y="3263"/>
                    <a:pt x="2297" y="3349"/>
                  </a:cubicBezTo>
                  <a:cubicBezTo>
                    <a:pt x="2020" y="3480"/>
                    <a:pt x="1651" y="3657"/>
                    <a:pt x="1651" y="3657"/>
                  </a:cubicBezTo>
                  <a:lnTo>
                    <a:pt x="1651" y="2334"/>
                  </a:lnTo>
                  <a:cubicBezTo>
                    <a:pt x="1651" y="1810"/>
                    <a:pt x="1385" y="1320"/>
                    <a:pt x="945" y="1034"/>
                  </a:cubicBezTo>
                  <a:lnTo>
                    <a:pt x="601" y="810"/>
                  </a:lnTo>
                  <a:cubicBezTo>
                    <a:pt x="421" y="693"/>
                    <a:pt x="214" y="624"/>
                    <a:pt x="1" y="607"/>
                  </a:cubicBezTo>
                  <a:lnTo>
                    <a:pt x="1" y="60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a:extLst>
                <a:ext uri="{FF2B5EF4-FFF2-40B4-BE49-F238E27FC236}">
                  <a16:creationId xmlns:a16="http://schemas.microsoft.com/office/drawing/2014/main" id="{AB39D762-A0B2-EEAA-AEE1-1B9B7B22400F}"/>
                </a:ext>
              </a:extLst>
            </p:cNvPr>
            <p:cNvSpPr/>
            <p:nvPr/>
          </p:nvSpPr>
          <p:spPr>
            <a:xfrm>
              <a:off x="5902493" y="3809554"/>
              <a:ext cx="50958" cy="29471"/>
            </a:xfrm>
            <a:custGeom>
              <a:avLst/>
              <a:gdLst/>
              <a:ahLst/>
              <a:cxnLst/>
              <a:rect l="l" t="t" r="r" b="b"/>
              <a:pathLst>
                <a:path w="1034" h="598" extrusionOk="0">
                  <a:moveTo>
                    <a:pt x="512" y="1"/>
                  </a:moveTo>
                  <a:cubicBezTo>
                    <a:pt x="380" y="1"/>
                    <a:pt x="248" y="30"/>
                    <a:pt x="148" y="88"/>
                  </a:cubicBezTo>
                  <a:cubicBezTo>
                    <a:pt x="49" y="147"/>
                    <a:pt x="0" y="222"/>
                    <a:pt x="0" y="299"/>
                  </a:cubicBezTo>
                  <a:cubicBezTo>
                    <a:pt x="0" y="304"/>
                    <a:pt x="0" y="308"/>
                    <a:pt x="0" y="313"/>
                  </a:cubicBezTo>
                  <a:lnTo>
                    <a:pt x="0" y="314"/>
                  </a:lnTo>
                  <a:cubicBezTo>
                    <a:pt x="2" y="319"/>
                    <a:pt x="2" y="322"/>
                    <a:pt x="2" y="327"/>
                  </a:cubicBezTo>
                  <a:cubicBezTo>
                    <a:pt x="2" y="331"/>
                    <a:pt x="3" y="337"/>
                    <a:pt x="6" y="342"/>
                  </a:cubicBezTo>
                  <a:cubicBezTo>
                    <a:pt x="6" y="347"/>
                    <a:pt x="8" y="351"/>
                    <a:pt x="9" y="356"/>
                  </a:cubicBezTo>
                  <a:cubicBezTo>
                    <a:pt x="11" y="361"/>
                    <a:pt x="12" y="365"/>
                    <a:pt x="15" y="371"/>
                  </a:cubicBezTo>
                  <a:cubicBezTo>
                    <a:pt x="17" y="374"/>
                    <a:pt x="19" y="379"/>
                    <a:pt x="20" y="384"/>
                  </a:cubicBezTo>
                  <a:cubicBezTo>
                    <a:pt x="23" y="388"/>
                    <a:pt x="26" y="393"/>
                    <a:pt x="31" y="399"/>
                  </a:cubicBezTo>
                  <a:cubicBezTo>
                    <a:pt x="32" y="402"/>
                    <a:pt x="34" y="407"/>
                    <a:pt x="37" y="411"/>
                  </a:cubicBezTo>
                  <a:cubicBezTo>
                    <a:pt x="42" y="416"/>
                    <a:pt x="46" y="421"/>
                    <a:pt x="49" y="427"/>
                  </a:cubicBezTo>
                  <a:cubicBezTo>
                    <a:pt x="52" y="430"/>
                    <a:pt x="55" y="434"/>
                    <a:pt x="59" y="437"/>
                  </a:cubicBezTo>
                  <a:cubicBezTo>
                    <a:pt x="63" y="442"/>
                    <a:pt x="69" y="448"/>
                    <a:pt x="74" y="453"/>
                  </a:cubicBezTo>
                  <a:cubicBezTo>
                    <a:pt x="77" y="456"/>
                    <a:pt x="82" y="461"/>
                    <a:pt x="85" y="464"/>
                  </a:cubicBezTo>
                  <a:cubicBezTo>
                    <a:pt x="91" y="468"/>
                    <a:pt x="97" y="473"/>
                    <a:pt x="105" y="477"/>
                  </a:cubicBezTo>
                  <a:cubicBezTo>
                    <a:pt x="108" y="481"/>
                    <a:pt x="111" y="484"/>
                    <a:pt x="115" y="487"/>
                  </a:cubicBezTo>
                  <a:cubicBezTo>
                    <a:pt x="126" y="494"/>
                    <a:pt x="138" y="502"/>
                    <a:pt x="151" y="510"/>
                  </a:cubicBezTo>
                  <a:cubicBezTo>
                    <a:pt x="252" y="568"/>
                    <a:pt x="383" y="597"/>
                    <a:pt x="515" y="597"/>
                  </a:cubicBezTo>
                  <a:cubicBezTo>
                    <a:pt x="647" y="597"/>
                    <a:pt x="778" y="568"/>
                    <a:pt x="878" y="510"/>
                  </a:cubicBezTo>
                  <a:cubicBezTo>
                    <a:pt x="891" y="502"/>
                    <a:pt x="903" y="494"/>
                    <a:pt x="914" y="487"/>
                  </a:cubicBezTo>
                  <a:cubicBezTo>
                    <a:pt x="917" y="485"/>
                    <a:pt x="918" y="484"/>
                    <a:pt x="921" y="481"/>
                  </a:cubicBezTo>
                  <a:cubicBezTo>
                    <a:pt x="929" y="474"/>
                    <a:pt x="937" y="470"/>
                    <a:pt x="943" y="464"/>
                  </a:cubicBezTo>
                  <a:cubicBezTo>
                    <a:pt x="948" y="461"/>
                    <a:pt x="949" y="457"/>
                    <a:pt x="952" y="454"/>
                  </a:cubicBezTo>
                  <a:cubicBezTo>
                    <a:pt x="958" y="448"/>
                    <a:pt x="965" y="444"/>
                    <a:pt x="969" y="437"/>
                  </a:cubicBezTo>
                  <a:cubicBezTo>
                    <a:pt x="972" y="434"/>
                    <a:pt x="974" y="431"/>
                    <a:pt x="977" y="428"/>
                  </a:cubicBezTo>
                  <a:cubicBezTo>
                    <a:pt x="981" y="422"/>
                    <a:pt x="986" y="417"/>
                    <a:pt x="991" y="411"/>
                  </a:cubicBezTo>
                  <a:cubicBezTo>
                    <a:pt x="994" y="407"/>
                    <a:pt x="994" y="404"/>
                    <a:pt x="997" y="399"/>
                  </a:cubicBezTo>
                  <a:cubicBezTo>
                    <a:pt x="1000" y="394"/>
                    <a:pt x="1003" y="390"/>
                    <a:pt x="1006" y="384"/>
                  </a:cubicBezTo>
                  <a:cubicBezTo>
                    <a:pt x="1009" y="381"/>
                    <a:pt x="1011" y="376"/>
                    <a:pt x="1012" y="371"/>
                  </a:cubicBezTo>
                  <a:cubicBezTo>
                    <a:pt x="1014" y="367"/>
                    <a:pt x="1017" y="362"/>
                    <a:pt x="1018" y="356"/>
                  </a:cubicBezTo>
                  <a:cubicBezTo>
                    <a:pt x="1020" y="351"/>
                    <a:pt x="1020" y="348"/>
                    <a:pt x="1021" y="344"/>
                  </a:cubicBezTo>
                  <a:cubicBezTo>
                    <a:pt x="1023" y="339"/>
                    <a:pt x="1024" y="333"/>
                    <a:pt x="1024" y="328"/>
                  </a:cubicBezTo>
                  <a:cubicBezTo>
                    <a:pt x="1026" y="324"/>
                    <a:pt x="1026" y="319"/>
                    <a:pt x="1026" y="314"/>
                  </a:cubicBezTo>
                  <a:cubicBezTo>
                    <a:pt x="1034" y="233"/>
                    <a:pt x="983" y="150"/>
                    <a:pt x="875" y="88"/>
                  </a:cubicBezTo>
                  <a:cubicBezTo>
                    <a:pt x="775" y="30"/>
                    <a:pt x="643"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E63CB981-1DFF-F6BE-A6F5-AC281EB17927}"/>
                </a:ext>
              </a:extLst>
            </p:cNvPr>
            <p:cNvSpPr/>
            <p:nvPr/>
          </p:nvSpPr>
          <p:spPr>
            <a:xfrm>
              <a:off x="6472683" y="4106329"/>
              <a:ext cx="7491" cy="11039"/>
            </a:xfrm>
            <a:custGeom>
              <a:avLst/>
              <a:gdLst/>
              <a:ahLst/>
              <a:cxnLst/>
              <a:rect l="l" t="t" r="r" b="b"/>
              <a:pathLst>
                <a:path w="152" h="224" extrusionOk="0">
                  <a:moveTo>
                    <a:pt x="151" y="1"/>
                  </a:moveTo>
                  <a:lnTo>
                    <a:pt x="0" y="59"/>
                  </a:lnTo>
                  <a:lnTo>
                    <a:pt x="0" y="224"/>
                  </a:lnTo>
                  <a:lnTo>
                    <a:pt x="151" y="167"/>
                  </a:lnTo>
                  <a:lnTo>
                    <a:pt x="151" y="1"/>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91CFFA04-5732-C771-5A7E-F9B267BC6D94}"/>
                </a:ext>
              </a:extLst>
            </p:cNvPr>
            <p:cNvSpPr/>
            <p:nvPr/>
          </p:nvSpPr>
          <p:spPr>
            <a:xfrm>
              <a:off x="6463911" y="4104161"/>
              <a:ext cx="8822" cy="13208"/>
            </a:xfrm>
            <a:custGeom>
              <a:avLst/>
              <a:gdLst/>
              <a:ahLst/>
              <a:cxnLst/>
              <a:rect l="l" t="t" r="r" b="b"/>
              <a:pathLst>
                <a:path w="179" h="268" extrusionOk="0">
                  <a:moveTo>
                    <a:pt x="0" y="0"/>
                  </a:moveTo>
                  <a:lnTo>
                    <a:pt x="0" y="165"/>
                  </a:lnTo>
                  <a:lnTo>
                    <a:pt x="178" y="268"/>
                  </a:lnTo>
                  <a:lnTo>
                    <a:pt x="178" y="103"/>
                  </a:lnTo>
                  <a:lnTo>
                    <a:pt x="0" y="0"/>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604C63FC-6253-EA0A-20D3-BB37D8875717}"/>
                </a:ext>
              </a:extLst>
            </p:cNvPr>
            <p:cNvSpPr/>
            <p:nvPr/>
          </p:nvSpPr>
          <p:spPr>
            <a:xfrm>
              <a:off x="6445233" y="3968734"/>
              <a:ext cx="13996" cy="125375"/>
            </a:xfrm>
            <a:custGeom>
              <a:avLst/>
              <a:gdLst/>
              <a:ahLst/>
              <a:cxnLst/>
              <a:rect l="l" t="t" r="r" b="b"/>
              <a:pathLst>
                <a:path w="284" h="2544" extrusionOk="0">
                  <a:moveTo>
                    <a:pt x="139" y="1"/>
                  </a:moveTo>
                  <a:cubicBezTo>
                    <a:pt x="62" y="2"/>
                    <a:pt x="1" y="52"/>
                    <a:pt x="1" y="115"/>
                  </a:cubicBezTo>
                  <a:lnTo>
                    <a:pt x="8" y="2543"/>
                  </a:lnTo>
                  <a:cubicBezTo>
                    <a:pt x="8" y="2482"/>
                    <a:pt x="70" y="2431"/>
                    <a:pt x="147" y="2431"/>
                  </a:cubicBezTo>
                  <a:cubicBezTo>
                    <a:pt x="222" y="2431"/>
                    <a:pt x="283" y="2480"/>
                    <a:pt x="284" y="2543"/>
                  </a:cubicBezTo>
                  <a:lnTo>
                    <a:pt x="284" y="2543"/>
                  </a:lnTo>
                  <a:lnTo>
                    <a:pt x="278" y="113"/>
                  </a:lnTo>
                  <a:cubicBezTo>
                    <a:pt x="278" y="52"/>
                    <a:pt x="214" y="1"/>
                    <a:pt x="139" y="1"/>
                  </a:cubicBezTo>
                  <a:close/>
                  <a:moveTo>
                    <a:pt x="284" y="2543"/>
                  </a:moveTo>
                  <a:lnTo>
                    <a:pt x="284" y="2543"/>
                  </a:lnTo>
                  <a:cubicBezTo>
                    <a:pt x="284" y="2543"/>
                    <a:pt x="284" y="2543"/>
                    <a:pt x="284" y="2543"/>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459;p46">
              <a:extLst>
                <a:ext uri="{FF2B5EF4-FFF2-40B4-BE49-F238E27FC236}">
                  <a16:creationId xmlns:a16="http://schemas.microsoft.com/office/drawing/2014/main" id="{ED5A19EB-9762-1E79-99B9-BA4DFDA17D1F}"/>
                </a:ext>
              </a:extLst>
            </p:cNvPr>
            <p:cNvGrpSpPr/>
            <p:nvPr/>
          </p:nvGrpSpPr>
          <p:grpSpPr>
            <a:xfrm>
              <a:off x="5047469" y="3327650"/>
              <a:ext cx="708503" cy="475145"/>
              <a:chOff x="445502" y="2262069"/>
              <a:chExt cx="1007254" cy="675498"/>
            </a:xfrm>
          </p:grpSpPr>
          <p:sp>
            <p:nvSpPr>
              <p:cNvPr id="1460" name="Google Shape;1460;p46">
                <a:extLst>
                  <a:ext uri="{FF2B5EF4-FFF2-40B4-BE49-F238E27FC236}">
                    <a16:creationId xmlns:a16="http://schemas.microsoft.com/office/drawing/2014/main" id="{B4A96DEC-F31E-4229-4BFC-18D6ECD25FC8}"/>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0955E10A-8B3E-EC87-8D0F-FB805C33EB6D}"/>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A4742FBA-8F7D-7C86-BFDD-EC9979594DE0}"/>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8BE9B95B-78E9-61E6-80C3-29D0F413C094}"/>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6">
                <a:extLst>
                  <a:ext uri="{FF2B5EF4-FFF2-40B4-BE49-F238E27FC236}">
                    <a16:creationId xmlns:a16="http://schemas.microsoft.com/office/drawing/2014/main" id="{7AAF9C37-FF0D-C694-A35E-45FA917F7E4E}"/>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a:extLst>
                  <a:ext uri="{FF2B5EF4-FFF2-40B4-BE49-F238E27FC236}">
                    <a16:creationId xmlns:a16="http://schemas.microsoft.com/office/drawing/2014/main" id="{968D80E2-F441-A6D2-40B2-DB344EB946F0}"/>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31D0A53F-A60C-7050-9DE1-015711DF32BB}"/>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E00CB357-E6F6-902D-5B2B-69B637F1A9C3}"/>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28A141F1-05FE-6269-A061-BC3297342A8A}"/>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a:extLst>
                  <a:ext uri="{FF2B5EF4-FFF2-40B4-BE49-F238E27FC236}">
                    <a16:creationId xmlns:a16="http://schemas.microsoft.com/office/drawing/2014/main" id="{AF0EF0F0-6840-84DC-3656-DA7DF1DBE469}"/>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a:extLst>
                  <a:ext uri="{FF2B5EF4-FFF2-40B4-BE49-F238E27FC236}">
                    <a16:creationId xmlns:a16="http://schemas.microsoft.com/office/drawing/2014/main" id="{7D9B55E0-D9E4-FB3B-386C-3F0E8C3AA546}"/>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a:extLst>
                  <a:ext uri="{FF2B5EF4-FFF2-40B4-BE49-F238E27FC236}">
                    <a16:creationId xmlns:a16="http://schemas.microsoft.com/office/drawing/2014/main" id="{15857B78-2E42-7AD2-ABBE-A0F6BED849BE}"/>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a:extLst>
                  <a:ext uri="{FF2B5EF4-FFF2-40B4-BE49-F238E27FC236}">
                    <a16:creationId xmlns:a16="http://schemas.microsoft.com/office/drawing/2014/main" id="{CEAE9BE0-7BF2-F3F9-9C0D-F8B6B4BE5203}"/>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a:extLst>
                  <a:ext uri="{FF2B5EF4-FFF2-40B4-BE49-F238E27FC236}">
                    <a16:creationId xmlns:a16="http://schemas.microsoft.com/office/drawing/2014/main" id="{23039328-3ACC-53F2-7E24-3E836BDA65C4}"/>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a:extLst>
                  <a:ext uri="{FF2B5EF4-FFF2-40B4-BE49-F238E27FC236}">
                    <a16:creationId xmlns:a16="http://schemas.microsoft.com/office/drawing/2014/main" id="{D6712DF0-8B3E-831E-B78B-E8FBBC425C7E}"/>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a:extLst>
                  <a:ext uri="{FF2B5EF4-FFF2-40B4-BE49-F238E27FC236}">
                    <a16:creationId xmlns:a16="http://schemas.microsoft.com/office/drawing/2014/main" id="{84363686-21CE-77A7-1A70-149B25A95175}"/>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a:extLst>
                  <a:ext uri="{FF2B5EF4-FFF2-40B4-BE49-F238E27FC236}">
                    <a16:creationId xmlns:a16="http://schemas.microsoft.com/office/drawing/2014/main" id="{8918B0D2-DA18-2F42-6F9E-366AD199852E}"/>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a:extLst>
                  <a:ext uri="{FF2B5EF4-FFF2-40B4-BE49-F238E27FC236}">
                    <a16:creationId xmlns:a16="http://schemas.microsoft.com/office/drawing/2014/main" id="{9F5D5F7E-C08D-F511-B9F3-C566FFCC34A1}"/>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a:extLst>
                  <a:ext uri="{FF2B5EF4-FFF2-40B4-BE49-F238E27FC236}">
                    <a16:creationId xmlns:a16="http://schemas.microsoft.com/office/drawing/2014/main" id="{63612744-B8D7-C268-1672-99103E8F67AE}"/>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a:extLst>
                  <a:ext uri="{FF2B5EF4-FFF2-40B4-BE49-F238E27FC236}">
                    <a16:creationId xmlns:a16="http://schemas.microsoft.com/office/drawing/2014/main" id="{03BE8008-B50B-703E-3770-ADC532C4545C}"/>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a:extLst>
                  <a:ext uri="{FF2B5EF4-FFF2-40B4-BE49-F238E27FC236}">
                    <a16:creationId xmlns:a16="http://schemas.microsoft.com/office/drawing/2014/main" id="{D710BB7C-8E8E-B295-DF3B-6E42E9FEE6C4}"/>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a:extLst>
                  <a:ext uri="{FF2B5EF4-FFF2-40B4-BE49-F238E27FC236}">
                    <a16:creationId xmlns:a16="http://schemas.microsoft.com/office/drawing/2014/main" id="{0B594601-758D-4157-2855-62D7909D866A}"/>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a:extLst>
                  <a:ext uri="{FF2B5EF4-FFF2-40B4-BE49-F238E27FC236}">
                    <a16:creationId xmlns:a16="http://schemas.microsoft.com/office/drawing/2014/main" id="{780F090E-2E07-FC91-CDC2-A16EE0BF647C}"/>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a:extLst>
                  <a:ext uri="{FF2B5EF4-FFF2-40B4-BE49-F238E27FC236}">
                    <a16:creationId xmlns:a16="http://schemas.microsoft.com/office/drawing/2014/main" id="{BDD77CF5-2DC3-3BED-8F77-071D6978AD88}"/>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a:extLst>
                  <a:ext uri="{FF2B5EF4-FFF2-40B4-BE49-F238E27FC236}">
                    <a16:creationId xmlns:a16="http://schemas.microsoft.com/office/drawing/2014/main" id="{FE486AB2-49C3-C08E-54CA-8F8B439B068C}"/>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46">
              <a:extLst>
                <a:ext uri="{FF2B5EF4-FFF2-40B4-BE49-F238E27FC236}">
                  <a16:creationId xmlns:a16="http://schemas.microsoft.com/office/drawing/2014/main" id="{B73413F1-E2EC-F9E3-450D-FA9A83EBD159}"/>
                </a:ext>
              </a:extLst>
            </p:cNvPr>
            <p:cNvGrpSpPr/>
            <p:nvPr/>
          </p:nvGrpSpPr>
          <p:grpSpPr>
            <a:xfrm flipH="1">
              <a:off x="6090822" y="3327650"/>
              <a:ext cx="708503" cy="475145"/>
              <a:chOff x="445502" y="2262069"/>
              <a:chExt cx="1007254" cy="675498"/>
            </a:xfrm>
          </p:grpSpPr>
          <p:sp>
            <p:nvSpPr>
              <p:cNvPr id="1486" name="Google Shape;1486;p46">
                <a:extLst>
                  <a:ext uri="{FF2B5EF4-FFF2-40B4-BE49-F238E27FC236}">
                    <a16:creationId xmlns:a16="http://schemas.microsoft.com/office/drawing/2014/main" id="{1B336C39-740F-5E68-5400-0DBA886E23CC}"/>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6">
                <a:extLst>
                  <a:ext uri="{FF2B5EF4-FFF2-40B4-BE49-F238E27FC236}">
                    <a16:creationId xmlns:a16="http://schemas.microsoft.com/office/drawing/2014/main" id="{DAB2A91E-FC58-D446-9F80-367453CFDDA4}"/>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6">
                <a:extLst>
                  <a:ext uri="{FF2B5EF4-FFF2-40B4-BE49-F238E27FC236}">
                    <a16:creationId xmlns:a16="http://schemas.microsoft.com/office/drawing/2014/main" id="{94F76EF1-B3A4-D474-1000-7469ECDF39CE}"/>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a:extLst>
                  <a:ext uri="{FF2B5EF4-FFF2-40B4-BE49-F238E27FC236}">
                    <a16:creationId xmlns:a16="http://schemas.microsoft.com/office/drawing/2014/main" id="{324984FC-59D9-14EB-B399-C2064319092B}"/>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a:extLst>
                  <a:ext uri="{FF2B5EF4-FFF2-40B4-BE49-F238E27FC236}">
                    <a16:creationId xmlns:a16="http://schemas.microsoft.com/office/drawing/2014/main" id="{4C7DB74C-2436-088F-7531-14AAA2848699}"/>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a:extLst>
                  <a:ext uri="{FF2B5EF4-FFF2-40B4-BE49-F238E27FC236}">
                    <a16:creationId xmlns:a16="http://schemas.microsoft.com/office/drawing/2014/main" id="{63711ACD-1912-F62A-3607-2C11D148A15D}"/>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a:extLst>
                  <a:ext uri="{FF2B5EF4-FFF2-40B4-BE49-F238E27FC236}">
                    <a16:creationId xmlns:a16="http://schemas.microsoft.com/office/drawing/2014/main" id="{85C5EC49-FA04-2CAE-48C7-219F475E5DF7}"/>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a:extLst>
                  <a:ext uri="{FF2B5EF4-FFF2-40B4-BE49-F238E27FC236}">
                    <a16:creationId xmlns:a16="http://schemas.microsoft.com/office/drawing/2014/main" id="{BBFFC657-74ED-F3B9-776E-210A33974A52}"/>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a:extLst>
                  <a:ext uri="{FF2B5EF4-FFF2-40B4-BE49-F238E27FC236}">
                    <a16:creationId xmlns:a16="http://schemas.microsoft.com/office/drawing/2014/main" id="{16F7C5CF-754C-7541-29AC-D2000CD96FBD}"/>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a:extLst>
                  <a:ext uri="{FF2B5EF4-FFF2-40B4-BE49-F238E27FC236}">
                    <a16:creationId xmlns:a16="http://schemas.microsoft.com/office/drawing/2014/main" id="{46AC9879-C35A-CA34-1F3A-813648CD0993}"/>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a:extLst>
                  <a:ext uri="{FF2B5EF4-FFF2-40B4-BE49-F238E27FC236}">
                    <a16:creationId xmlns:a16="http://schemas.microsoft.com/office/drawing/2014/main" id="{9560C4F8-16A5-D235-0DC5-4D72F0BD3194}"/>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a:extLst>
                  <a:ext uri="{FF2B5EF4-FFF2-40B4-BE49-F238E27FC236}">
                    <a16:creationId xmlns:a16="http://schemas.microsoft.com/office/drawing/2014/main" id="{37C1633A-57F6-50DF-4B41-1D46F7316F6A}"/>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a:extLst>
                  <a:ext uri="{FF2B5EF4-FFF2-40B4-BE49-F238E27FC236}">
                    <a16:creationId xmlns:a16="http://schemas.microsoft.com/office/drawing/2014/main" id="{76481B38-E56B-7D72-E4FD-83C7F972B6AE}"/>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a:extLst>
                  <a:ext uri="{FF2B5EF4-FFF2-40B4-BE49-F238E27FC236}">
                    <a16:creationId xmlns:a16="http://schemas.microsoft.com/office/drawing/2014/main" id="{72FF187B-C99B-5D08-B245-90A0B28F79EE}"/>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a:extLst>
                  <a:ext uri="{FF2B5EF4-FFF2-40B4-BE49-F238E27FC236}">
                    <a16:creationId xmlns:a16="http://schemas.microsoft.com/office/drawing/2014/main" id="{DE232108-9B5E-D8EE-6363-F779F4EE2FE2}"/>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a:extLst>
                  <a:ext uri="{FF2B5EF4-FFF2-40B4-BE49-F238E27FC236}">
                    <a16:creationId xmlns:a16="http://schemas.microsoft.com/office/drawing/2014/main" id="{0A09ED6E-9698-9561-B46E-B8ED0B8C20C6}"/>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a:extLst>
                  <a:ext uri="{FF2B5EF4-FFF2-40B4-BE49-F238E27FC236}">
                    <a16:creationId xmlns:a16="http://schemas.microsoft.com/office/drawing/2014/main" id="{32BD4351-F485-8583-D166-411CBB5C3DF0}"/>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a:extLst>
                  <a:ext uri="{FF2B5EF4-FFF2-40B4-BE49-F238E27FC236}">
                    <a16:creationId xmlns:a16="http://schemas.microsoft.com/office/drawing/2014/main" id="{608E6491-BE20-60DB-DD16-3EABCEA7A79C}"/>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a:extLst>
                  <a:ext uri="{FF2B5EF4-FFF2-40B4-BE49-F238E27FC236}">
                    <a16:creationId xmlns:a16="http://schemas.microsoft.com/office/drawing/2014/main" id="{6BA9EF43-42A3-38F3-2CAE-7C98C12D4DE2}"/>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a:extLst>
                  <a:ext uri="{FF2B5EF4-FFF2-40B4-BE49-F238E27FC236}">
                    <a16:creationId xmlns:a16="http://schemas.microsoft.com/office/drawing/2014/main" id="{373AD4BC-FECE-105D-F7D4-EA05B5D00450}"/>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a:extLst>
                  <a:ext uri="{FF2B5EF4-FFF2-40B4-BE49-F238E27FC236}">
                    <a16:creationId xmlns:a16="http://schemas.microsoft.com/office/drawing/2014/main" id="{513A888F-474C-0A9B-F104-390A63BD75EC}"/>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a:extLst>
                  <a:ext uri="{FF2B5EF4-FFF2-40B4-BE49-F238E27FC236}">
                    <a16:creationId xmlns:a16="http://schemas.microsoft.com/office/drawing/2014/main" id="{460031E2-7703-CDAB-1015-9776C39179DA}"/>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a:extLst>
                  <a:ext uri="{FF2B5EF4-FFF2-40B4-BE49-F238E27FC236}">
                    <a16:creationId xmlns:a16="http://schemas.microsoft.com/office/drawing/2014/main" id="{0D50A2E4-C108-3EF4-2188-06D059061A97}"/>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a:extLst>
                  <a:ext uri="{FF2B5EF4-FFF2-40B4-BE49-F238E27FC236}">
                    <a16:creationId xmlns:a16="http://schemas.microsoft.com/office/drawing/2014/main" id="{0D70A094-410E-B118-7E1E-24794DFBF952}"/>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a:extLst>
                  <a:ext uri="{FF2B5EF4-FFF2-40B4-BE49-F238E27FC236}">
                    <a16:creationId xmlns:a16="http://schemas.microsoft.com/office/drawing/2014/main" id="{82C63680-1D26-ADC3-39DF-282D7BEB4E50}"/>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46">
              <a:extLst>
                <a:ext uri="{FF2B5EF4-FFF2-40B4-BE49-F238E27FC236}">
                  <a16:creationId xmlns:a16="http://schemas.microsoft.com/office/drawing/2014/main" id="{585C1A3D-E6DD-E571-C72F-40A672C0D7BB}"/>
                </a:ext>
              </a:extLst>
            </p:cNvPr>
            <p:cNvGrpSpPr/>
            <p:nvPr/>
          </p:nvGrpSpPr>
          <p:grpSpPr>
            <a:xfrm flipH="1">
              <a:off x="5051419" y="3928837"/>
              <a:ext cx="708503" cy="475145"/>
              <a:chOff x="445502" y="2262069"/>
              <a:chExt cx="1007254" cy="675498"/>
            </a:xfrm>
          </p:grpSpPr>
          <p:sp>
            <p:nvSpPr>
              <p:cNvPr id="1512" name="Google Shape;1512;p46">
                <a:extLst>
                  <a:ext uri="{FF2B5EF4-FFF2-40B4-BE49-F238E27FC236}">
                    <a16:creationId xmlns:a16="http://schemas.microsoft.com/office/drawing/2014/main" id="{1A268894-A6F0-4AC1-903A-A0FB1CC93AE3}"/>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a:extLst>
                  <a:ext uri="{FF2B5EF4-FFF2-40B4-BE49-F238E27FC236}">
                    <a16:creationId xmlns:a16="http://schemas.microsoft.com/office/drawing/2014/main" id="{2836E565-B356-FA48-7E3C-69F4AC2E5AF6}"/>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a:extLst>
                  <a:ext uri="{FF2B5EF4-FFF2-40B4-BE49-F238E27FC236}">
                    <a16:creationId xmlns:a16="http://schemas.microsoft.com/office/drawing/2014/main" id="{1E3C90E3-266A-EBE0-84DE-F26B50C2485B}"/>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a:extLst>
                  <a:ext uri="{FF2B5EF4-FFF2-40B4-BE49-F238E27FC236}">
                    <a16:creationId xmlns:a16="http://schemas.microsoft.com/office/drawing/2014/main" id="{28755C4D-1284-38DF-B9C6-91B9F878B852}"/>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a:extLst>
                  <a:ext uri="{FF2B5EF4-FFF2-40B4-BE49-F238E27FC236}">
                    <a16:creationId xmlns:a16="http://schemas.microsoft.com/office/drawing/2014/main" id="{5EF5F5BC-BBEB-6C32-8D99-775C5741F3E0}"/>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a:extLst>
                  <a:ext uri="{FF2B5EF4-FFF2-40B4-BE49-F238E27FC236}">
                    <a16:creationId xmlns:a16="http://schemas.microsoft.com/office/drawing/2014/main" id="{34DC6ADD-1CD3-663E-4FD1-F5480FB86865}"/>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a:extLst>
                  <a:ext uri="{FF2B5EF4-FFF2-40B4-BE49-F238E27FC236}">
                    <a16:creationId xmlns:a16="http://schemas.microsoft.com/office/drawing/2014/main" id="{1FC4A125-AFA7-F346-0610-10B1C0945AFF}"/>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a:extLst>
                  <a:ext uri="{FF2B5EF4-FFF2-40B4-BE49-F238E27FC236}">
                    <a16:creationId xmlns:a16="http://schemas.microsoft.com/office/drawing/2014/main" id="{B4D6B792-7270-1038-48AF-28715E6B8FBE}"/>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a:extLst>
                  <a:ext uri="{FF2B5EF4-FFF2-40B4-BE49-F238E27FC236}">
                    <a16:creationId xmlns:a16="http://schemas.microsoft.com/office/drawing/2014/main" id="{551F9CB8-FD71-96EC-C1A0-E4EA8D23E270}"/>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a:extLst>
                  <a:ext uri="{FF2B5EF4-FFF2-40B4-BE49-F238E27FC236}">
                    <a16:creationId xmlns:a16="http://schemas.microsoft.com/office/drawing/2014/main" id="{4919F2BD-32DD-C9B2-1366-53A01A7E7C0D}"/>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a:extLst>
                  <a:ext uri="{FF2B5EF4-FFF2-40B4-BE49-F238E27FC236}">
                    <a16:creationId xmlns:a16="http://schemas.microsoft.com/office/drawing/2014/main" id="{A265EFF1-EB85-D8A4-E74B-B3A48F80FBD6}"/>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a:extLst>
                  <a:ext uri="{FF2B5EF4-FFF2-40B4-BE49-F238E27FC236}">
                    <a16:creationId xmlns:a16="http://schemas.microsoft.com/office/drawing/2014/main" id="{0C7670FE-B573-CAF5-5D8F-2A7784F04365}"/>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a:extLst>
                  <a:ext uri="{FF2B5EF4-FFF2-40B4-BE49-F238E27FC236}">
                    <a16:creationId xmlns:a16="http://schemas.microsoft.com/office/drawing/2014/main" id="{47CAA5CD-897B-33DF-4172-6D53EF381FF7}"/>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a:extLst>
                  <a:ext uri="{FF2B5EF4-FFF2-40B4-BE49-F238E27FC236}">
                    <a16:creationId xmlns:a16="http://schemas.microsoft.com/office/drawing/2014/main" id="{B01F5B2E-D718-349A-3BA5-7896F3C6737E}"/>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a:extLst>
                  <a:ext uri="{FF2B5EF4-FFF2-40B4-BE49-F238E27FC236}">
                    <a16:creationId xmlns:a16="http://schemas.microsoft.com/office/drawing/2014/main" id="{8B4A4AEC-E628-A36F-B565-DC8BCD485FDD}"/>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a:extLst>
                  <a:ext uri="{FF2B5EF4-FFF2-40B4-BE49-F238E27FC236}">
                    <a16:creationId xmlns:a16="http://schemas.microsoft.com/office/drawing/2014/main" id="{27CC756C-19B2-1A1E-2B7A-D60435E6BFD8}"/>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a:extLst>
                  <a:ext uri="{FF2B5EF4-FFF2-40B4-BE49-F238E27FC236}">
                    <a16:creationId xmlns:a16="http://schemas.microsoft.com/office/drawing/2014/main" id="{D1B8ABDF-A7C6-AB31-3350-70843BF1032B}"/>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a:extLst>
                  <a:ext uri="{FF2B5EF4-FFF2-40B4-BE49-F238E27FC236}">
                    <a16:creationId xmlns:a16="http://schemas.microsoft.com/office/drawing/2014/main" id="{16CAEBEE-B79E-1EB9-B232-636CBB8BE099}"/>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a:extLst>
                  <a:ext uri="{FF2B5EF4-FFF2-40B4-BE49-F238E27FC236}">
                    <a16:creationId xmlns:a16="http://schemas.microsoft.com/office/drawing/2014/main" id="{73864FA4-356D-448C-E68E-AB7253132446}"/>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a:extLst>
                  <a:ext uri="{FF2B5EF4-FFF2-40B4-BE49-F238E27FC236}">
                    <a16:creationId xmlns:a16="http://schemas.microsoft.com/office/drawing/2014/main" id="{57195A73-86BB-7F5F-0E16-6A64D6022886}"/>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a:extLst>
                  <a:ext uri="{FF2B5EF4-FFF2-40B4-BE49-F238E27FC236}">
                    <a16:creationId xmlns:a16="http://schemas.microsoft.com/office/drawing/2014/main" id="{7A666379-FF0A-CA9C-3395-45EE79295CA6}"/>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a:extLst>
                  <a:ext uri="{FF2B5EF4-FFF2-40B4-BE49-F238E27FC236}">
                    <a16:creationId xmlns:a16="http://schemas.microsoft.com/office/drawing/2014/main" id="{CDD7BF8E-75B4-E6AF-B0BB-D3F3E96782FC}"/>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a:extLst>
                  <a:ext uri="{FF2B5EF4-FFF2-40B4-BE49-F238E27FC236}">
                    <a16:creationId xmlns:a16="http://schemas.microsoft.com/office/drawing/2014/main" id="{DB5920C1-210E-1143-BD95-9526F108924E}"/>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a:extLst>
                  <a:ext uri="{FF2B5EF4-FFF2-40B4-BE49-F238E27FC236}">
                    <a16:creationId xmlns:a16="http://schemas.microsoft.com/office/drawing/2014/main" id="{8A090AD7-2572-5BE8-416E-83037B2128F1}"/>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a:extLst>
                  <a:ext uri="{FF2B5EF4-FFF2-40B4-BE49-F238E27FC236}">
                    <a16:creationId xmlns:a16="http://schemas.microsoft.com/office/drawing/2014/main" id="{086397C8-FCD5-FE91-2551-853412E6CC12}"/>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6">
              <a:extLst>
                <a:ext uri="{FF2B5EF4-FFF2-40B4-BE49-F238E27FC236}">
                  <a16:creationId xmlns:a16="http://schemas.microsoft.com/office/drawing/2014/main" id="{EA6B4E01-0024-6008-3F1D-15E95A184B43}"/>
                </a:ext>
              </a:extLst>
            </p:cNvPr>
            <p:cNvGrpSpPr/>
            <p:nvPr/>
          </p:nvGrpSpPr>
          <p:grpSpPr>
            <a:xfrm>
              <a:off x="6098020" y="3928837"/>
              <a:ext cx="708503" cy="475145"/>
              <a:chOff x="445502" y="2262069"/>
              <a:chExt cx="1007254" cy="675498"/>
            </a:xfrm>
          </p:grpSpPr>
          <p:sp>
            <p:nvSpPr>
              <p:cNvPr id="1538" name="Google Shape;1538;p46">
                <a:extLst>
                  <a:ext uri="{FF2B5EF4-FFF2-40B4-BE49-F238E27FC236}">
                    <a16:creationId xmlns:a16="http://schemas.microsoft.com/office/drawing/2014/main" id="{282EA565-DE8D-F298-2EF4-D23BB60D2B55}"/>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a:extLst>
                  <a:ext uri="{FF2B5EF4-FFF2-40B4-BE49-F238E27FC236}">
                    <a16:creationId xmlns:a16="http://schemas.microsoft.com/office/drawing/2014/main" id="{CCA799F4-447D-03CF-A0F6-298EE59AE5D3}"/>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a:extLst>
                  <a:ext uri="{FF2B5EF4-FFF2-40B4-BE49-F238E27FC236}">
                    <a16:creationId xmlns:a16="http://schemas.microsoft.com/office/drawing/2014/main" id="{60D0019F-2E60-4C1E-0959-F0F062017650}"/>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a:extLst>
                  <a:ext uri="{FF2B5EF4-FFF2-40B4-BE49-F238E27FC236}">
                    <a16:creationId xmlns:a16="http://schemas.microsoft.com/office/drawing/2014/main" id="{F88D1E05-205E-38F4-63EC-A5C185EEEB80}"/>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a:extLst>
                  <a:ext uri="{FF2B5EF4-FFF2-40B4-BE49-F238E27FC236}">
                    <a16:creationId xmlns:a16="http://schemas.microsoft.com/office/drawing/2014/main" id="{AC3DB44E-B2DD-6EF9-0A72-D30F6C82CBB7}"/>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a:extLst>
                  <a:ext uri="{FF2B5EF4-FFF2-40B4-BE49-F238E27FC236}">
                    <a16:creationId xmlns:a16="http://schemas.microsoft.com/office/drawing/2014/main" id="{4275A1F2-6F0A-0F0D-5EDE-94D67846CC4E}"/>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a:extLst>
                  <a:ext uri="{FF2B5EF4-FFF2-40B4-BE49-F238E27FC236}">
                    <a16:creationId xmlns:a16="http://schemas.microsoft.com/office/drawing/2014/main" id="{4BA895B6-B74E-706C-09F9-395A9579837F}"/>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a:extLst>
                  <a:ext uri="{FF2B5EF4-FFF2-40B4-BE49-F238E27FC236}">
                    <a16:creationId xmlns:a16="http://schemas.microsoft.com/office/drawing/2014/main" id="{61470E8B-DDB9-DB7E-AA32-B995F8B997BB}"/>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a:extLst>
                  <a:ext uri="{FF2B5EF4-FFF2-40B4-BE49-F238E27FC236}">
                    <a16:creationId xmlns:a16="http://schemas.microsoft.com/office/drawing/2014/main" id="{2CFBFDC2-82A2-8E7D-A9CE-84B6248EB891}"/>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a:extLst>
                  <a:ext uri="{FF2B5EF4-FFF2-40B4-BE49-F238E27FC236}">
                    <a16:creationId xmlns:a16="http://schemas.microsoft.com/office/drawing/2014/main" id="{08E1088F-ECEF-C1D3-B7F5-F0B2A993FCBB}"/>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a:extLst>
                  <a:ext uri="{FF2B5EF4-FFF2-40B4-BE49-F238E27FC236}">
                    <a16:creationId xmlns:a16="http://schemas.microsoft.com/office/drawing/2014/main" id="{32B80E7B-1B85-C3CA-26B1-30DFF98C9396}"/>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a:extLst>
                  <a:ext uri="{FF2B5EF4-FFF2-40B4-BE49-F238E27FC236}">
                    <a16:creationId xmlns:a16="http://schemas.microsoft.com/office/drawing/2014/main" id="{F0E52E7A-FAD1-9822-8A7B-ECB6E3D27393}"/>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a:extLst>
                  <a:ext uri="{FF2B5EF4-FFF2-40B4-BE49-F238E27FC236}">
                    <a16:creationId xmlns:a16="http://schemas.microsoft.com/office/drawing/2014/main" id="{B8286AD3-91EB-A560-C079-BED68D8B3993}"/>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a:extLst>
                  <a:ext uri="{FF2B5EF4-FFF2-40B4-BE49-F238E27FC236}">
                    <a16:creationId xmlns:a16="http://schemas.microsoft.com/office/drawing/2014/main" id="{E32AC6B6-957F-DA1C-8D14-412C916C8A36}"/>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a:extLst>
                  <a:ext uri="{FF2B5EF4-FFF2-40B4-BE49-F238E27FC236}">
                    <a16:creationId xmlns:a16="http://schemas.microsoft.com/office/drawing/2014/main" id="{F43CC6B1-5CF8-0506-2C16-10DD8E631273}"/>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a:extLst>
                  <a:ext uri="{FF2B5EF4-FFF2-40B4-BE49-F238E27FC236}">
                    <a16:creationId xmlns:a16="http://schemas.microsoft.com/office/drawing/2014/main" id="{15DE6132-2FA3-13D2-72D9-D436F283B146}"/>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a:extLst>
                  <a:ext uri="{FF2B5EF4-FFF2-40B4-BE49-F238E27FC236}">
                    <a16:creationId xmlns:a16="http://schemas.microsoft.com/office/drawing/2014/main" id="{FA1345DE-2063-2C93-9DF1-63C48F6B0F61}"/>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a:extLst>
                  <a:ext uri="{FF2B5EF4-FFF2-40B4-BE49-F238E27FC236}">
                    <a16:creationId xmlns:a16="http://schemas.microsoft.com/office/drawing/2014/main" id="{FA557F08-1982-B0DD-EC16-3ECB6486CB94}"/>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a:extLst>
                  <a:ext uri="{FF2B5EF4-FFF2-40B4-BE49-F238E27FC236}">
                    <a16:creationId xmlns:a16="http://schemas.microsoft.com/office/drawing/2014/main" id="{62F71B00-6C9C-0665-3E09-BBBAECFF54FC}"/>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a:extLst>
                  <a:ext uri="{FF2B5EF4-FFF2-40B4-BE49-F238E27FC236}">
                    <a16:creationId xmlns:a16="http://schemas.microsoft.com/office/drawing/2014/main" id="{36E1180A-3EB6-FC67-8E04-2CF0CF38FA60}"/>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a:extLst>
                  <a:ext uri="{FF2B5EF4-FFF2-40B4-BE49-F238E27FC236}">
                    <a16:creationId xmlns:a16="http://schemas.microsoft.com/office/drawing/2014/main" id="{8A8EFAA3-83BA-4F7E-2D06-397D19557592}"/>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a:extLst>
                  <a:ext uri="{FF2B5EF4-FFF2-40B4-BE49-F238E27FC236}">
                    <a16:creationId xmlns:a16="http://schemas.microsoft.com/office/drawing/2014/main" id="{7951ED33-33F0-15E3-C731-466C3C4E1998}"/>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a:extLst>
                  <a:ext uri="{FF2B5EF4-FFF2-40B4-BE49-F238E27FC236}">
                    <a16:creationId xmlns:a16="http://schemas.microsoft.com/office/drawing/2014/main" id="{6EBB9AC4-04FE-A2ED-5E27-DDD314B5E7E7}"/>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a:extLst>
                  <a:ext uri="{FF2B5EF4-FFF2-40B4-BE49-F238E27FC236}">
                    <a16:creationId xmlns:a16="http://schemas.microsoft.com/office/drawing/2014/main" id="{ACB4F522-FE38-1E88-7417-0C8B91523624}"/>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a:extLst>
                  <a:ext uri="{FF2B5EF4-FFF2-40B4-BE49-F238E27FC236}">
                    <a16:creationId xmlns:a16="http://schemas.microsoft.com/office/drawing/2014/main" id="{BE32A1C9-010A-2171-781E-224684C8009F}"/>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1" name="Google Shape;1581;p46">
            <a:extLst>
              <a:ext uri="{FF2B5EF4-FFF2-40B4-BE49-F238E27FC236}">
                <a16:creationId xmlns:a16="http://schemas.microsoft.com/office/drawing/2014/main" id="{2B73D75B-B0AD-90D7-AA2F-0DF02792C764}"/>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58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Coordinate-Free Dynamic Model</a:t>
            </a:r>
            <a:endParaRPr dirty="0"/>
          </a:p>
        </p:txBody>
      </p:sp>
      <mc:AlternateContent xmlns:mc="http://schemas.openxmlformats.org/markup-compatibility/2006" xmlns:a14="http://schemas.microsoft.com/office/drawing/2010/main">
        <mc:Choice Requires="a14">
          <p:sp>
            <p:nvSpPr>
              <p:cNvPr id="1228" name="Google Shape;1228;p46"/>
              <p:cNvSpPr txBox="1">
                <a:spLocks noGrp="1"/>
              </p:cNvSpPr>
              <p:nvPr>
                <p:ph type="subTitle" idx="1"/>
              </p:nvPr>
            </p:nvSpPr>
            <p:spPr>
              <a:xfrm>
                <a:off x="720000" y="1541950"/>
                <a:ext cx="4695000" cy="21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Important features:</a:t>
                </a:r>
              </a:p>
              <a:p>
                <a:pPr marL="457200" lvl="0" indent="-317500" algn="l" rtl="0">
                  <a:spcBef>
                    <a:spcPts val="1000"/>
                  </a:spcBef>
                  <a:spcAft>
                    <a:spcPts val="0"/>
                  </a:spcAft>
                  <a:buSzPts val="1400"/>
                  <a:buChar char="●"/>
                </a:pPr>
                <a:r>
                  <a:rPr lang="en-US" dirty="0"/>
                  <a:t>No Minimal Representation for the Orientation thanks to the use of Rotation Matrices</a:t>
                </a:r>
              </a:p>
              <a:p>
                <a:pPr marL="457200" lvl="0" indent="-317500" algn="l" rtl="0">
                  <a:spcBef>
                    <a:spcPts val="0"/>
                  </a:spcBef>
                  <a:spcAft>
                    <a:spcPts val="0"/>
                  </a:spcAft>
                  <a:buSzPts val="1400"/>
                  <a:buChar char="●"/>
                </a:pPr>
                <a:r>
                  <a:rPr lang="en-US" dirty="0"/>
                  <a:t>No Representation Singularities</a:t>
                </a:r>
              </a:p>
              <a:p>
                <a:pPr marL="457200" lvl="0" indent="-317500" algn="l" rtl="0">
                  <a:spcBef>
                    <a:spcPts val="0"/>
                  </a:spcBef>
                  <a:spcAft>
                    <a:spcPts val="0"/>
                  </a:spcAft>
                  <a:buSzPts val="1400"/>
                  <a:buChar char="●"/>
                </a:pPr>
                <a:r>
                  <a:rPr lang="en-US" dirty="0"/>
                  <a:t>Geometric Meaning</a:t>
                </a:r>
              </a:p>
              <a:p>
                <a:pPr marL="457200" lvl="0" indent="-317500" algn="l" rtl="0">
                  <a:spcBef>
                    <a:spcPts val="0"/>
                  </a:spcBef>
                  <a:spcAft>
                    <a:spcPts val="0"/>
                  </a:spcAft>
                  <a:buSzPts val="1400"/>
                  <a:buChar char="●"/>
                </a:pPr>
                <a:r>
                  <a:rPr lang="en-US" dirty="0"/>
                  <a:t>Linear Part into the World Frame</a:t>
                </a:r>
              </a:p>
              <a:p>
                <a:pPr marL="457200" lvl="0" indent="-317500" algn="l" rtl="0">
                  <a:spcBef>
                    <a:spcPts val="0"/>
                  </a:spcBef>
                  <a:spcAft>
                    <a:spcPts val="0"/>
                  </a:spcAft>
                  <a:buSzPts val="1400"/>
                  <a:buChar char="●"/>
                </a:pPr>
                <a:r>
                  <a:rPr lang="en-US" dirty="0"/>
                  <a:t>Angular Part into the Body Frame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𝑏</m:t>
                        </m:r>
                      </m:sub>
                    </m:sSub>
                  </m:oMath>
                </a14:m>
                <a:r>
                  <a:rPr lang="en-US" dirty="0"/>
                  <a:t> diagonal)</a:t>
                </a:r>
              </a:p>
              <a:p>
                <a:pPr marL="457200" lvl="0" indent="-317500" algn="l" rtl="0">
                  <a:spcBef>
                    <a:spcPts val="0"/>
                  </a:spcBef>
                  <a:spcAft>
                    <a:spcPts val="0"/>
                  </a:spcAft>
                  <a:buSzPts val="1400"/>
                  <a:buChar char="●"/>
                </a:pPr>
                <a:endParaRPr lang="en-US" dirty="0"/>
              </a:p>
              <a:p>
                <a:pPr marL="139700" lvl="0" indent="0" algn="l" rtl="0">
                  <a:spcBef>
                    <a:spcPts val="0"/>
                  </a:spcBef>
                  <a:spcAft>
                    <a:spcPts val="0"/>
                  </a:spcAft>
                  <a:buSzPts val="140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it-IT" b="0" i="1" smtClean="0">
                                  <a:latin typeface="Cambria Math" panose="02040503050406030204" pitchFamily="18" charset="0"/>
                                </a:rPr>
                                <m:t>𝑚</m:t>
                              </m:r>
                              <m:sSub>
                                <m:sSubPr>
                                  <m:ctrlPr>
                                    <a:rPr lang="it-IT" b="0" i="1" dirty="0" smtClean="0">
                                      <a:latin typeface="Cambria Math" panose="02040503050406030204" pitchFamily="18" charset="0"/>
                                    </a:rPr>
                                  </m:ctrlPr>
                                </m:sSub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𝑝</m:t>
                                      </m:r>
                                    </m:e>
                                  </m:acc>
                                </m:e>
                                <m:sub>
                                  <m:r>
                                    <a:rPr lang="it-IT" b="0" i="1" dirty="0" smtClean="0">
                                      <a:latin typeface="Cambria Math" panose="02040503050406030204" pitchFamily="18" charset="0"/>
                                    </a:rPr>
                                    <m:t>𝑏</m:t>
                                  </m:r>
                                </m:sub>
                              </m:sSub>
                              <m:r>
                                <a:rPr lang="it-IT" b="0" i="1" dirty="0" smtClean="0">
                                  <a:latin typeface="Cambria Math" panose="02040503050406030204" pitchFamily="18" charset="0"/>
                                </a:rPr>
                                <m:t>=</m:t>
                              </m:r>
                              <m:r>
                                <a:rPr lang="it-IT" b="0" i="1" dirty="0" smtClean="0">
                                  <a:latin typeface="Cambria Math" panose="02040503050406030204" pitchFamily="18" charset="0"/>
                                </a:rPr>
                                <m:t>𝑚𝑔</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𝑒</m:t>
                                  </m:r>
                                </m:e>
                                <m:sub>
                                  <m:r>
                                    <a:rPr lang="it-IT" b="0" i="1" dirty="0" smtClean="0">
                                      <a:latin typeface="Cambria Math" panose="02040503050406030204" pitchFamily="18" charset="0"/>
                                    </a:rPr>
                                    <m:t>3</m:t>
                                  </m:r>
                                </m:sub>
                              </m:sSub>
                              <m:r>
                                <a:rPr lang="it-IT" b="0" i="1" dirty="0" smtClean="0">
                                  <a:latin typeface="Cambria Math" panose="02040503050406030204" pitchFamily="18" charset="0"/>
                                </a:rPr>
                                <m:t>−</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𝑢</m:t>
                                  </m:r>
                                </m:e>
                                <m:sub>
                                  <m:r>
                                    <a:rPr lang="it-IT" b="0" i="1" dirty="0" smtClean="0">
                                      <a:latin typeface="Cambria Math" panose="02040503050406030204" pitchFamily="18" charset="0"/>
                                    </a:rPr>
                                    <m:t>𝑇</m:t>
                                  </m:r>
                                </m:sub>
                              </m:sSub>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𝑅</m:t>
                                  </m:r>
                                </m:e>
                                <m:sub>
                                  <m:r>
                                    <a:rPr lang="it-IT" b="0" i="1" dirty="0" smtClean="0">
                                      <a:latin typeface="Cambria Math" panose="02040503050406030204" pitchFamily="18" charset="0"/>
                                    </a:rPr>
                                    <m:t>𝑏</m:t>
                                  </m:r>
                                </m:sub>
                              </m:sSub>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𝑒</m:t>
                                  </m:r>
                                </m:e>
                                <m:sub>
                                  <m:r>
                                    <a:rPr lang="it-IT" b="0" i="1" dirty="0" smtClean="0">
                                      <a:latin typeface="Cambria Math" panose="02040503050406030204" pitchFamily="18" charset="0"/>
                                    </a:rPr>
                                    <m:t>3</m:t>
                                  </m:r>
                                </m:sub>
                              </m:sSub>
                              <m:r>
                                <a:rPr lang="it-IT" b="0" i="1" dirty="0" smtClean="0">
                                  <a:latin typeface="Cambria Math" panose="02040503050406030204" pitchFamily="18" charset="0"/>
                                </a:rPr>
                                <m:t>+</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𝑓</m:t>
                                  </m:r>
                                </m:e>
                                <m:sub>
                                  <m:r>
                                    <a:rPr lang="it-IT" b="0" i="1" dirty="0" smtClean="0">
                                      <a:latin typeface="Cambria Math" panose="02040503050406030204" pitchFamily="18" charset="0"/>
                                    </a:rPr>
                                    <m:t>𝑒</m:t>
                                  </m:r>
                                </m:sub>
                              </m:sSub>
                            </m:e>
                            <m:e>
                              <m:sSub>
                                <m:sSubPr>
                                  <m:ctrlPr>
                                    <a:rPr lang="it-IT" b="0" i="1" dirty="0" smtClean="0">
                                      <a:latin typeface="Cambria Math" panose="02040503050406030204" pitchFamily="18" charset="0"/>
                                    </a:rPr>
                                  </m:ctrlPr>
                                </m:sSub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𝑅</m:t>
                                      </m:r>
                                    </m:e>
                                  </m:acc>
                                </m:e>
                                <m:sub>
                                  <m:r>
                                    <a:rPr lang="it-IT" b="0" i="1" dirty="0" smtClean="0">
                                      <a:latin typeface="Cambria Math" panose="02040503050406030204" pitchFamily="18" charset="0"/>
                                    </a:rPr>
                                    <m:t>𝑏</m:t>
                                  </m:r>
                                </m:sub>
                              </m:sSub>
                              <m:r>
                                <a:rPr lang="it-IT" b="0" i="1" dirty="0" smtClean="0">
                                  <a:latin typeface="Cambria Math" panose="02040503050406030204" pitchFamily="18" charset="0"/>
                                </a:rPr>
                                <m:t>=</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𝑅</m:t>
                                  </m:r>
                                </m:e>
                                <m:sub>
                                  <m:r>
                                    <a:rPr lang="it-IT" b="0" i="1" dirty="0" smtClean="0">
                                      <a:latin typeface="Cambria Math" panose="02040503050406030204" pitchFamily="18" charset="0"/>
                                    </a:rPr>
                                    <m:t>𝑏</m:t>
                                  </m:r>
                                </m:sub>
                              </m:sSub>
                              <m:r>
                                <a:rPr lang="it-IT" b="0" i="1" dirty="0" smtClean="0">
                                  <a:latin typeface="Cambria Math" panose="02040503050406030204" pitchFamily="18" charset="0"/>
                                </a:rPr>
                                <m:t>𝑆</m:t>
                              </m:r>
                              <m:r>
                                <a:rPr lang="it-IT" b="0" i="1" dirty="0" smtClean="0">
                                  <a:latin typeface="Cambria Math" panose="02040503050406030204" pitchFamily="18" charset="0"/>
                                </a:rPr>
                                <m:t>(</m:t>
                              </m:r>
                              <m:sSubSup>
                                <m:sSubSupPr>
                                  <m:ctrlPr>
                                    <a:rPr lang="it-IT" b="0" i="1" dirty="0" smtClean="0">
                                      <a:latin typeface="Cambria Math" panose="02040503050406030204" pitchFamily="18" charset="0"/>
                                    </a:rPr>
                                  </m:ctrlPr>
                                </m:sSubSupPr>
                                <m:e>
                                  <m:r>
                                    <a:rPr lang="it-IT" b="0" i="1" dirty="0" smtClean="0">
                                      <a:latin typeface="Cambria Math" panose="02040503050406030204" pitchFamily="18" charset="0"/>
                                    </a:rPr>
                                    <m:t>𝜔</m:t>
                                  </m:r>
                                </m:e>
                                <m:sub>
                                  <m:r>
                                    <a:rPr lang="it-IT" b="0" i="1" dirty="0" smtClean="0">
                                      <a:latin typeface="Cambria Math" panose="02040503050406030204" pitchFamily="18" charset="0"/>
                                    </a:rPr>
                                    <m:t>𝑏</m:t>
                                  </m:r>
                                </m:sub>
                                <m:sup>
                                  <m:r>
                                    <a:rPr lang="it-IT" b="0" i="1" dirty="0" smtClean="0">
                                      <a:latin typeface="Cambria Math" panose="02040503050406030204" pitchFamily="18" charset="0"/>
                                    </a:rPr>
                                    <m:t>𝑏</m:t>
                                  </m:r>
                                </m:sup>
                              </m:sSubSup>
                              <m:r>
                                <a:rPr lang="it-IT" b="0" i="1" dirty="0" smtClean="0">
                                  <a:latin typeface="Cambria Math" panose="02040503050406030204" pitchFamily="18" charset="0"/>
                                </a:rPr>
                                <m:t>)</m:t>
                              </m:r>
                            </m:e>
                            <m:e>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𝑏</m:t>
                                  </m:r>
                                </m:sub>
                              </m:sSub>
                              <m:sSubSup>
                                <m:sSubSupPr>
                                  <m:ctrlPr>
                                    <a:rPr lang="it-IT" b="0" i="1" dirty="0" smtClean="0">
                                      <a:latin typeface="Cambria Math" panose="02040503050406030204" pitchFamily="18" charset="0"/>
                                    </a:rPr>
                                  </m:ctrlPr>
                                </m:sSubSup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𝜔</m:t>
                                      </m:r>
                                    </m:e>
                                  </m:acc>
                                </m:e>
                                <m:sub>
                                  <m:r>
                                    <a:rPr lang="it-IT" b="0" i="1" dirty="0" smtClean="0">
                                      <a:latin typeface="Cambria Math" panose="02040503050406030204" pitchFamily="18" charset="0"/>
                                    </a:rPr>
                                    <m:t>𝑏</m:t>
                                  </m:r>
                                </m:sub>
                                <m:sup>
                                  <m:r>
                                    <a:rPr lang="it-IT" b="0" i="1" dirty="0" smtClean="0">
                                      <a:latin typeface="Cambria Math" panose="02040503050406030204" pitchFamily="18" charset="0"/>
                                    </a:rPr>
                                    <m:t>𝑏</m:t>
                                  </m:r>
                                </m:sup>
                              </m:sSubSup>
                              <m:r>
                                <a:rPr lang="it-IT" b="0" i="1" dirty="0" smtClean="0">
                                  <a:latin typeface="Cambria Math" panose="02040503050406030204" pitchFamily="18" charset="0"/>
                                </a:rPr>
                                <m:t>=−</m:t>
                              </m:r>
                              <m:r>
                                <a:rPr lang="it-IT" b="0" i="1" dirty="0" smtClean="0">
                                  <a:latin typeface="Cambria Math" panose="02040503050406030204" pitchFamily="18" charset="0"/>
                                </a:rPr>
                                <m:t>𝑆</m:t>
                              </m:r>
                              <m:d>
                                <m:dPr>
                                  <m:ctrlPr>
                                    <a:rPr lang="it-IT" b="0" i="1" dirty="0" smtClean="0">
                                      <a:latin typeface="Cambria Math" panose="02040503050406030204" pitchFamily="18" charset="0"/>
                                    </a:rPr>
                                  </m:ctrlPr>
                                </m:dPr>
                                <m:e>
                                  <m:sSubSup>
                                    <m:sSubSupPr>
                                      <m:ctrlPr>
                                        <a:rPr lang="it-IT" b="0" i="1" dirty="0" smtClean="0">
                                          <a:latin typeface="Cambria Math" panose="02040503050406030204" pitchFamily="18" charset="0"/>
                                        </a:rPr>
                                      </m:ctrlPr>
                                    </m:sSubSupPr>
                                    <m:e>
                                      <m:r>
                                        <a:rPr lang="it-IT" b="0" i="1" dirty="0" smtClean="0">
                                          <a:latin typeface="Cambria Math" panose="02040503050406030204" pitchFamily="18" charset="0"/>
                                        </a:rPr>
                                        <m:t>𝜔</m:t>
                                      </m:r>
                                    </m:e>
                                    <m:sub>
                                      <m:r>
                                        <a:rPr lang="it-IT" b="0" i="1" dirty="0" smtClean="0">
                                          <a:latin typeface="Cambria Math" panose="02040503050406030204" pitchFamily="18" charset="0"/>
                                        </a:rPr>
                                        <m:t>𝑏</m:t>
                                      </m:r>
                                    </m:sub>
                                    <m:sup>
                                      <m:r>
                                        <a:rPr lang="it-IT" b="0" i="1" dirty="0" smtClean="0">
                                          <a:latin typeface="Cambria Math" panose="02040503050406030204" pitchFamily="18" charset="0"/>
                                        </a:rPr>
                                        <m:t>𝑏</m:t>
                                      </m:r>
                                    </m:sup>
                                  </m:sSubSup>
                                </m:e>
                              </m:d>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𝐼</m:t>
                                  </m:r>
                                </m:e>
                                <m:sub>
                                  <m:r>
                                    <a:rPr lang="it-IT" b="0" i="1" dirty="0" smtClean="0">
                                      <a:latin typeface="Cambria Math" panose="02040503050406030204" pitchFamily="18" charset="0"/>
                                    </a:rPr>
                                    <m:t>𝑏</m:t>
                                  </m:r>
                                </m:sub>
                              </m:sSub>
                              <m:sSubSup>
                                <m:sSubSupPr>
                                  <m:ctrlPr>
                                    <a:rPr lang="it-IT" b="0" i="1" dirty="0" smtClean="0">
                                      <a:latin typeface="Cambria Math" panose="02040503050406030204" pitchFamily="18" charset="0"/>
                                    </a:rPr>
                                  </m:ctrlPr>
                                </m:sSubSupPr>
                                <m:e>
                                  <m:r>
                                    <a:rPr lang="it-IT" b="0" i="1" dirty="0" smtClean="0">
                                      <a:latin typeface="Cambria Math" panose="02040503050406030204" pitchFamily="18" charset="0"/>
                                    </a:rPr>
                                    <m:t>𝜔</m:t>
                                  </m:r>
                                </m:e>
                                <m:sub>
                                  <m:r>
                                    <a:rPr lang="it-IT" b="0" i="1" dirty="0" smtClean="0">
                                      <a:latin typeface="Cambria Math" panose="02040503050406030204" pitchFamily="18" charset="0"/>
                                    </a:rPr>
                                    <m:t>𝑏</m:t>
                                  </m:r>
                                </m:sub>
                                <m:sup>
                                  <m:r>
                                    <a:rPr lang="it-IT" b="0" i="1" dirty="0" smtClean="0">
                                      <a:latin typeface="Cambria Math" panose="02040503050406030204" pitchFamily="18" charset="0"/>
                                    </a:rPr>
                                    <m:t>𝑏</m:t>
                                  </m:r>
                                </m:sup>
                              </m:sSubSup>
                              <m:r>
                                <a:rPr lang="it-IT" b="0" i="1" dirty="0" smtClean="0">
                                  <a:latin typeface="Cambria Math" panose="02040503050406030204" pitchFamily="18" charset="0"/>
                                </a:rPr>
                                <m:t>+</m:t>
                              </m:r>
                              <m:sSup>
                                <m:sSupPr>
                                  <m:ctrlPr>
                                    <a:rPr lang="it-IT" b="0" i="1" dirty="0" smtClean="0">
                                      <a:latin typeface="Cambria Math" panose="02040503050406030204" pitchFamily="18" charset="0"/>
                                    </a:rPr>
                                  </m:ctrlPr>
                                </m:sSupPr>
                                <m:e>
                                  <m:r>
                                    <a:rPr lang="it-IT" b="0" i="1" dirty="0" smtClean="0">
                                      <a:latin typeface="Cambria Math" panose="02040503050406030204" pitchFamily="18" charset="0"/>
                                    </a:rPr>
                                    <m:t>𝜏</m:t>
                                  </m:r>
                                </m:e>
                                <m:sup>
                                  <m:r>
                                    <a:rPr lang="it-IT" b="0" i="1" dirty="0" smtClean="0">
                                      <a:latin typeface="Cambria Math" panose="02040503050406030204" pitchFamily="18" charset="0"/>
                                    </a:rPr>
                                    <m:t>𝑏</m:t>
                                  </m:r>
                                </m:sup>
                              </m:sSup>
                              <m:r>
                                <a:rPr lang="it-IT" b="0" i="1" dirty="0" smtClean="0">
                                  <a:latin typeface="Cambria Math" panose="02040503050406030204" pitchFamily="18" charset="0"/>
                                </a:rPr>
                                <m:t>+</m:t>
                              </m:r>
                              <m:sSubSup>
                                <m:sSubSupPr>
                                  <m:ctrlPr>
                                    <a:rPr lang="it-IT" b="0" i="1" dirty="0" smtClean="0">
                                      <a:latin typeface="Cambria Math" panose="02040503050406030204" pitchFamily="18" charset="0"/>
                                    </a:rPr>
                                  </m:ctrlPr>
                                </m:sSubSupPr>
                                <m:e>
                                  <m:r>
                                    <a:rPr lang="it-IT" b="0" i="1" dirty="0" smtClean="0">
                                      <a:latin typeface="Cambria Math" panose="02040503050406030204" pitchFamily="18" charset="0"/>
                                    </a:rPr>
                                    <m:t>𝑅</m:t>
                                  </m:r>
                                </m:e>
                                <m:sub>
                                  <m:r>
                                    <a:rPr lang="it-IT" b="0" i="1" dirty="0" smtClean="0">
                                      <a:latin typeface="Cambria Math" panose="02040503050406030204" pitchFamily="18" charset="0"/>
                                    </a:rPr>
                                    <m:t>𝑏</m:t>
                                  </m:r>
                                </m:sub>
                                <m:sup>
                                  <m:r>
                                    <a:rPr lang="it-IT" b="0" i="1" dirty="0" smtClean="0">
                                      <a:latin typeface="Cambria Math" panose="02040503050406030204" pitchFamily="18" charset="0"/>
                                    </a:rPr>
                                    <m:t>𝑇</m:t>
                                  </m:r>
                                </m:sup>
                              </m:sSubSup>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𝜏</m:t>
                                  </m:r>
                                </m:e>
                                <m:sub>
                                  <m:r>
                                    <a:rPr lang="it-IT" b="0" i="1" dirty="0" smtClean="0">
                                      <a:latin typeface="Cambria Math" panose="02040503050406030204" pitchFamily="18" charset="0"/>
                                    </a:rPr>
                                    <m:t>𝑒</m:t>
                                  </m:r>
                                </m:sub>
                              </m:sSub>
                            </m:e>
                          </m:eqArr>
                        </m:e>
                      </m:d>
                    </m:oMath>
                  </m:oMathPara>
                </a14:m>
                <a:endParaRPr lang="en-US" dirty="0"/>
              </a:p>
            </p:txBody>
          </p:sp>
        </mc:Choice>
        <mc:Fallback xmlns="">
          <p:sp>
            <p:nvSpPr>
              <p:cNvPr id="1228" name="Google Shape;1228;p46"/>
              <p:cNvSpPr txBox="1">
                <a:spLocks noGrp="1" noRot="1" noChangeAspect="1" noMove="1" noResize="1" noEditPoints="1" noAdjustHandles="1" noChangeArrowheads="1" noChangeShapeType="1" noTextEdit="1"/>
              </p:cNvSpPr>
              <p:nvPr>
                <p:ph type="subTitle" idx="1"/>
              </p:nvPr>
            </p:nvSpPr>
            <p:spPr>
              <a:xfrm>
                <a:off x="720000" y="1541950"/>
                <a:ext cx="4695000" cy="2163300"/>
              </a:xfrm>
              <a:prstGeom prst="rect">
                <a:avLst/>
              </a:prstGeom>
              <a:blipFill>
                <a:blip r:embed="rId3"/>
                <a:stretch>
                  <a:fillRect l="-390" b="-25634"/>
                </a:stretch>
              </a:blipFill>
            </p:spPr>
            <p:txBody>
              <a:bodyPr/>
              <a:lstStyle/>
              <a:p>
                <a:r>
                  <a:rPr lang="it-IT">
                    <a:noFill/>
                  </a:rPr>
                  <a:t> </a:t>
                </a:r>
              </a:p>
            </p:txBody>
          </p:sp>
        </mc:Fallback>
      </mc:AlternateContent>
      <p:grpSp>
        <p:nvGrpSpPr>
          <p:cNvPr id="1229" name="Google Shape;1229;p46"/>
          <p:cNvGrpSpPr/>
          <p:nvPr/>
        </p:nvGrpSpPr>
        <p:grpSpPr>
          <a:xfrm>
            <a:off x="7339603" y="2128773"/>
            <a:ext cx="1484459" cy="3907172"/>
            <a:chOff x="2562382" y="1842098"/>
            <a:chExt cx="1090552" cy="2870388"/>
          </a:xfrm>
        </p:grpSpPr>
        <p:sp>
          <p:nvSpPr>
            <p:cNvPr id="1230" name="Google Shape;1230;p46"/>
            <p:cNvSpPr/>
            <p:nvPr/>
          </p:nvSpPr>
          <p:spPr>
            <a:xfrm>
              <a:off x="2798912" y="2469605"/>
              <a:ext cx="301364" cy="210451"/>
            </a:xfrm>
            <a:custGeom>
              <a:avLst/>
              <a:gdLst/>
              <a:ahLst/>
              <a:cxnLst/>
              <a:rect l="l" t="t" r="r" b="b"/>
              <a:pathLst>
                <a:path w="6043" h="4220" extrusionOk="0">
                  <a:moveTo>
                    <a:pt x="1074" y="1"/>
                  </a:moveTo>
                  <a:cubicBezTo>
                    <a:pt x="1046" y="1"/>
                    <a:pt x="1018" y="6"/>
                    <a:pt x="993" y="18"/>
                  </a:cubicBezTo>
                  <a:cubicBezTo>
                    <a:pt x="913" y="52"/>
                    <a:pt x="819" y="177"/>
                    <a:pt x="778" y="352"/>
                  </a:cubicBezTo>
                  <a:cubicBezTo>
                    <a:pt x="754" y="443"/>
                    <a:pt x="747" y="546"/>
                    <a:pt x="761" y="660"/>
                  </a:cubicBezTo>
                  <a:cubicBezTo>
                    <a:pt x="801" y="992"/>
                    <a:pt x="1027" y="1147"/>
                    <a:pt x="1027" y="1147"/>
                  </a:cubicBezTo>
                  <a:lnTo>
                    <a:pt x="1" y="1904"/>
                  </a:lnTo>
                  <a:cubicBezTo>
                    <a:pt x="1" y="1904"/>
                    <a:pt x="433" y="2838"/>
                    <a:pt x="624" y="3115"/>
                  </a:cubicBezTo>
                  <a:cubicBezTo>
                    <a:pt x="813" y="3391"/>
                    <a:pt x="1004" y="3668"/>
                    <a:pt x="1431" y="3785"/>
                  </a:cubicBezTo>
                  <a:cubicBezTo>
                    <a:pt x="1565" y="3822"/>
                    <a:pt x="1681" y="3833"/>
                    <a:pt x="1785" y="3833"/>
                  </a:cubicBezTo>
                  <a:cubicBezTo>
                    <a:pt x="1930" y="3833"/>
                    <a:pt x="2050" y="3812"/>
                    <a:pt x="2156" y="3812"/>
                  </a:cubicBezTo>
                  <a:cubicBezTo>
                    <a:pt x="2215" y="3812"/>
                    <a:pt x="2270" y="3818"/>
                    <a:pt x="2323" y="3839"/>
                  </a:cubicBezTo>
                  <a:cubicBezTo>
                    <a:pt x="2505" y="3912"/>
                    <a:pt x="3627" y="4220"/>
                    <a:pt x="4254" y="4220"/>
                  </a:cubicBezTo>
                  <a:cubicBezTo>
                    <a:pt x="4369" y="4220"/>
                    <a:pt x="4467" y="4209"/>
                    <a:pt x="4540" y="4185"/>
                  </a:cubicBezTo>
                  <a:cubicBezTo>
                    <a:pt x="4618" y="4159"/>
                    <a:pt x="4714" y="4084"/>
                    <a:pt x="4817" y="3974"/>
                  </a:cubicBezTo>
                  <a:cubicBezTo>
                    <a:pt x="5332" y="3428"/>
                    <a:pt x="6043" y="2058"/>
                    <a:pt x="5757" y="2050"/>
                  </a:cubicBezTo>
                  <a:cubicBezTo>
                    <a:pt x="5732" y="2049"/>
                    <a:pt x="5699" y="2049"/>
                    <a:pt x="5658" y="2049"/>
                  </a:cubicBezTo>
                  <a:cubicBezTo>
                    <a:pt x="5358" y="2049"/>
                    <a:pt x="4654" y="2067"/>
                    <a:pt x="4076" y="2067"/>
                  </a:cubicBezTo>
                  <a:cubicBezTo>
                    <a:pt x="3629" y="2067"/>
                    <a:pt x="3257" y="2056"/>
                    <a:pt x="3202" y="2018"/>
                  </a:cubicBezTo>
                  <a:cubicBezTo>
                    <a:pt x="3068" y="1919"/>
                    <a:pt x="2407" y="1043"/>
                    <a:pt x="2231" y="867"/>
                  </a:cubicBezTo>
                  <a:cubicBezTo>
                    <a:pt x="2057" y="690"/>
                    <a:pt x="1427" y="660"/>
                    <a:pt x="1427" y="660"/>
                  </a:cubicBezTo>
                  <a:cubicBezTo>
                    <a:pt x="1427" y="660"/>
                    <a:pt x="1297" y="441"/>
                    <a:pt x="1291" y="240"/>
                  </a:cubicBezTo>
                  <a:cubicBezTo>
                    <a:pt x="1286" y="81"/>
                    <a:pt x="1178" y="1"/>
                    <a:pt x="1074"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6"/>
            <p:cNvSpPr/>
            <p:nvPr/>
          </p:nvSpPr>
          <p:spPr>
            <a:xfrm>
              <a:off x="2911168" y="4497895"/>
              <a:ext cx="394222" cy="214591"/>
            </a:xfrm>
            <a:custGeom>
              <a:avLst/>
              <a:gdLst/>
              <a:ahLst/>
              <a:cxnLst/>
              <a:rect l="l" t="t" r="r" b="b"/>
              <a:pathLst>
                <a:path w="7905" h="4303" extrusionOk="0">
                  <a:moveTo>
                    <a:pt x="716" y="0"/>
                  </a:moveTo>
                  <a:cubicBezTo>
                    <a:pt x="703" y="0"/>
                    <a:pt x="690" y="1"/>
                    <a:pt x="680" y="2"/>
                  </a:cubicBezTo>
                  <a:cubicBezTo>
                    <a:pt x="171" y="73"/>
                    <a:pt x="89" y="452"/>
                    <a:pt x="89" y="452"/>
                  </a:cubicBezTo>
                  <a:cubicBezTo>
                    <a:pt x="89" y="452"/>
                    <a:pt x="0" y="1073"/>
                    <a:pt x="32" y="1221"/>
                  </a:cubicBezTo>
                  <a:cubicBezTo>
                    <a:pt x="63" y="1367"/>
                    <a:pt x="168" y="2131"/>
                    <a:pt x="1465" y="2750"/>
                  </a:cubicBezTo>
                  <a:cubicBezTo>
                    <a:pt x="2229" y="3115"/>
                    <a:pt x="2807" y="3182"/>
                    <a:pt x="3200" y="3182"/>
                  </a:cubicBezTo>
                  <a:cubicBezTo>
                    <a:pt x="3424" y="3182"/>
                    <a:pt x="3588" y="3160"/>
                    <a:pt x="3692" y="3160"/>
                  </a:cubicBezTo>
                  <a:cubicBezTo>
                    <a:pt x="3714" y="3160"/>
                    <a:pt x="3734" y="3161"/>
                    <a:pt x="3750" y="3163"/>
                  </a:cubicBezTo>
                  <a:cubicBezTo>
                    <a:pt x="3980" y="3197"/>
                    <a:pt x="4455" y="3343"/>
                    <a:pt x="4472" y="3451"/>
                  </a:cubicBezTo>
                  <a:cubicBezTo>
                    <a:pt x="4489" y="3557"/>
                    <a:pt x="4573" y="3703"/>
                    <a:pt x="4573" y="3703"/>
                  </a:cubicBezTo>
                  <a:cubicBezTo>
                    <a:pt x="4573" y="3703"/>
                    <a:pt x="5395" y="4162"/>
                    <a:pt x="5936" y="4266"/>
                  </a:cubicBezTo>
                  <a:cubicBezTo>
                    <a:pt x="6064" y="4291"/>
                    <a:pt x="6191" y="4302"/>
                    <a:pt x="6315" y="4302"/>
                  </a:cubicBezTo>
                  <a:cubicBezTo>
                    <a:pt x="6721" y="4302"/>
                    <a:pt x="7102" y="4184"/>
                    <a:pt x="7394" y="4020"/>
                  </a:cubicBezTo>
                  <a:cubicBezTo>
                    <a:pt x="7777" y="3806"/>
                    <a:pt x="7903" y="3546"/>
                    <a:pt x="7897" y="3305"/>
                  </a:cubicBezTo>
                  <a:cubicBezTo>
                    <a:pt x="7890" y="3063"/>
                    <a:pt x="7876" y="2607"/>
                    <a:pt x="7876" y="2607"/>
                  </a:cubicBezTo>
                  <a:cubicBezTo>
                    <a:pt x="7876" y="2607"/>
                    <a:pt x="7905" y="2256"/>
                    <a:pt x="7074" y="1931"/>
                  </a:cubicBezTo>
                  <a:cubicBezTo>
                    <a:pt x="6261" y="1613"/>
                    <a:pt x="1392" y="0"/>
                    <a:pt x="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6"/>
            <p:cNvSpPr/>
            <p:nvPr/>
          </p:nvSpPr>
          <p:spPr>
            <a:xfrm>
              <a:off x="3180413" y="4323153"/>
              <a:ext cx="345300" cy="227607"/>
            </a:xfrm>
            <a:custGeom>
              <a:avLst/>
              <a:gdLst/>
              <a:ahLst/>
              <a:cxnLst/>
              <a:rect l="l" t="t" r="r" b="b"/>
              <a:pathLst>
                <a:path w="6924" h="4564" extrusionOk="0">
                  <a:moveTo>
                    <a:pt x="1482" y="0"/>
                  </a:moveTo>
                  <a:cubicBezTo>
                    <a:pt x="1451" y="0"/>
                    <a:pt x="1421" y="3"/>
                    <a:pt x="1392" y="9"/>
                  </a:cubicBezTo>
                  <a:cubicBezTo>
                    <a:pt x="1371" y="12"/>
                    <a:pt x="1351" y="18"/>
                    <a:pt x="1329" y="22"/>
                  </a:cubicBezTo>
                  <a:cubicBezTo>
                    <a:pt x="882" y="141"/>
                    <a:pt x="351" y="648"/>
                    <a:pt x="305" y="707"/>
                  </a:cubicBezTo>
                  <a:cubicBezTo>
                    <a:pt x="274" y="745"/>
                    <a:pt x="94" y="1155"/>
                    <a:pt x="34" y="1490"/>
                  </a:cubicBezTo>
                  <a:cubicBezTo>
                    <a:pt x="0" y="1674"/>
                    <a:pt x="3" y="1839"/>
                    <a:pt x="88" y="1904"/>
                  </a:cubicBezTo>
                  <a:cubicBezTo>
                    <a:pt x="326" y="2088"/>
                    <a:pt x="1402" y="2600"/>
                    <a:pt x="1857" y="2687"/>
                  </a:cubicBezTo>
                  <a:cubicBezTo>
                    <a:pt x="2315" y="2773"/>
                    <a:pt x="3086" y="2890"/>
                    <a:pt x="3280" y="2945"/>
                  </a:cubicBezTo>
                  <a:cubicBezTo>
                    <a:pt x="3354" y="2968"/>
                    <a:pt x="3426" y="3020"/>
                    <a:pt x="3501" y="3086"/>
                  </a:cubicBezTo>
                  <a:cubicBezTo>
                    <a:pt x="3618" y="3196"/>
                    <a:pt x="3740" y="3339"/>
                    <a:pt x="3880" y="3451"/>
                  </a:cubicBezTo>
                  <a:cubicBezTo>
                    <a:pt x="4107" y="3637"/>
                    <a:pt x="4424" y="4434"/>
                    <a:pt x="5366" y="4546"/>
                  </a:cubicBezTo>
                  <a:cubicBezTo>
                    <a:pt x="5467" y="4558"/>
                    <a:pt x="5563" y="4564"/>
                    <a:pt x="5654" y="4564"/>
                  </a:cubicBezTo>
                  <a:cubicBezTo>
                    <a:pt x="6404" y="4564"/>
                    <a:pt x="6784" y="4183"/>
                    <a:pt x="6850" y="3966"/>
                  </a:cubicBezTo>
                  <a:cubicBezTo>
                    <a:pt x="6924" y="3722"/>
                    <a:pt x="6910" y="3277"/>
                    <a:pt x="6821" y="3008"/>
                  </a:cubicBezTo>
                  <a:cubicBezTo>
                    <a:pt x="6807" y="2965"/>
                    <a:pt x="6787" y="2923"/>
                    <a:pt x="6765" y="2885"/>
                  </a:cubicBezTo>
                  <a:cubicBezTo>
                    <a:pt x="6647" y="2682"/>
                    <a:pt x="6442" y="2545"/>
                    <a:pt x="6442" y="2545"/>
                  </a:cubicBezTo>
                  <a:cubicBezTo>
                    <a:pt x="6442" y="2545"/>
                    <a:pt x="4996" y="1781"/>
                    <a:pt x="3898" y="1213"/>
                  </a:cubicBezTo>
                  <a:cubicBezTo>
                    <a:pt x="3281" y="891"/>
                    <a:pt x="2775" y="630"/>
                    <a:pt x="2701" y="604"/>
                  </a:cubicBezTo>
                  <a:cubicBezTo>
                    <a:pt x="2531" y="541"/>
                    <a:pt x="2041" y="98"/>
                    <a:pt x="1617" y="15"/>
                  </a:cubicBezTo>
                  <a:cubicBezTo>
                    <a:pt x="1571" y="6"/>
                    <a:pt x="1525"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6"/>
            <p:cNvSpPr/>
            <p:nvPr/>
          </p:nvSpPr>
          <p:spPr>
            <a:xfrm>
              <a:off x="2915607" y="4476102"/>
              <a:ext cx="387191" cy="199530"/>
            </a:xfrm>
            <a:custGeom>
              <a:avLst/>
              <a:gdLst/>
              <a:ahLst/>
              <a:cxnLst/>
              <a:rect l="l" t="t" r="r" b="b"/>
              <a:pathLst>
                <a:path w="7764" h="4001" extrusionOk="0">
                  <a:moveTo>
                    <a:pt x="5293" y="1"/>
                  </a:moveTo>
                  <a:cubicBezTo>
                    <a:pt x="5113" y="1"/>
                    <a:pt x="4934" y="14"/>
                    <a:pt x="4763" y="46"/>
                  </a:cubicBezTo>
                  <a:cubicBezTo>
                    <a:pt x="4106" y="167"/>
                    <a:pt x="3364" y="292"/>
                    <a:pt x="2773" y="292"/>
                  </a:cubicBezTo>
                  <a:cubicBezTo>
                    <a:pt x="2592" y="292"/>
                    <a:pt x="2426" y="280"/>
                    <a:pt x="2280" y="253"/>
                  </a:cubicBezTo>
                  <a:cubicBezTo>
                    <a:pt x="2280" y="253"/>
                    <a:pt x="1352" y="167"/>
                    <a:pt x="876" y="167"/>
                  </a:cubicBezTo>
                  <a:cubicBezTo>
                    <a:pt x="767" y="167"/>
                    <a:pt x="682" y="171"/>
                    <a:pt x="637" y="183"/>
                  </a:cubicBezTo>
                  <a:cubicBezTo>
                    <a:pt x="397" y="244"/>
                    <a:pt x="0" y="441"/>
                    <a:pt x="53" y="1278"/>
                  </a:cubicBezTo>
                  <a:cubicBezTo>
                    <a:pt x="105" y="2113"/>
                    <a:pt x="751" y="2561"/>
                    <a:pt x="1451" y="2833"/>
                  </a:cubicBezTo>
                  <a:cubicBezTo>
                    <a:pt x="1982" y="3041"/>
                    <a:pt x="2072" y="3097"/>
                    <a:pt x="3180" y="3265"/>
                  </a:cubicBezTo>
                  <a:cubicBezTo>
                    <a:pt x="3574" y="3325"/>
                    <a:pt x="4132" y="3405"/>
                    <a:pt x="4480" y="3522"/>
                  </a:cubicBezTo>
                  <a:cubicBezTo>
                    <a:pt x="5100" y="3730"/>
                    <a:pt x="5460" y="3988"/>
                    <a:pt x="5904" y="3988"/>
                  </a:cubicBezTo>
                  <a:cubicBezTo>
                    <a:pt x="5909" y="3988"/>
                    <a:pt x="5914" y="3988"/>
                    <a:pt x="5919" y="3988"/>
                  </a:cubicBezTo>
                  <a:cubicBezTo>
                    <a:pt x="6499" y="3982"/>
                    <a:pt x="7136" y="4000"/>
                    <a:pt x="7450" y="3471"/>
                  </a:cubicBezTo>
                  <a:cubicBezTo>
                    <a:pt x="7764" y="2941"/>
                    <a:pt x="7641" y="2779"/>
                    <a:pt x="7625" y="2187"/>
                  </a:cubicBezTo>
                  <a:cubicBezTo>
                    <a:pt x="7593" y="870"/>
                    <a:pt x="7493" y="682"/>
                    <a:pt x="7039" y="403"/>
                  </a:cubicBezTo>
                  <a:cubicBezTo>
                    <a:pt x="6742" y="219"/>
                    <a:pt x="6011" y="1"/>
                    <a:pt x="5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6"/>
            <p:cNvSpPr/>
            <p:nvPr/>
          </p:nvSpPr>
          <p:spPr>
            <a:xfrm>
              <a:off x="3175725" y="4319562"/>
              <a:ext cx="342806" cy="197236"/>
            </a:xfrm>
            <a:custGeom>
              <a:avLst/>
              <a:gdLst/>
              <a:ahLst/>
              <a:cxnLst/>
              <a:rect l="l" t="t" r="r" b="b"/>
              <a:pathLst>
                <a:path w="6874" h="3955" extrusionOk="0">
                  <a:moveTo>
                    <a:pt x="4144" y="0"/>
                  </a:moveTo>
                  <a:cubicBezTo>
                    <a:pt x="4140" y="0"/>
                    <a:pt x="4136" y="0"/>
                    <a:pt x="4132" y="1"/>
                  </a:cubicBezTo>
                  <a:cubicBezTo>
                    <a:pt x="4127" y="0"/>
                    <a:pt x="4122" y="0"/>
                    <a:pt x="4117" y="0"/>
                  </a:cubicBezTo>
                  <a:cubicBezTo>
                    <a:pt x="3892" y="0"/>
                    <a:pt x="3754" y="164"/>
                    <a:pt x="3472" y="181"/>
                  </a:cubicBezTo>
                  <a:cubicBezTo>
                    <a:pt x="3456" y="181"/>
                    <a:pt x="3435" y="181"/>
                    <a:pt x="3409" y="181"/>
                  </a:cubicBezTo>
                  <a:cubicBezTo>
                    <a:pt x="3396" y="181"/>
                    <a:pt x="3381" y="181"/>
                    <a:pt x="3366" y="181"/>
                  </a:cubicBezTo>
                  <a:cubicBezTo>
                    <a:pt x="3069" y="165"/>
                    <a:pt x="2366" y="85"/>
                    <a:pt x="1729" y="85"/>
                  </a:cubicBezTo>
                  <a:cubicBezTo>
                    <a:pt x="1723" y="85"/>
                    <a:pt x="1717" y="85"/>
                    <a:pt x="1711" y="85"/>
                  </a:cubicBezTo>
                  <a:cubicBezTo>
                    <a:pt x="1612" y="87"/>
                    <a:pt x="1516" y="88"/>
                    <a:pt x="1423" y="94"/>
                  </a:cubicBezTo>
                  <a:cubicBezTo>
                    <a:pt x="1088" y="111"/>
                    <a:pt x="797" y="161"/>
                    <a:pt x="625" y="268"/>
                  </a:cubicBezTo>
                  <a:cubicBezTo>
                    <a:pt x="171" y="548"/>
                    <a:pt x="0" y="1147"/>
                    <a:pt x="128" y="1562"/>
                  </a:cubicBezTo>
                  <a:cubicBezTo>
                    <a:pt x="164" y="1682"/>
                    <a:pt x="223" y="1785"/>
                    <a:pt x="310" y="1862"/>
                  </a:cubicBezTo>
                  <a:cubicBezTo>
                    <a:pt x="694" y="2203"/>
                    <a:pt x="2580" y="2517"/>
                    <a:pt x="3261" y="2689"/>
                  </a:cubicBezTo>
                  <a:cubicBezTo>
                    <a:pt x="3375" y="2717"/>
                    <a:pt x="3481" y="2762"/>
                    <a:pt x="3583" y="2817"/>
                  </a:cubicBezTo>
                  <a:cubicBezTo>
                    <a:pt x="4087" y="3086"/>
                    <a:pt x="4478" y="3623"/>
                    <a:pt x="5175" y="3869"/>
                  </a:cubicBezTo>
                  <a:cubicBezTo>
                    <a:pt x="5345" y="3930"/>
                    <a:pt x="5512" y="3955"/>
                    <a:pt x="5670" y="3955"/>
                  </a:cubicBezTo>
                  <a:cubicBezTo>
                    <a:pt x="6287" y="3955"/>
                    <a:pt x="6773" y="3574"/>
                    <a:pt x="6825" y="3435"/>
                  </a:cubicBezTo>
                  <a:cubicBezTo>
                    <a:pt x="6862" y="3334"/>
                    <a:pt x="6873" y="3198"/>
                    <a:pt x="6859" y="2957"/>
                  </a:cubicBezTo>
                  <a:cubicBezTo>
                    <a:pt x="6849" y="2785"/>
                    <a:pt x="6824" y="2560"/>
                    <a:pt x="6789" y="2257"/>
                  </a:cubicBezTo>
                  <a:cubicBezTo>
                    <a:pt x="6718" y="1650"/>
                    <a:pt x="6710" y="1483"/>
                    <a:pt x="6536" y="1125"/>
                  </a:cubicBezTo>
                  <a:cubicBezTo>
                    <a:pt x="6502" y="1056"/>
                    <a:pt x="6461" y="977"/>
                    <a:pt x="6413" y="887"/>
                  </a:cubicBezTo>
                  <a:cubicBezTo>
                    <a:pt x="6221" y="528"/>
                    <a:pt x="4492" y="59"/>
                    <a:pt x="4207" y="8"/>
                  </a:cubicBezTo>
                  <a:cubicBezTo>
                    <a:pt x="4186" y="3"/>
                    <a:pt x="4164" y="0"/>
                    <a:pt x="4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6"/>
            <p:cNvSpPr/>
            <p:nvPr/>
          </p:nvSpPr>
          <p:spPr>
            <a:xfrm>
              <a:off x="3087107" y="4476551"/>
              <a:ext cx="207659" cy="102283"/>
            </a:xfrm>
            <a:custGeom>
              <a:avLst/>
              <a:gdLst/>
              <a:ahLst/>
              <a:cxnLst/>
              <a:rect l="l" t="t" r="r" b="b"/>
              <a:pathLst>
                <a:path w="4164" h="2051" extrusionOk="0">
                  <a:moveTo>
                    <a:pt x="1952" y="1"/>
                  </a:moveTo>
                  <a:cubicBezTo>
                    <a:pt x="1502" y="1"/>
                    <a:pt x="1028" y="92"/>
                    <a:pt x="579" y="324"/>
                  </a:cubicBezTo>
                  <a:cubicBezTo>
                    <a:pt x="579" y="324"/>
                    <a:pt x="1" y="927"/>
                    <a:pt x="921" y="1469"/>
                  </a:cubicBezTo>
                  <a:cubicBezTo>
                    <a:pt x="1595" y="1865"/>
                    <a:pt x="2262" y="2050"/>
                    <a:pt x="2801" y="2050"/>
                  </a:cubicBezTo>
                  <a:cubicBezTo>
                    <a:pt x="2997" y="2050"/>
                    <a:pt x="3176" y="2026"/>
                    <a:pt x="3333" y="1978"/>
                  </a:cubicBezTo>
                  <a:cubicBezTo>
                    <a:pt x="3920" y="1796"/>
                    <a:pt x="4163" y="1598"/>
                    <a:pt x="4063" y="930"/>
                  </a:cubicBezTo>
                  <a:cubicBezTo>
                    <a:pt x="4005" y="551"/>
                    <a:pt x="3053" y="1"/>
                    <a:pt x="1952" y="1"/>
                  </a:cubicBezTo>
                  <a:close/>
                </a:path>
              </a:pathLst>
            </a:custGeom>
            <a:solidFill>
              <a:srgbClr val="312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6"/>
            <p:cNvSpPr/>
            <p:nvPr/>
          </p:nvSpPr>
          <p:spPr>
            <a:xfrm>
              <a:off x="3334360" y="4326793"/>
              <a:ext cx="170406" cy="98094"/>
            </a:xfrm>
            <a:custGeom>
              <a:avLst/>
              <a:gdLst/>
              <a:ahLst/>
              <a:cxnLst/>
              <a:rect l="l" t="t" r="r" b="b"/>
              <a:pathLst>
                <a:path w="3417" h="1967" extrusionOk="0">
                  <a:moveTo>
                    <a:pt x="789" y="1"/>
                  </a:moveTo>
                  <a:cubicBezTo>
                    <a:pt x="665" y="1"/>
                    <a:pt x="617" y="16"/>
                    <a:pt x="617" y="16"/>
                  </a:cubicBezTo>
                  <a:cubicBezTo>
                    <a:pt x="142" y="154"/>
                    <a:pt x="0" y="619"/>
                    <a:pt x="257" y="851"/>
                  </a:cubicBezTo>
                  <a:cubicBezTo>
                    <a:pt x="514" y="1083"/>
                    <a:pt x="842" y="1391"/>
                    <a:pt x="1751" y="1775"/>
                  </a:cubicBezTo>
                  <a:cubicBezTo>
                    <a:pt x="2070" y="1911"/>
                    <a:pt x="2344" y="1967"/>
                    <a:pt x="2569" y="1967"/>
                  </a:cubicBezTo>
                  <a:cubicBezTo>
                    <a:pt x="2986" y="1967"/>
                    <a:pt x="3237" y="1774"/>
                    <a:pt x="3308" y="1537"/>
                  </a:cubicBezTo>
                  <a:cubicBezTo>
                    <a:pt x="3417" y="1169"/>
                    <a:pt x="3334" y="934"/>
                    <a:pt x="3101" y="715"/>
                  </a:cubicBezTo>
                  <a:cubicBezTo>
                    <a:pt x="2869" y="497"/>
                    <a:pt x="2539" y="325"/>
                    <a:pt x="1700" y="132"/>
                  </a:cubicBezTo>
                  <a:cubicBezTo>
                    <a:pt x="1231" y="25"/>
                    <a:pt x="948"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6"/>
            <p:cNvSpPr/>
            <p:nvPr/>
          </p:nvSpPr>
          <p:spPr>
            <a:xfrm>
              <a:off x="3277658" y="3096813"/>
              <a:ext cx="285256" cy="1314424"/>
            </a:xfrm>
            <a:custGeom>
              <a:avLst/>
              <a:gdLst/>
              <a:ahLst/>
              <a:cxnLst/>
              <a:rect l="l" t="t" r="r" b="b"/>
              <a:pathLst>
                <a:path w="5720" h="26357" extrusionOk="0">
                  <a:moveTo>
                    <a:pt x="953" y="14730"/>
                  </a:moveTo>
                  <a:cubicBezTo>
                    <a:pt x="1479" y="16678"/>
                    <a:pt x="1364" y="24533"/>
                    <a:pt x="1364" y="24533"/>
                  </a:cubicBezTo>
                  <a:cubicBezTo>
                    <a:pt x="1364" y="24533"/>
                    <a:pt x="1325" y="24593"/>
                    <a:pt x="1322" y="24700"/>
                  </a:cubicBezTo>
                  <a:cubicBezTo>
                    <a:pt x="1314" y="24890"/>
                    <a:pt x="1416" y="25235"/>
                    <a:pt x="2036" y="25672"/>
                  </a:cubicBezTo>
                  <a:cubicBezTo>
                    <a:pt x="3006" y="26356"/>
                    <a:pt x="4162" y="26098"/>
                    <a:pt x="4489" y="25807"/>
                  </a:cubicBezTo>
                  <a:cubicBezTo>
                    <a:pt x="4488" y="25756"/>
                    <a:pt x="4489" y="25702"/>
                    <a:pt x="4492" y="25646"/>
                  </a:cubicBezTo>
                  <a:cubicBezTo>
                    <a:pt x="4534" y="24536"/>
                    <a:pt x="5049" y="20105"/>
                    <a:pt x="5057" y="17267"/>
                  </a:cubicBezTo>
                  <a:cubicBezTo>
                    <a:pt x="5065" y="14281"/>
                    <a:pt x="3912" y="13551"/>
                    <a:pt x="4566" y="9877"/>
                  </a:cubicBezTo>
                  <a:cubicBezTo>
                    <a:pt x="4635" y="9490"/>
                    <a:pt x="4655" y="9121"/>
                    <a:pt x="4765" y="8799"/>
                  </a:cubicBezTo>
                  <a:cubicBezTo>
                    <a:pt x="5200" y="7499"/>
                    <a:pt x="5720" y="6683"/>
                    <a:pt x="5663" y="4592"/>
                  </a:cubicBezTo>
                  <a:cubicBezTo>
                    <a:pt x="5661" y="4531"/>
                    <a:pt x="5658" y="4468"/>
                    <a:pt x="5655" y="4403"/>
                  </a:cubicBezTo>
                  <a:cubicBezTo>
                    <a:pt x="5643" y="4114"/>
                    <a:pt x="5620" y="3801"/>
                    <a:pt x="5586" y="3460"/>
                  </a:cubicBezTo>
                  <a:cubicBezTo>
                    <a:pt x="5578" y="3389"/>
                    <a:pt x="5571" y="3319"/>
                    <a:pt x="5561" y="3245"/>
                  </a:cubicBezTo>
                  <a:cubicBezTo>
                    <a:pt x="5543" y="3082"/>
                    <a:pt x="5521" y="2911"/>
                    <a:pt x="5497" y="2734"/>
                  </a:cubicBezTo>
                  <a:cubicBezTo>
                    <a:pt x="5125" y="39"/>
                    <a:pt x="3226" y="1"/>
                    <a:pt x="3226" y="1"/>
                  </a:cubicBezTo>
                  <a:cubicBezTo>
                    <a:pt x="3226" y="1"/>
                    <a:pt x="195" y="1566"/>
                    <a:pt x="22" y="4857"/>
                  </a:cubicBezTo>
                  <a:cubicBezTo>
                    <a:pt x="19" y="4894"/>
                    <a:pt x="18" y="4931"/>
                    <a:pt x="16" y="4967"/>
                  </a:cubicBezTo>
                  <a:cubicBezTo>
                    <a:pt x="8" y="5192"/>
                    <a:pt x="5" y="5421"/>
                    <a:pt x="4" y="5655"/>
                  </a:cubicBezTo>
                  <a:cubicBezTo>
                    <a:pt x="2" y="5712"/>
                    <a:pt x="2" y="5769"/>
                    <a:pt x="2" y="5826"/>
                  </a:cubicBezTo>
                  <a:cubicBezTo>
                    <a:pt x="1" y="6038"/>
                    <a:pt x="2" y="6252"/>
                    <a:pt x="5" y="6469"/>
                  </a:cubicBezTo>
                  <a:lnTo>
                    <a:pt x="10" y="6630"/>
                  </a:lnTo>
                  <a:cubicBezTo>
                    <a:pt x="70" y="9676"/>
                    <a:pt x="510" y="13089"/>
                    <a:pt x="953" y="147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6"/>
            <p:cNvSpPr/>
            <p:nvPr/>
          </p:nvSpPr>
          <p:spPr>
            <a:xfrm>
              <a:off x="3035443" y="3228918"/>
              <a:ext cx="374773" cy="1355666"/>
            </a:xfrm>
            <a:custGeom>
              <a:avLst/>
              <a:gdLst/>
              <a:ahLst/>
              <a:cxnLst/>
              <a:rect l="l" t="t" r="r" b="b"/>
              <a:pathLst>
                <a:path w="7515" h="27184" extrusionOk="0">
                  <a:moveTo>
                    <a:pt x="7511" y="3357"/>
                  </a:moveTo>
                  <a:cubicBezTo>
                    <a:pt x="7511" y="3406"/>
                    <a:pt x="7508" y="3454"/>
                    <a:pt x="7507" y="3501"/>
                  </a:cubicBezTo>
                  <a:cubicBezTo>
                    <a:pt x="7500" y="3791"/>
                    <a:pt x="7479" y="4092"/>
                    <a:pt x="7439" y="4404"/>
                  </a:cubicBezTo>
                  <a:cubicBezTo>
                    <a:pt x="7148" y="6753"/>
                    <a:pt x="5898" y="7056"/>
                    <a:pt x="5716" y="8937"/>
                  </a:cubicBezTo>
                  <a:cubicBezTo>
                    <a:pt x="5531" y="10819"/>
                    <a:pt x="4844" y="13200"/>
                    <a:pt x="5213" y="15369"/>
                  </a:cubicBezTo>
                  <a:cubicBezTo>
                    <a:pt x="5585" y="17536"/>
                    <a:pt x="5333" y="26427"/>
                    <a:pt x="5333" y="26427"/>
                  </a:cubicBezTo>
                  <a:cubicBezTo>
                    <a:pt x="5333" y="26427"/>
                    <a:pt x="5079" y="27184"/>
                    <a:pt x="3307" y="26930"/>
                  </a:cubicBezTo>
                  <a:cubicBezTo>
                    <a:pt x="2586" y="26828"/>
                    <a:pt x="2154" y="26636"/>
                    <a:pt x="1886" y="26419"/>
                  </a:cubicBezTo>
                  <a:cubicBezTo>
                    <a:pt x="1821" y="26368"/>
                    <a:pt x="1769" y="26314"/>
                    <a:pt x="1723" y="26261"/>
                  </a:cubicBezTo>
                  <a:cubicBezTo>
                    <a:pt x="1488" y="25991"/>
                    <a:pt x="1461" y="25713"/>
                    <a:pt x="1426" y="25550"/>
                  </a:cubicBezTo>
                  <a:cubicBezTo>
                    <a:pt x="1360" y="25222"/>
                    <a:pt x="1258" y="13675"/>
                    <a:pt x="1009" y="11960"/>
                  </a:cubicBezTo>
                  <a:cubicBezTo>
                    <a:pt x="769" y="10302"/>
                    <a:pt x="0" y="5981"/>
                    <a:pt x="309" y="3112"/>
                  </a:cubicBezTo>
                  <a:cubicBezTo>
                    <a:pt x="315" y="3055"/>
                    <a:pt x="323" y="3000"/>
                    <a:pt x="331" y="2946"/>
                  </a:cubicBezTo>
                  <a:cubicBezTo>
                    <a:pt x="334" y="2908"/>
                    <a:pt x="338" y="2871"/>
                    <a:pt x="345" y="2834"/>
                  </a:cubicBezTo>
                  <a:cubicBezTo>
                    <a:pt x="374" y="2625"/>
                    <a:pt x="432" y="2432"/>
                    <a:pt x="515" y="2254"/>
                  </a:cubicBezTo>
                  <a:cubicBezTo>
                    <a:pt x="534" y="2214"/>
                    <a:pt x="555" y="2174"/>
                    <a:pt x="577" y="2134"/>
                  </a:cubicBezTo>
                  <a:cubicBezTo>
                    <a:pt x="1752" y="0"/>
                    <a:pt x="6659" y="156"/>
                    <a:pt x="7051" y="300"/>
                  </a:cubicBezTo>
                  <a:cubicBezTo>
                    <a:pt x="7051" y="300"/>
                    <a:pt x="7388" y="1174"/>
                    <a:pt x="7485" y="2515"/>
                  </a:cubicBezTo>
                  <a:cubicBezTo>
                    <a:pt x="7490" y="2563"/>
                    <a:pt x="7493" y="2612"/>
                    <a:pt x="7496" y="2663"/>
                  </a:cubicBezTo>
                  <a:cubicBezTo>
                    <a:pt x="7508" y="2881"/>
                    <a:pt x="7514" y="3114"/>
                    <a:pt x="7511" y="3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6"/>
            <p:cNvSpPr/>
            <p:nvPr/>
          </p:nvSpPr>
          <p:spPr>
            <a:xfrm>
              <a:off x="3444721" y="3363864"/>
              <a:ext cx="110711" cy="75802"/>
            </a:xfrm>
            <a:custGeom>
              <a:avLst/>
              <a:gdLst/>
              <a:ahLst/>
              <a:cxnLst/>
              <a:rect l="l" t="t" r="r" b="b"/>
              <a:pathLst>
                <a:path w="2220" h="1520" extrusionOk="0">
                  <a:moveTo>
                    <a:pt x="2207" y="0"/>
                  </a:moveTo>
                  <a:lnTo>
                    <a:pt x="1108" y="666"/>
                  </a:lnTo>
                  <a:lnTo>
                    <a:pt x="1" y="1065"/>
                  </a:lnTo>
                  <a:lnTo>
                    <a:pt x="15" y="1520"/>
                  </a:lnTo>
                  <a:lnTo>
                    <a:pt x="1079" y="1146"/>
                  </a:lnTo>
                  <a:lnTo>
                    <a:pt x="2219" y="383"/>
                  </a:lnTo>
                  <a:lnTo>
                    <a:pt x="2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p:cNvSpPr/>
            <p:nvPr/>
          </p:nvSpPr>
          <p:spPr>
            <a:xfrm>
              <a:off x="3205547" y="3442159"/>
              <a:ext cx="160332" cy="42190"/>
            </a:xfrm>
            <a:custGeom>
              <a:avLst/>
              <a:gdLst/>
              <a:ahLst/>
              <a:cxnLst/>
              <a:rect l="l" t="t" r="r" b="b"/>
              <a:pathLst>
                <a:path w="3215" h="846" extrusionOk="0">
                  <a:moveTo>
                    <a:pt x="3177" y="1"/>
                  </a:moveTo>
                  <a:cubicBezTo>
                    <a:pt x="2599" y="221"/>
                    <a:pt x="482" y="325"/>
                    <a:pt x="482" y="325"/>
                  </a:cubicBezTo>
                  <a:lnTo>
                    <a:pt x="1" y="341"/>
                  </a:lnTo>
                  <a:lnTo>
                    <a:pt x="16" y="845"/>
                  </a:lnTo>
                  <a:cubicBezTo>
                    <a:pt x="16" y="845"/>
                    <a:pt x="387" y="815"/>
                    <a:pt x="832" y="815"/>
                  </a:cubicBezTo>
                  <a:cubicBezTo>
                    <a:pt x="862" y="815"/>
                    <a:pt x="893" y="816"/>
                    <a:pt x="924" y="816"/>
                  </a:cubicBezTo>
                  <a:cubicBezTo>
                    <a:pt x="928" y="816"/>
                    <a:pt x="933" y="816"/>
                    <a:pt x="938" y="816"/>
                  </a:cubicBezTo>
                  <a:cubicBezTo>
                    <a:pt x="1443" y="816"/>
                    <a:pt x="3214" y="504"/>
                    <a:pt x="3214" y="504"/>
                  </a:cubicBezTo>
                  <a:lnTo>
                    <a:pt x="3205" y="242"/>
                  </a:lnTo>
                  <a:lnTo>
                    <a:pt x="31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6"/>
            <p:cNvSpPr/>
            <p:nvPr/>
          </p:nvSpPr>
          <p:spPr>
            <a:xfrm>
              <a:off x="3035792" y="2349719"/>
              <a:ext cx="617141" cy="1059937"/>
            </a:xfrm>
            <a:custGeom>
              <a:avLst/>
              <a:gdLst/>
              <a:ahLst/>
              <a:cxnLst/>
              <a:rect l="l" t="t" r="r" b="b"/>
              <a:pathLst>
                <a:path w="12375" h="21254" extrusionOk="0">
                  <a:moveTo>
                    <a:pt x="9596" y="1"/>
                  </a:moveTo>
                  <a:cubicBezTo>
                    <a:pt x="9113" y="1"/>
                    <a:pt x="8693" y="46"/>
                    <a:pt x="8693" y="46"/>
                  </a:cubicBezTo>
                  <a:lnTo>
                    <a:pt x="5472" y="930"/>
                  </a:lnTo>
                  <a:cubicBezTo>
                    <a:pt x="5472" y="930"/>
                    <a:pt x="1476" y="2433"/>
                    <a:pt x="911" y="3311"/>
                  </a:cubicBezTo>
                  <a:cubicBezTo>
                    <a:pt x="522" y="3917"/>
                    <a:pt x="570" y="6243"/>
                    <a:pt x="604" y="8856"/>
                  </a:cubicBezTo>
                  <a:cubicBezTo>
                    <a:pt x="610" y="9433"/>
                    <a:pt x="616" y="10024"/>
                    <a:pt x="618" y="10613"/>
                  </a:cubicBezTo>
                  <a:cubicBezTo>
                    <a:pt x="619" y="10630"/>
                    <a:pt x="618" y="10648"/>
                    <a:pt x="618" y="10665"/>
                  </a:cubicBezTo>
                  <a:cubicBezTo>
                    <a:pt x="618" y="10932"/>
                    <a:pt x="619" y="11196"/>
                    <a:pt x="616" y="11461"/>
                  </a:cubicBezTo>
                  <a:cubicBezTo>
                    <a:pt x="616" y="11473"/>
                    <a:pt x="615" y="11487"/>
                    <a:pt x="615" y="11501"/>
                  </a:cubicBezTo>
                  <a:cubicBezTo>
                    <a:pt x="615" y="11647"/>
                    <a:pt x="613" y="11794"/>
                    <a:pt x="610" y="11939"/>
                  </a:cubicBezTo>
                  <a:cubicBezTo>
                    <a:pt x="608" y="12097"/>
                    <a:pt x="602" y="12256"/>
                    <a:pt x="599" y="12413"/>
                  </a:cubicBezTo>
                  <a:cubicBezTo>
                    <a:pt x="591" y="12724"/>
                    <a:pt x="579" y="13034"/>
                    <a:pt x="562" y="13346"/>
                  </a:cubicBezTo>
                  <a:cubicBezTo>
                    <a:pt x="538" y="13782"/>
                    <a:pt x="508" y="14217"/>
                    <a:pt x="473" y="14648"/>
                  </a:cubicBezTo>
                  <a:cubicBezTo>
                    <a:pt x="465" y="14749"/>
                    <a:pt x="456" y="14851"/>
                    <a:pt x="447" y="14952"/>
                  </a:cubicBezTo>
                  <a:cubicBezTo>
                    <a:pt x="438" y="15059"/>
                    <a:pt x="427" y="15163"/>
                    <a:pt x="418" y="15269"/>
                  </a:cubicBezTo>
                  <a:cubicBezTo>
                    <a:pt x="408" y="15372"/>
                    <a:pt x="399" y="15475"/>
                    <a:pt x="387" y="15580"/>
                  </a:cubicBezTo>
                  <a:cubicBezTo>
                    <a:pt x="319" y="16264"/>
                    <a:pt x="242" y="16921"/>
                    <a:pt x="164" y="17524"/>
                  </a:cubicBezTo>
                  <a:cubicBezTo>
                    <a:pt x="133" y="17753"/>
                    <a:pt x="98" y="17989"/>
                    <a:pt x="73" y="18223"/>
                  </a:cubicBezTo>
                  <a:cubicBezTo>
                    <a:pt x="8" y="18824"/>
                    <a:pt x="1" y="19435"/>
                    <a:pt x="244" y="19992"/>
                  </a:cubicBezTo>
                  <a:cubicBezTo>
                    <a:pt x="275" y="20062"/>
                    <a:pt x="310" y="20125"/>
                    <a:pt x="347" y="20182"/>
                  </a:cubicBezTo>
                  <a:cubicBezTo>
                    <a:pt x="376" y="20225"/>
                    <a:pt x="405" y="20264"/>
                    <a:pt x="439" y="20301"/>
                  </a:cubicBezTo>
                  <a:cubicBezTo>
                    <a:pt x="708" y="20601"/>
                    <a:pt x="1096" y="20688"/>
                    <a:pt x="1508" y="20845"/>
                  </a:cubicBezTo>
                  <a:cubicBezTo>
                    <a:pt x="2428" y="21196"/>
                    <a:pt x="3386" y="21154"/>
                    <a:pt x="4354" y="21217"/>
                  </a:cubicBezTo>
                  <a:cubicBezTo>
                    <a:pt x="4689" y="21241"/>
                    <a:pt x="5026" y="21253"/>
                    <a:pt x="5364" y="21253"/>
                  </a:cubicBezTo>
                  <a:cubicBezTo>
                    <a:pt x="6175" y="21253"/>
                    <a:pt x="6989" y="21181"/>
                    <a:pt x="7779" y="21008"/>
                  </a:cubicBezTo>
                  <a:cubicBezTo>
                    <a:pt x="8676" y="20811"/>
                    <a:pt x="9710" y="19975"/>
                    <a:pt x="10261" y="19186"/>
                  </a:cubicBezTo>
                  <a:cubicBezTo>
                    <a:pt x="10537" y="18399"/>
                    <a:pt x="10504" y="16037"/>
                    <a:pt x="10494" y="14008"/>
                  </a:cubicBezTo>
                  <a:cubicBezTo>
                    <a:pt x="10485" y="11979"/>
                    <a:pt x="10707" y="10393"/>
                    <a:pt x="11540" y="7341"/>
                  </a:cubicBezTo>
                  <a:cubicBezTo>
                    <a:pt x="12374" y="4290"/>
                    <a:pt x="12220" y="3891"/>
                    <a:pt x="12179" y="2542"/>
                  </a:cubicBezTo>
                  <a:cubicBezTo>
                    <a:pt x="12137" y="1190"/>
                    <a:pt x="11357" y="418"/>
                    <a:pt x="10744" y="153"/>
                  </a:cubicBezTo>
                  <a:cubicBezTo>
                    <a:pt x="10462" y="33"/>
                    <a:pt x="10007" y="1"/>
                    <a:pt x="9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3035792" y="2675417"/>
              <a:ext cx="184220" cy="686710"/>
            </a:xfrm>
            <a:custGeom>
              <a:avLst/>
              <a:gdLst/>
              <a:ahLst/>
              <a:cxnLst/>
              <a:rect l="l" t="t" r="r" b="b"/>
              <a:pathLst>
                <a:path w="3694" h="13770" extrusionOk="0">
                  <a:moveTo>
                    <a:pt x="2653" y="0"/>
                  </a:moveTo>
                  <a:cubicBezTo>
                    <a:pt x="2171" y="0"/>
                    <a:pt x="1867" y="652"/>
                    <a:pt x="1867" y="652"/>
                  </a:cubicBezTo>
                  <a:cubicBezTo>
                    <a:pt x="1867" y="652"/>
                    <a:pt x="1157" y="1478"/>
                    <a:pt x="604" y="2325"/>
                  </a:cubicBezTo>
                  <a:cubicBezTo>
                    <a:pt x="610" y="2902"/>
                    <a:pt x="616" y="3491"/>
                    <a:pt x="619" y="4081"/>
                  </a:cubicBezTo>
                  <a:cubicBezTo>
                    <a:pt x="619" y="4099"/>
                    <a:pt x="618" y="4117"/>
                    <a:pt x="619" y="4134"/>
                  </a:cubicBezTo>
                  <a:cubicBezTo>
                    <a:pt x="618" y="4205"/>
                    <a:pt x="618" y="4274"/>
                    <a:pt x="618" y="4347"/>
                  </a:cubicBezTo>
                  <a:cubicBezTo>
                    <a:pt x="616" y="4542"/>
                    <a:pt x="618" y="4734"/>
                    <a:pt x="616" y="4928"/>
                  </a:cubicBezTo>
                  <a:cubicBezTo>
                    <a:pt x="616" y="4942"/>
                    <a:pt x="615" y="4956"/>
                    <a:pt x="615" y="4970"/>
                  </a:cubicBezTo>
                  <a:cubicBezTo>
                    <a:pt x="615" y="5116"/>
                    <a:pt x="613" y="5263"/>
                    <a:pt x="610" y="5408"/>
                  </a:cubicBezTo>
                  <a:cubicBezTo>
                    <a:pt x="608" y="5566"/>
                    <a:pt x="605" y="5725"/>
                    <a:pt x="599" y="5882"/>
                  </a:cubicBezTo>
                  <a:cubicBezTo>
                    <a:pt x="591" y="6191"/>
                    <a:pt x="579" y="6503"/>
                    <a:pt x="562" y="6815"/>
                  </a:cubicBezTo>
                  <a:cubicBezTo>
                    <a:pt x="539" y="7251"/>
                    <a:pt x="508" y="7686"/>
                    <a:pt x="473" y="8115"/>
                  </a:cubicBezTo>
                  <a:cubicBezTo>
                    <a:pt x="465" y="8218"/>
                    <a:pt x="456" y="8320"/>
                    <a:pt x="447" y="8421"/>
                  </a:cubicBezTo>
                  <a:cubicBezTo>
                    <a:pt x="438" y="8528"/>
                    <a:pt x="428" y="8632"/>
                    <a:pt x="418" y="8737"/>
                  </a:cubicBezTo>
                  <a:cubicBezTo>
                    <a:pt x="408" y="8841"/>
                    <a:pt x="399" y="8944"/>
                    <a:pt x="387" y="9049"/>
                  </a:cubicBezTo>
                  <a:cubicBezTo>
                    <a:pt x="319" y="9733"/>
                    <a:pt x="244" y="10390"/>
                    <a:pt x="165" y="10993"/>
                  </a:cubicBezTo>
                  <a:cubicBezTo>
                    <a:pt x="135" y="11235"/>
                    <a:pt x="104" y="11469"/>
                    <a:pt x="73" y="11692"/>
                  </a:cubicBezTo>
                  <a:cubicBezTo>
                    <a:pt x="10" y="12293"/>
                    <a:pt x="1" y="12904"/>
                    <a:pt x="244" y="13461"/>
                  </a:cubicBezTo>
                  <a:cubicBezTo>
                    <a:pt x="275" y="13531"/>
                    <a:pt x="308" y="13594"/>
                    <a:pt x="347" y="13651"/>
                  </a:cubicBezTo>
                  <a:cubicBezTo>
                    <a:pt x="375" y="13694"/>
                    <a:pt x="405" y="13733"/>
                    <a:pt x="439" y="13770"/>
                  </a:cubicBezTo>
                  <a:lnTo>
                    <a:pt x="1347" y="4837"/>
                  </a:lnTo>
                  <a:cubicBezTo>
                    <a:pt x="1877" y="3771"/>
                    <a:pt x="3694" y="1006"/>
                    <a:pt x="3694" y="1006"/>
                  </a:cubicBezTo>
                  <a:cubicBezTo>
                    <a:pt x="3301" y="239"/>
                    <a:pt x="2944" y="0"/>
                    <a:pt x="2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3051900" y="3258590"/>
              <a:ext cx="507826" cy="161778"/>
            </a:xfrm>
            <a:custGeom>
              <a:avLst/>
              <a:gdLst/>
              <a:ahLst/>
              <a:cxnLst/>
              <a:rect l="l" t="t" r="r" b="b"/>
              <a:pathLst>
                <a:path w="10183" h="3244" extrusionOk="0">
                  <a:moveTo>
                    <a:pt x="10088" y="1"/>
                  </a:moveTo>
                  <a:cubicBezTo>
                    <a:pt x="9602" y="836"/>
                    <a:pt x="8486" y="1497"/>
                    <a:pt x="7155" y="1920"/>
                  </a:cubicBezTo>
                  <a:cubicBezTo>
                    <a:pt x="6329" y="2180"/>
                    <a:pt x="5421" y="2351"/>
                    <a:pt x="4531" y="2411"/>
                  </a:cubicBezTo>
                  <a:cubicBezTo>
                    <a:pt x="4299" y="2426"/>
                    <a:pt x="4068" y="2434"/>
                    <a:pt x="3839" y="2434"/>
                  </a:cubicBezTo>
                  <a:cubicBezTo>
                    <a:pt x="3268" y="2434"/>
                    <a:pt x="2714" y="2386"/>
                    <a:pt x="2207" y="2283"/>
                  </a:cubicBezTo>
                  <a:cubicBezTo>
                    <a:pt x="1084" y="2059"/>
                    <a:pt x="525" y="1771"/>
                    <a:pt x="247" y="1539"/>
                  </a:cubicBezTo>
                  <a:cubicBezTo>
                    <a:pt x="225" y="1577"/>
                    <a:pt x="204" y="1619"/>
                    <a:pt x="185" y="1660"/>
                  </a:cubicBezTo>
                  <a:cubicBezTo>
                    <a:pt x="102" y="1837"/>
                    <a:pt x="44" y="2031"/>
                    <a:pt x="15" y="2240"/>
                  </a:cubicBezTo>
                  <a:cubicBezTo>
                    <a:pt x="10" y="2276"/>
                    <a:pt x="4" y="2313"/>
                    <a:pt x="1" y="2350"/>
                  </a:cubicBezTo>
                  <a:cubicBezTo>
                    <a:pt x="482" y="2656"/>
                    <a:pt x="1167" y="2899"/>
                    <a:pt x="2048" y="3074"/>
                  </a:cubicBezTo>
                  <a:cubicBezTo>
                    <a:pt x="2620" y="3189"/>
                    <a:pt x="3236" y="3244"/>
                    <a:pt x="3868" y="3244"/>
                  </a:cubicBezTo>
                  <a:cubicBezTo>
                    <a:pt x="3982" y="3244"/>
                    <a:pt x="4095" y="3242"/>
                    <a:pt x="4209" y="3239"/>
                  </a:cubicBezTo>
                  <a:cubicBezTo>
                    <a:pt x="4315" y="3236"/>
                    <a:pt x="4423" y="3231"/>
                    <a:pt x="4532" y="3223"/>
                  </a:cubicBezTo>
                  <a:cubicBezTo>
                    <a:pt x="5428" y="3172"/>
                    <a:pt x="6337" y="3014"/>
                    <a:pt x="7181" y="2762"/>
                  </a:cubicBezTo>
                  <a:cubicBezTo>
                    <a:pt x="8382" y="2405"/>
                    <a:pt x="9456" y="1859"/>
                    <a:pt x="10182" y="1159"/>
                  </a:cubicBezTo>
                  <a:cubicBezTo>
                    <a:pt x="10170" y="870"/>
                    <a:pt x="10147" y="557"/>
                    <a:pt x="10113" y="216"/>
                  </a:cubicBezTo>
                  <a:cubicBezTo>
                    <a:pt x="10105" y="145"/>
                    <a:pt x="10098" y="75"/>
                    <a:pt x="10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p:cNvSpPr/>
            <p:nvPr/>
          </p:nvSpPr>
          <p:spPr>
            <a:xfrm>
              <a:off x="3050852" y="3269362"/>
              <a:ext cx="509223" cy="159385"/>
            </a:xfrm>
            <a:custGeom>
              <a:avLst/>
              <a:gdLst/>
              <a:ahLst/>
              <a:cxnLst/>
              <a:rect l="l" t="t" r="r" b="b"/>
              <a:pathLst>
                <a:path w="10211" h="3196" extrusionOk="0">
                  <a:moveTo>
                    <a:pt x="10134" y="0"/>
                  </a:moveTo>
                  <a:cubicBezTo>
                    <a:pt x="9637" y="758"/>
                    <a:pt x="8523" y="1417"/>
                    <a:pt x="7185" y="1850"/>
                  </a:cubicBezTo>
                  <a:cubicBezTo>
                    <a:pt x="6361" y="2117"/>
                    <a:pt x="5452" y="2300"/>
                    <a:pt x="4550" y="2366"/>
                  </a:cubicBezTo>
                  <a:cubicBezTo>
                    <a:pt x="4301" y="2384"/>
                    <a:pt x="4052" y="2393"/>
                    <a:pt x="3806" y="2393"/>
                  </a:cubicBezTo>
                  <a:cubicBezTo>
                    <a:pt x="3261" y="2393"/>
                    <a:pt x="2729" y="2347"/>
                    <a:pt x="2232" y="2249"/>
                  </a:cubicBezTo>
                  <a:cubicBezTo>
                    <a:pt x="1014" y="2004"/>
                    <a:pt x="457" y="1684"/>
                    <a:pt x="206" y="1444"/>
                  </a:cubicBezTo>
                  <a:cubicBezTo>
                    <a:pt x="123" y="1621"/>
                    <a:pt x="65" y="1815"/>
                    <a:pt x="36" y="2024"/>
                  </a:cubicBezTo>
                  <a:cubicBezTo>
                    <a:pt x="31" y="2060"/>
                    <a:pt x="25" y="2097"/>
                    <a:pt x="22" y="2134"/>
                  </a:cubicBezTo>
                  <a:cubicBezTo>
                    <a:pt x="14" y="2189"/>
                    <a:pt x="6" y="2244"/>
                    <a:pt x="0" y="2300"/>
                  </a:cubicBezTo>
                  <a:cubicBezTo>
                    <a:pt x="483" y="2612"/>
                    <a:pt x="1177" y="2861"/>
                    <a:pt x="2075" y="3040"/>
                  </a:cubicBezTo>
                  <a:cubicBezTo>
                    <a:pt x="2600" y="3145"/>
                    <a:pt x="3174" y="3196"/>
                    <a:pt x="3770" y="3196"/>
                  </a:cubicBezTo>
                  <a:cubicBezTo>
                    <a:pt x="3884" y="3196"/>
                    <a:pt x="4000" y="3194"/>
                    <a:pt x="4116" y="3190"/>
                  </a:cubicBezTo>
                  <a:cubicBezTo>
                    <a:pt x="4263" y="3187"/>
                    <a:pt x="4410" y="3179"/>
                    <a:pt x="4558" y="3169"/>
                  </a:cubicBezTo>
                  <a:cubicBezTo>
                    <a:pt x="5442" y="3107"/>
                    <a:pt x="6350" y="2944"/>
                    <a:pt x="7198" y="2692"/>
                  </a:cubicBezTo>
                  <a:cubicBezTo>
                    <a:pt x="8393" y="2337"/>
                    <a:pt x="9473" y="1804"/>
                    <a:pt x="10211" y="1131"/>
                  </a:cubicBezTo>
                  <a:cubicBezTo>
                    <a:pt x="10208" y="1071"/>
                    <a:pt x="10206" y="1008"/>
                    <a:pt x="10203" y="943"/>
                  </a:cubicBezTo>
                  <a:cubicBezTo>
                    <a:pt x="10191" y="654"/>
                    <a:pt x="10168" y="341"/>
                    <a:pt x="10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6"/>
            <p:cNvSpPr/>
            <p:nvPr/>
          </p:nvSpPr>
          <p:spPr>
            <a:xfrm>
              <a:off x="3535184" y="3278687"/>
              <a:ext cx="18402" cy="74256"/>
            </a:xfrm>
            <a:custGeom>
              <a:avLst/>
              <a:gdLst/>
              <a:ahLst/>
              <a:cxnLst/>
              <a:rect l="l" t="t" r="r" b="b"/>
              <a:pathLst>
                <a:path w="369" h="1489" extrusionOk="0">
                  <a:moveTo>
                    <a:pt x="262" y="1"/>
                  </a:moveTo>
                  <a:lnTo>
                    <a:pt x="1" y="25"/>
                  </a:lnTo>
                  <a:cubicBezTo>
                    <a:pt x="30" y="324"/>
                    <a:pt x="88" y="1157"/>
                    <a:pt x="25" y="1428"/>
                  </a:cubicBezTo>
                  <a:lnTo>
                    <a:pt x="280" y="1488"/>
                  </a:lnTo>
                  <a:cubicBezTo>
                    <a:pt x="368" y="1120"/>
                    <a:pt x="267" y="45"/>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6"/>
            <p:cNvSpPr/>
            <p:nvPr/>
          </p:nvSpPr>
          <p:spPr>
            <a:xfrm>
              <a:off x="3417742" y="3350100"/>
              <a:ext cx="18402" cy="74306"/>
            </a:xfrm>
            <a:custGeom>
              <a:avLst/>
              <a:gdLst/>
              <a:ahLst/>
              <a:cxnLst/>
              <a:rect l="l" t="t" r="r" b="b"/>
              <a:pathLst>
                <a:path w="369" h="1490" extrusionOk="0">
                  <a:moveTo>
                    <a:pt x="262" y="1"/>
                  </a:moveTo>
                  <a:lnTo>
                    <a:pt x="1" y="27"/>
                  </a:lnTo>
                  <a:cubicBezTo>
                    <a:pt x="30" y="325"/>
                    <a:pt x="88" y="1159"/>
                    <a:pt x="25" y="1430"/>
                  </a:cubicBezTo>
                  <a:lnTo>
                    <a:pt x="280" y="1490"/>
                  </a:lnTo>
                  <a:cubicBezTo>
                    <a:pt x="368" y="1122"/>
                    <a:pt x="267" y="47"/>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6"/>
            <p:cNvSpPr/>
            <p:nvPr/>
          </p:nvSpPr>
          <p:spPr>
            <a:xfrm>
              <a:off x="3217167" y="3381269"/>
              <a:ext cx="22940" cy="64332"/>
            </a:xfrm>
            <a:custGeom>
              <a:avLst/>
              <a:gdLst/>
              <a:ahLst/>
              <a:cxnLst/>
              <a:rect l="l" t="t" r="r" b="b"/>
              <a:pathLst>
                <a:path w="460" h="1290" extrusionOk="0">
                  <a:moveTo>
                    <a:pt x="79" y="0"/>
                  </a:moveTo>
                  <a:lnTo>
                    <a:pt x="79" y="0"/>
                  </a:lnTo>
                  <a:cubicBezTo>
                    <a:pt x="71" y="93"/>
                    <a:pt x="0" y="917"/>
                    <a:pt x="165" y="1289"/>
                  </a:cubicBezTo>
                  <a:lnTo>
                    <a:pt x="460" y="1159"/>
                  </a:lnTo>
                  <a:cubicBezTo>
                    <a:pt x="349" y="908"/>
                    <a:pt x="380" y="259"/>
                    <a:pt x="400" y="29"/>
                  </a:cubicBezTo>
                  <a:lnTo>
                    <a:pt x="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6"/>
            <p:cNvSpPr/>
            <p:nvPr/>
          </p:nvSpPr>
          <p:spPr>
            <a:xfrm>
              <a:off x="3071648" y="3352394"/>
              <a:ext cx="26431" cy="64183"/>
            </a:xfrm>
            <a:custGeom>
              <a:avLst/>
              <a:gdLst/>
              <a:ahLst/>
              <a:cxnLst/>
              <a:rect l="l" t="t" r="r" b="b"/>
              <a:pathLst>
                <a:path w="530" h="1287" extrusionOk="0">
                  <a:moveTo>
                    <a:pt x="215" y="1"/>
                  </a:moveTo>
                  <a:cubicBezTo>
                    <a:pt x="192" y="92"/>
                    <a:pt x="0" y="896"/>
                    <a:pt x="106" y="1287"/>
                  </a:cubicBezTo>
                  <a:lnTo>
                    <a:pt x="108" y="1287"/>
                  </a:lnTo>
                  <a:lnTo>
                    <a:pt x="418" y="1202"/>
                  </a:lnTo>
                  <a:cubicBezTo>
                    <a:pt x="346" y="939"/>
                    <a:pt x="474" y="302"/>
                    <a:pt x="529" y="78"/>
                  </a:cubicBezTo>
                  <a:lnTo>
                    <a:pt x="2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6"/>
            <p:cNvSpPr/>
            <p:nvPr/>
          </p:nvSpPr>
          <p:spPr>
            <a:xfrm>
              <a:off x="3159219" y="1918448"/>
              <a:ext cx="339515" cy="488826"/>
            </a:xfrm>
            <a:custGeom>
              <a:avLst/>
              <a:gdLst/>
              <a:ahLst/>
              <a:cxnLst/>
              <a:rect l="l" t="t" r="r" b="b"/>
              <a:pathLst>
                <a:path w="6808" h="9802" extrusionOk="0">
                  <a:moveTo>
                    <a:pt x="1506" y="0"/>
                  </a:moveTo>
                  <a:cubicBezTo>
                    <a:pt x="979" y="0"/>
                    <a:pt x="610" y="67"/>
                    <a:pt x="547" y="103"/>
                  </a:cubicBezTo>
                  <a:cubicBezTo>
                    <a:pt x="299" y="241"/>
                    <a:pt x="82" y="741"/>
                    <a:pt x="42" y="1732"/>
                  </a:cubicBezTo>
                  <a:cubicBezTo>
                    <a:pt x="1" y="2721"/>
                    <a:pt x="113" y="3362"/>
                    <a:pt x="210" y="3582"/>
                  </a:cubicBezTo>
                  <a:cubicBezTo>
                    <a:pt x="307" y="3801"/>
                    <a:pt x="296" y="4437"/>
                    <a:pt x="321" y="4548"/>
                  </a:cubicBezTo>
                  <a:cubicBezTo>
                    <a:pt x="345" y="4656"/>
                    <a:pt x="515" y="5600"/>
                    <a:pt x="594" y="6243"/>
                  </a:cubicBezTo>
                  <a:cubicBezTo>
                    <a:pt x="650" y="6679"/>
                    <a:pt x="618" y="7172"/>
                    <a:pt x="759" y="7478"/>
                  </a:cubicBezTo>
                  <a:cubicBezTo>
                    <a:pt x="825" y="7625"/>
                    <a:pt x="930" y="7726"/>
                    <a:pt x="1102" y="7761"/>
                  </a:cubicBezTo>
                  <a:cubicBezTo>
                    <a:pt x="1637" y="7866"/>
                    <a:pt x="2239" y="7875"/>
                    <a:pt x="2239" y="7875"/>
                  </a:cubicBezTo>
                  <a:cubicBezTo>
                    <a:pt x="2239" y="7875"/>
                    <a:pt x="2351" y="8503"/>
                    <a:pt x="2431" y="9801"/>
                  </a:cubicBezTo>
                  <a:cubicBezTo>
                    <a:pt x="3094" y="9529"/>
                    <a:pt x="3909" y="9706"/>
                    <a:pt x="5234" y="9450"/>
                  </a:cubicBezTo>
                  <a:cubicBezTo>
                    <a:pt x="6557" y="9195"/>
                    <a:pt x="6806" y="8729"/>
                    <a:pt x="6807" y="8581"/>
                  </a:cubicBezTo>
                  <a:cubicBezTo>
                    <a:pt x="6807" y="8435"/>
                    <a:pt x="6230" y="7765"/>
                    <a:pt x="6192" y="6931"/>
                  </a:cubicBezTo>
                  <a:cubicBezTo>
                    <a:pt x="6181" y="6720"/>
                    <a:pt x="6195" y="6434"/>
                    <a:pt x="6221" y="6125"/>
                  </a:cubicBezTo>
                  <a:cubicBezTo>
                    <a:pt x="6298" y="5222"/>
                    <a:pt x="6481" y="4125"/>
                    <a:pt x="6481" y="4125"/>
                  </a:cubicBezTo>
                  <a:cubicBezTo>
                    <a:pt x="5921" y="568"/>
                    <a:pt x="3042" y="0"/>
                    <a:pt x="150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6"/>
            <p:cNvSpPr/>
            <p:nvPr/>
          </p:nvSpPr>
          <p:spPr>
            <a:xfrm>
              <a:off x="3120670" y="1842098"/>
              <a:ext cx="412425" cy="404845"/>
            </a:xfrm>
            <a:custGeom>
              <a:avLst/>
              <a:gdLst/>
              <a:ahLst/>
              <a:cxnLst/>
              <a:rect l="l" t="t" r="r" b="b"/>
              <a:pathLst>
                <a:path w="8270" h="8118" extrusionOk="0">
                  <a:moveTo>
                    <a:pt x="4496" y="1"/>
                  </a:moveTo>
                  <a:cubicBezTo>
                    <a:pt x="3628" y="1"/>
                    <a:pt x="2583" y="180"/>
                    <a:pt x="1727" y="597"/>
                  </a:cubicBezTo>
                  <a:cubicBezTo>
                    <a:pt x="1727" y="597"/>
                    <a:pt x="1547" y="684"/>
                    <a:pt x="1327" y="684"/>
                  </a:cubicBezTo>
                  <a:cubicBezTo>
                    <a:pt x="1231" y="684"/>
                    <a:pt x="1126" y="667"/>
                    <a:pt x="1026" y="619"/>
                  </a:cubicBezTo>
                  <a:cubicBezTo>
                    <a:pt x="984" y="599"/>
                    <a:pt x="943" y="590"/>
                    <a:pt x="903" y="590"/>
                  </a:cubicBezTo>
                  <a:cubicBezTo>
                    <a:pt x="625" y="590"/>
                    <a:pt x="388" y="1014"/>
                    <a:pt x="358" y="1218"/>
                  </a:cubicBezTo>
                  <a:lnTo>
                    <a:pt x="360" y="1218"/>
                  </a:lnTo>
                  <a:cubicBezTo>
                    <a:pt x="326" y="1451"/>
                    <a:pt x="0" y="1774"/>
                    <a:pt x="488" y="1972"/>
                  </a:cubicBezTo>
                  <a:cubicBezTo>
                    <a:pt x="585" y="2044"/>
                    <a:pt x="708" y="2129"/>
                    <a:pt x="812" y="2172"/>
                  </a:cubicBezTo>
                  <a:cubicBezTo>
                    <a:pt x="1017" y="2257"/>
                    <a:pt x="1129" y="2294"/>
                    <a:pt x="1129" y="2294"/>
                  </a:cubicBezTo>
                  <a:cubicBezTo>
                    <a:pt x="1129" y="2294"/>
                    <a:pt x="957" y="3257"/>
                    <a:pt x="969" y="3640"/>
                  </a:cubicBezTo>
                  <a:cubicBezTo>
                    <a:pt x="980" y="4023"/>
                    <a:pt x="931" y="4378"/>
                    <a:pt x="1089" y="4606"/>
                  </a:cubicBezTo>
                  <a:cubicBezTo>
                    <a:pt x="1248" y="4832"/>
                    <a:pt x="1481" y="4916"/>
                    <a:pt x="1538" y="5105"/>
                  </a:cubicBezTo>
                  <a:cubicBezTo>
                    <a:pt x="1592" y="5285"/>
                    <a:pt x="1629" y="5470"/>
                    <a:pt x="1672" y="5653"/>
                  </a:cubicBezTo>
                  <a:cubicBezTo>
                    <a:pt x="1698" y="5767"/>
                    <a:pt x="1724" y="5879"/>
                    <a:pt x="1751" y="5993"/>
                  </a:cubicBezTo>
                  <a:cubicBezTo>
                    <a:pt x="1760" y="6038"/>
                    <a:pt x="1763" y="6088"/>
                    <a:pt x="1797" y="6122"/>
                  </a:cubicBezTo>
                  <a:cubicBezTo>
                    <a:pt x="1834" y="6159"/>
                    <a:pt x="1895" y="6195"/>
                    <a:pt x="1940" y="6230"/>
                  </a:cubicBezTo>
                  <a:cubicBezTo>
                    <a:pt x="2007" y="6285"/>
                    <a:pt x="2095" y="6311"/>
                    <a:pt x="2178" y="6338"/>
                  </a:cubicBezTo>
                  <a:cubicBezTo>
                    <a:pt x="2186" y="6167"/>
                    <a:pt x="2167" y="5992"/>
                    <a:pt x="2230" y="5828"/>
                  </a:cubicBezTo>
                  <a:cubicBezTo>
                    <a:pt x="2297" y="5661"/>
                    <a:pt x="2438" y="5558"/>
                    <a:pt x="2610" y="5516"/>
                  </a:cubicBezTo>
                  <a:cubicBezTo>
                    <a:pt x="2642" y="5509"/>
                    <a:pt x="2674" y="5505"/>
                    <a:pt x="2706" y="5505"/>
                  </a:cubicBezTo>
                  <a:cubicBezTo>
                    <a:pt x="3310" y="5505"/>
                    <a:pt x="4034" y="6765"/>
                    <a:pt x="4107" y="6964"/>
                  </a:cubicBezTo>
                  <a:cubicBezTo>
                    <a:pt x="4184" y="7173"/>
                    <a:pt x="4492" y="7677"/>
                    <a:pt x="5025" y="7934"/>
                  </a:cubicBezTo>
                  <a:cubicBezTo>
                    <a:pt x="5310" y="8071"/>
                    <a:pt x="5616" y="8118"/>
                    <a:pt x="5885" y="8118"/>
                  </a:cubicBezTo>
                  <a:cubicBezTo>
                    <a:pt x="6120" y="8118"/>
                    <a:pt x="6327" y="8083"/>
                    <a:pt x="6471" y="8040"/>
                  </a:cubicBezTo>
                  <a:cubicBezTo>
                    <a:pt x="6780" y="7951"/>
                    <a:pt x="6982" y="7814"/>
                    <a:pt x="6982" y="7814"/>
                  </a:cubicBezTo>
                  <a:cubicBezTo>
                    <a:pt x="6982" y="7814"/>
                    <a:pt x="7706" y="6904"/>
                    <a:pt x="7988" y="6208"/>
                  </a:cubicBezTo>
                  <a:cubicBezTo>
                    <a:pt x="8269" y="5515"/>
                    <a:pt x="8125" y="2483"/>
                    <a:pt x="7857" y="1955"/>
                  </a:cubicBezTo>
                  <a:cubicBezTo>
                    <a:pt x="7588" y="1429"/>
                    <a:pt x="6767" y="316"/>
                    <a:pt x="5338" y="66"/>
                  </a:cubicBezTo>
                  <a:cubicBezTo>
                    <a:pt x="5090" y="24"/>
                    <a:pt x="4804" y="1"/>
                    <a:pt x="4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6"/>
            <p:cNvSpPr/>
            <p:nvPr/>
          </p:nvSpPr>
          <p:spPr>
            <a:xfrm>
              <a:off x="3216992" y="2098869"/>
              <a:ext cx="43736" cy="103979"/>
            </a:xfrm>
            <a:custGeom>
              <a:avLst/>
              <a:gdLst/>
              <a:ahLst/>
              <a:cxnLst/>
              <a:rect l="l" t="t" r="r" b="b"/>
              <a:pathLst>
                <a:path w="877" h="2085" extrusionOk="0">
                  <a:moveTo>
                    <a:pt x="182" y="0"/>
                  </a:moveTo>
                  <a:cubicBezTo>
                    <a:pt x="16" y="0"/>
                    <a:pt x="1" y="232"/>
                    <a:pt x="1" y="232"/>
                  </a:cubicBezTo>
                  <a:cubicBezTo>
                    <a:pt x="1" y="232"/>
                    <a:pt x="133" y="591"/>
                    <a:pt x="136" y="701"/>
                  </a:cubicBezTo>
                  <a:cubicBezTo>
                    <a:pt x="139" y="814"/>
                    <a:pt x="155" y="1317"/>
                    <a:pt x="172" y="1518"/>
                  </a:cubicBezTo>
                  <a:cubicBezTo>
                    <a:pt x="187" y="1720"/>
                    <a:pt x="327" y="1967"/>
                    <a:pt x="472" y="2073"/>
                  </a:cubicBezTo>
                  <a:cubicBezTo>
                    <a:pt x="482" y="2081"/>
                    <a:pt x="493" y="2085"/>
                    <a:pt x="505" y="2085"/>
                  </a:cubicBezTo>
                  <a:cubicBezTo>
                    <a:pt x="653" y="2085"/>
                    <a:pt x="876" y="1495"/>
                    <a:pt x="858" y="1215"/>
                  </a:cubicBezTo>
                  <a:cubicBezTo>
                    <a:pt x="839" y="912"/>
                    <a:pt x="813" y="409"/>
                    <a:pt x="421" y="108"/>
                  </a:cubicBezTo>
                  <a:cubicBezTo>
                    <a:pt x="318" y="29"/>
                    <a:pt x="241" y="0"/>
                    <a:pt x="182"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46"/>
            <p:cNvGrpSpPr/>
            <p:nvPr/>
          </p:nvGrpSpPr>
          <p:grpSpPr>
            <a:xfrm>
              <a:off x="2562382" y="2497516"/>
              <a:ext cx="376455" cy="244409"/>
              <a:chOff x="537544" y="1962837"/>
              <a:chExt cx="1067050" cy="692768"/>
            </a:xfrm>
          </p:grpSpPr>
          <p:sp>
            <p:nvSpPr>
              <p:cNvPr id="1253" name="Google Shape;1253;p46"/>
              <p:cNvSpPr/>
              <p:nvPr/>
            </p:nvSpPr>
            <p:spPr>
              <a:xfrm>
                <a:off x="537544" y="2178035"/>
                <a:ext cx="535521" cy="477570"/>
              </a:xfrm>
              <a:custGeom>
                <a:avLst/>
                <a:gdLst/>
                <a:ahLst/>
                <a:cxnLst/>
                <a:rect l="l" t="t" r="r" b="b"/>
                <a:pathLst>
                  <a:path w="15414" h="13746" extrusionOk="0">
                    <a:moveTo>
                      <a:pt x="7689" y="0"/>
                    </a:moveTo>
                    <a:cubicBezTo>
                      <a:pt x="7014" y="373"/>
                      <a:pt x="6580" y="625"/>
                      <a:pt x="6580" y="625"/>
                    </a:cubicBezTo>
                    <a:cubicBezTo>
                      <a:pt x="6580" y="625"/>
                      <a:pt x="2105" y="1017"/>
                      <a:pt x="1721" y="2386"/>
                    </a:cubicBezTo>
                    <a:cubicBezTo>
                      <a:pt x="1601" y="2812"/>
                      <a:pt x="429" y="2843"/>
                      <a:pt x="267" y="3151"/>
                    </a:cubicBezTo>
                    <a:cubicBezTo>
                      <a:pt x="76" y="3514"/>
                      <a:pt x="1" y="3938"/>
                      <a:pt x="6" y="4214"/>
                    </a:cubicBezTo>
                    <a:cubicBezTo>
                      <a:pt x="23" y="5204"/>
                      <a:pt x="250" y="5549"/>
                      <a:pt x="267" y="5595"/>
                    </a:cubicBezTo>
                    <a:cubicBezTo>
                      <a:pt x="667" y="6736"/>
                      <a:pt x="3808" y="10420"/>
                      <a:pt x="7012" y="12474"/>
                    </a:cubicBezTo>
                    <a:cubicBezTo>
                      <a:pt x="8546" y="13457"/>
                      <a:pt x="9950" y="13745"/>
                      <a:pt x="11070" y="13745"/>
                    </a:cubicBezTo>
                    <a:cubicBezTo>
                      <a:pt x="12290" y="13745"/>
                      <a:pt x="13172" y="13403"/>
                      <a:pt x="13519" y="13244"/>
                    </a:cubicBezTo>
                    <a:cubicBezTo>
                      <a:pt x="14269" y="12901"/>
                      <a:pt x="15414" y="11780"/>
                      <a:pt x="14352" y="9017"/>
                    </a:cubicBezTo>
                    <a:cubicBezTo>
                      <a:pt x="14276" y="8819"/>
                      <a:pt x="14186" y="8673"/>
                      <a:pt x="14091" y="8567"/>
                    </a:cubicBezTo>
                    <a:cubicBezTo>
                      <a:pt x="13754" y="8592"/>
                      <a:pt x="13390" y="8620"/>
                      <a:pt x="13027" y="8620"/>
                    </a:cubicBezTo>
                    <a:cubicBezTo>
                      <a:pt x="12366" y="8620"/>
                      <a:pt x="11704" y="8528"/>
                      <a:pt x="11198" y="8161"/>
                    </a:cubicBezTo>
                    <a:cubicBezTo>
                      <a:pt x="10344" y="7542"/>
                      <a:pt x="10299" y="6216"/>
                      <a:pt x="10059" y="5293"/>
                    </a:cubicBezTo>
                    <a:cubicBezTo>
                      <a:pt x="9866" y="4552"/>
                      <a:pt x="9587" y="3837"/>
                      <a:pt x="9296" y="3129"/>
                    </a:cubicBezTo>
                    <a:cubicBezTo>
                      <a:pt x="9016" y="2443"/>
                      <a:pt x="8773" y="1711"/>
                      <a:pt x="8423" y="1059"/>
                    </a:cubicBezTo>
                    <a:cubicBezTo>
                      <a:pt x="8218" y="679"/>
                      <a:pt x="7964" y="331"/>
                      <a:pt x="76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812049" y="2072729"/>
                <a:ext cx="792546" cy="396169"/>
              </a:xfrm>
              <a:custGeom>
                <a:avLst/>
                <a:gdLst/>
                <a:ahLst/>
                <a:cxnLst/>
                <a:rect l="l" t="t" r="r" b="b"/>
                <a:pathLst>
                  <a:path w="22812" h="11403" extrusionOk="0">
                    <a:moveTo>
                      <a:pt x="7103" y="1"/>
                    </a:moveTo>
                    <a:cubicBezTo>
                      <a:pt x="5559" y="1"/>
                      <a:pt x="1956" y="1846"/>
                      <a:pt x="0" y="2915"/>
                    </a:cubicBezTo>
                    <a:cubicBezTo>
                      <a:pt x="134" y="3075"/>
                      <a:pt x="263" y="3238"/>
                      <a:pt x="383" y="3408"/>
                    </a:cubicBezTo>
                    <a:cubicBezTo>
                      <a:pt x="1075" y="4390"/>
                      <a:pt x="1460" y="5626"/>
                      <a:pt x="1889" y="6740"/>
                    </a:cubicBezTo>
                    <a:cubicBezTo>
                      <a:pt x="2148" y="7406"/>
                      <a:pt x="2369" y="8084"/>
                      <a:pt x="2518" y="8784"/>
                    </a:cubicBezTo>
                    <a:cubicBezTo>
                      <a:pt x="2637" y="9337"/>
                      <a:pt x="2724" y="9936"/>
                      <a:pt x="2994" y="10443"/>
                    </a:cubicBezTo>
                    <a:cubicBezTo>
                      <a:pt x="3418" y="11236"/>
                      <a:pt x="4299" y="11403"/>
                      <a:pt x="5180" y="11403"/>
                    </a:cubicBezTo>
                    <a:cubicBezTo>
                      <a:pt x="5235" y="11403"/>
                      <a:pt x="5290" y="11402"/>
                      <a:pt x="5344" y="11401"/>
                    </a:cubicBezTo>
                    <a:cubicBezTo>
                      <a:pt x="6036" y="10990"/>
                      <a:pt x="8513" y="10304"/>
                      <a:pt x="9354" y="9820"/>
                    </a:cubicBezTo>
                    <a:cubicBezTo>
                      <a:pt x="10237" y="9309"/>
                      <a:pt x="11503" y="7757"/>
                      <a:pt x="12197" y="7449"/>
                    </a:cubicBezTo>
                    <a:cubicBezTo>
                      <a:pt x="12427" y="7348"/>
                      <a:pt x="12612" y="7302"/>
                      <a:pt x="12840" y="7302"/>
                    </a:cubicBezTo>
                    <a:cubicBezTo>
                      <a:pt x="13301" y="7302"/>
                      <a:pt x="13937" y="7487"/>
                      <a:pt x="15468" y="7772"/>
                    </a:cubicBezTo>
                    <a:cubicBezTo>
                      <a:pt x="16968" y="8051"/>
                      <a:pt x="18248" y="8231"/>
                      <a:pt x="19175" y="8231"/>
                    </a:cubicBezTo>
                    <a:cubicBezTo>
                      <a:pt x="19663" y="8231"/>
                      <a:pt x="20054" y="8181"/>
                      <a:pt x="20326" y="8069"/>
                    </a:cubicBezTo>
                    <a:cubicBezTo>
                      <a:pt x="21958" y="7395"/>
                      <a:pt x="22812" y="4165"/>
                      <a:pt x="19726" y="1184"/>
                    </a:cubicBezTo>
                    <a:cubicBezTo>
                      <a:pt x="19460" y="926"/>
                      <a:pt x="9265" y="243"/>
                      <a:pt x="7287" y="10"/>
                    </a:cubicBezTo>
                    <a:cubicBezTo>
                      <a:pt x="7229" y="4"/>
                      <a:pt x="7168" y="1"/>
                      <a:pt x="7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p:cNvSpPr/>
              <p:nvPr/>
            </p:nvSpPr>
            <p:spPr>
              <a:xfrm>
                <a:off x="545362" y="2122064"/>
                <a:ext cx="511027" cy="453251"/>
              </a:xfrm>
              <a:custGeom>
                <a:avLst/>
                <a:gdLst/>
                <a:ahLst/>
                <a:cxnLst/>
                <a:rect l="l" t="t" r="r" b="b"/>
                <a:pathLst>
                  <a:path w="14709" h="13046" extrusionOk="0">
                    <a:moveTo>
                      <a:pt x="13215" y="9041"/>
                    </a:moveTo>
                    <a:lnTo>
                      <a:pt x="13215" y="9041"/>
                    </a:lnTo>
                    <a:cubicBezTo>
                      <a:pt x="13216" y="9042"/>
                      <a:pt x="13216" y="9042"/>
                      <a:pt x="13216" y="9043"/>
                    </a:cubicBezTo>
                    <a:lnTo>
                      <a:pt x="13216" y="9043"/>
                    </a:lnTo>
                    <a:cubicBezTo>
                      <a:pt x="13217" y="9043"/>
                      <a:pt x="13217" y="9043"/>
                      <a:pt x="13217" y="9043"/>
                    </a:cubicBezTo>
                    <a:lnTo>
                      <a:pt x="13215" y="9041"/>
                    </a:lnTo>
                    <a:close/>
                    <a:moveTo>
                      <a:pt x="5866" y="1"/>
                    </a:moveTo>
                    <a:cubicBezTo>
                      <a:pt x="4637" y="535"/>
                      <a:pt x="1476" y="1998"/>
                      <a:pt x="820" y="3167"/>
                    </a:cubicBezTo>
                    <a:cubicBezTo>
                      <a:pt x="728" y="3333"/>
                      <a:pt x="1" y="4645"/>
                      <a:pt x="42" y="4762"/>
                    </a:cubicBezTo>
                    <a:cubicBezTo>
                      <a:pt x="442" y="5905"/>
                      <a:pt x="3583" y="9587"/>
                      <a:pt x="6787" y="11641"/>
                    </a:cubicBezTo>
                    <a:cubicBezTo>
                      <a:pt x="8528" y="12757"/>
                      <a:pt x="10118" y="13046"/>
                      <a:pt x="11321" y="13046"/>
                    </a:cubicBezTo>
                    <a:cubicBezTo>
                      <a:pt x="12331" y="13046"/>
                      <a:pt x="13067" y="12842"/>
                      <a:pt x="13389" y="12756"/>
                    </a:cubicBezTo>
                    <a:cubicBezTo>
                      <a:pt x="14095" y="12567"/>
                      <a:pt x="14709" y="11627"/>
                      <a:pt x="13969" y="10304"/>
                    </a:cubicBezTo>
                    <a:cubicBezTo>
                      <a:pt x="13709" y="9839"/>
                      <a:pt x="13438" y="9415"/>
                      <a:pt x="13216" y="9043"/>
                    </a:cubicBezTo>
                    <a:lnTo>
                      <a:pt x="13216" y="9043"/>
                    </a:lnTo>
                    <a:cubicBezTo>
                      <a:pt x="13056" y="9128"/>
                      <a:pt x="12876" y="9164"/>
                      <a:pt x="12686" y="9164"/>
                    </a:cubicBezTo>
                    <a:cubicBezTo>
                      <a:pt x="12093" y="9164"/>
                      <a:pt x="11412" y="8811"/>
                      <a:pt x="10977" y="8520"/>
                    </a:cubicBezTo>
                    <a:cubicBezTo>
                      <a:pt x="10457" y="8173"/>
                      <a:pt x="10144" y="7732"/>
                      <a:pt x="9880" y="7174"/>
                    </a:cubicBezTo>
                    <a:cubicBezTo>
                      <a:pt x="9594" y="6572"/>
                      <a:pt x="9118" y="6069"/>
                      <a:pt x="8888" y="5446"/>
                    </a:cubicBezTo>
                    <a:cubicBezTo>
                      <a:pt x="8873" y="5405"/>
                      <a:pt x="8882" y="5369"/>
                      <a:pt x="8904" y="5345"/>
                    </a:cubicBezTo>
                    <a:cubicBezTo>
                      <a:pt x="8047" y="3917"/>
                      <a:pt x="7187" y="2491"/>
                      <a:pt x="6410" y="1021"/>
                    </a:cubicBezTo>
                    <a:cubicBezTo>
                      <a:pt x="6232" y="682"/>
                      <a:pt x="6047" y="342"/>
                      <a:pt x="5866" y="1"/>
                    </a:cubicBezTo>
                    <a:close/>
                  </a:path>
                </a:pathLst>
              </a:custGeom>
              <a:gradFill>
                <a:gsLst>
                  <a:gs pos="0">
                    <a:schemeClr val="accent5"/>
                  </a:gs>
                  <a:gs pos="100000">
                    <a:schemeClr val="lt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6"/>
              <p:cNvSpPr/>
              <p:nvPr/>
            </p:nvSpPr>
            <p:spPr>
              <a:xfrm>
                <a:off x="756738" y="1987852"/>
                <a:ext cx="800641" cy="444600"/>
              </a:xfrm>
              <a:custGeom>
                <a:avLst/>
                <a:gdLst/>
                <a:ahLst/>
                <a:cxnLst/>
                <a:rect l="l" t="t" r="r" b="b"/>
                <a:pathLst>
                  <a:path w="23045" h="12797" extrusionOk="0">
                    <a:moveTo>
                      <a:pt x="8696" y="1"/>
                    </a:moveTo>
                    <a:cubicBezTo>
                      <a:pt x="6521" y="1"/>
                      <a:pt x="271" y="3656"/>
                      <a:pt x="271" y="3656"/>
                    </a:cubicBezTo>
                    <a:cubicBezTo>
                      <a:pt x="271" y="3656"/>
                      <a:pt x="171" y="3698"/>
                      <a:pt x="0" y="3770"/>
                    </a:cubicBezTo>
                    <a:cubicBezTo>
                      <a:pt x="216" y="4173"/>
                      <a:pt x="435" y="4572"/>
                      <a:pt x="648" y="4967"/>
                    </a:cubicBezTo>
                    <a:cubicBezTo>
                      <a:pt x="1466" y="6494"/>
                      <a:pt x="2366" y="7976"/>
                      <a:pt x="3257" y="9460"/>
                    </a:cubicBezTo>
                    <a:cubicBezTo>
                      <a:pt x="3295" y="9523"/>
                      <a:pt x="3269" y="9581"/>
                      <a:pt x="3223" y="9615"/>
                    </a:cubicBezTo>
                    <a:cubicBezTo>
                      <a:pt x="3392" y="9897"/>
                      <a:pt x="3606" y="10151"/>
                      <a:pt x="3770" y="10438"/>
                    </a:cubicBezTo>
                    <a:cubicBezTo>
                      <a:pt x="3993" y="10831"/>
                      <a:pt x="4127" y="11263"/>
                      <a:pt x="4412" y="11618"/>
                    </a:cubicBezTo>
                    <a:cubicBezTo>
                      <a:pt x="4736" y="12025"/>
                      <a:pt x="5808" y="12797"/>
                      <a:pt x="6593" y="12797"/>
                    </a:cubicBezTo>
                    <a:cubicBezTo>
                      <a:pt x="6746" y="12797"/>
                      <a:pt x="6889" y="12767"/>
                      <a:pt x="7013" y="12699"/>
                    </a:cubicBezTo>
                    <a:cubicBezTo>
                      <a:pt x="6687" y="12123"/>
                      <a:pt x="6534" y="11692"/>
                      <a:pt x="6842" y="11460"/>
                    </a:cubicBezTo>
                    <a:cubicBezTo>
                      <a:pt x="7373" y="11060"/>
                      <a:pt x="10063" y="10329"/>
                      <a:pt x="10946" y="9818"/>
                    </a:cubicBezTo>
                    <a:cubicBezTo>
                      <a:pt x="11829" y="9309"/>
                      <a:pt x="13095" y="7756"/>
                      <a:pt x="13789" y="7450"/>
                    </a:cubicBezTo>
                    <a:cubicBezTo>
                      <a:pt x="13941" y="7382"/>
                      <a:pt x="14143" y="7353"/>
                      <a:pt x="14390" y="7353"/>
                    </a:cubicBezTo>
                    <a:cubicBezTo>
                      <a:pt x="15262" y="7353"/>
                      <a:pt x="16693" y="7719"/>
                      <a:pt x="18479" y="8053"/>
                    </a:cubicBezTo>
                    <a:cubicBezTo>
                      <a:pt x="19166" y="8180"/>
                      <a:pt x="19740" y="8233"/>
                      <a:pt x="20216" y="8233"/>
                    </a:cubicBezTo>
                    <a:cubicBezTo>
                      <a:pt x="21325" y="8233"/>
                      <a:pt x="21900" y="7947"/>
                      <a:pt x="22129" y="7662"/>
                    </a:cubicBezTo>
                    <a:cubicBezTo>
                      <a:pt x="22375" y="7356"/>
                      <a:pt x="23044" y="5645"/>
                      <a:pt x="22087" y="4422"/>
                    </a:cubicBezTo>
                    <a:lnTo>
                      <a:pt x="22089" y="4422"/>
                    </a:lnTo>
                    <a:cubicBezTo>
                      <a:pt x="21770" y="4016"/>
                      <a:pt x="21681" y="4367"/>
                      <a:pt x="20794" y="3906"/>
                    </a:cubicBezTo>
                    <a:cubicBezTo>
                      <a:pt x="17236" y="2055"/>
                      <a:pt x="10857" y="242"/>
                      <a:pt x="8879" y="11"/>
                    </a:cubicBezTo>
                    <a:cubicBezTo>
                      <a:pt x="8822" y="4"/>
                      <a:pt x="8760" y="1"/>
                      <a:pt x="8696" y="1"/>
                    </a:cubicBezTo>
                    <a:close/>
                  </a:path>
                </a:pathLst>
              </a:custGeom>
              <a:gradFill>
                <a:gsLst>
                  <a:gs pos="0">
                    <a:schemeClr val="accent5"/>
                  </a:gs>
                  <a:gs pos="100000">
                    <a:schemeClr val="lt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6"/>
              <p:cNvSpPr/>
              <p:nvPr/>
            </p:nvSpPr>
            <p:spPr>
              <a:xfrm>
                <a:off x="573851" y="1962837"/>
                <a:ext cx="954585" cy="528503"/>
              </a:xfrm>
              <a:custGeom>
                <a:avLst/>
                <a:gdLst/>
                <a:ahLst/>
                <a:cxnLst/>
                <a:rect l="l" t="t" r="r" b="b"/>
                <a:pathLst>
                  <a:path w="27476" h="15212" extrusionOk="0">
                    <a:moveTo>
                      <a:pt x="13958" y="0"/>
                    </a:moveTo>
                    <a:cubicBezTo>
                      <a:pt x="12526" y="0"/>
                      <a:pt x="8268" y="2178"/>
                      <a:pt x="5913" y="3555"/>
                    </a:cubicBezTo>
                    <a:cubicBezTo>
                      <a:pt x="3346" y="5018"/>
                      <a:pt x="453" y="6996"/>
                      <a:pt x="0" y="7750"/>
                    </a:cubicBezTo>
                    <a:cubicBezTo>
                      <a:pt x="533" y="8840"/>
                      <a:pt x="3417" y="12203"/>
                      <a:pt x="6378" y="14101"/>
                    </a:cubicBezTo>
                    <a:cubicBezTo>
                      <a:pt x="7527" y="14838"/>
                      <a:pt x="8721" y="15211"/>
                      <a:pt x="9922" y="15211"/>
                    </a:cubicBezTo>
                    <a:cubicBezTo>
                      <a:pt x="10859" y="15211"/>
                      <a:pt x="11695" y="15151"/>
                      <a:pt x="12131" y="15018"/>
                    </a:cubicBezTo>
                    <a:cubicBezTo>
                      <a:pt x="12232" y="14987"/>
                      <a:pt x="12318" y="14961"/>
                      <a:pt x="12388" y="14942"/>
                    </a:cubicBezTo>
                    <a:cubicBezTo>
                      <a:pt x="12594" y="14887"/>
                      <a:pt x="12638" y="14624"/>
                      <a:pt x="12681" y="14524"/>
                    </a:cubicBezTo>
                    <a:cubicBezTo>
                      <a:pt x="12703" y="14472"/>
                      <a:pt x="12755" y="14261"/>
                      <a:pt x="12485" y="13776"/>
                    </a:cubicBezTo>
                    <a:cubicBezTo>
                      <a:pt x="12321" y="13484"/>
                      <a:pt x="12152" y="13209"/>
                      <a:pt x="11991" y="12943"/>
                    </a:cubicBezTo>
                    <a:cubicBezTo>
                      <a:pt x="11380" y="11944"/>
                      <a:pt x="10688" y="10814"/>
                      <a:pt x="11648" y="10089"/>
                    </a:cubicBezTo>
                    <a:cubicBezTo>
                      <a:pt x="11995" y="9828"/>
                      <a:pt x="12698" y="9575"/>
                      <a:pt x="13817" y="9185"/>
                    </a:cubicBezTo>
                    <a:cubicBezTo>
                      <a:pt x="14584" y="8916"/>
                      <a:pt x="15456" y="8611"/>
                      <a:pt x="15829" y="8397"/>
                    </a:cubicBezTo>
                    <a:cubicBezTo>
                      <a:pt x="16184" y="8191"/>
                      <a:pt x="16698" y="7700"/>
                      <a:pt x="17151" y="7268"/>
                    </a:cubicBezTo>
                    <a:cubicBezTo>
                      <a:pt x="17751" y="6694"/>
                      <a:pt x="18270" y="6201"/>
                      <a:pt x="18745" y="5990"/>
                    </a:cubicBezTo>
                    <a:cubicBezTo>
                      <a:pt x="18991" y="5881"/>
                      <a:pt x="19288" y="5828"/>
                      <a:pt x="19654" y="5828"/>
                    </a:cubicBezTo>
                    <a:cubicBezTo>
                      <a:pt x="20345" y="5828"/>
                      <a:pt x="21255" y="6015"/>
                      <a:pt x="22408" y="6248"/>
                    </a:cubicBezTo>
                    <a:cubicBezTo>
                      <a:pt x="22864" y="6342"/>
                      <a:pt x="23358" y="6444"/>
                      <a:pt x="23883" y="6541"/>
                    </a:cubicBezTo>
                    <a:cubicBezTo>
                      <a:pt x="24481" y="6651"/>
                      <a:pt x="25019" y="6708"/>
                      <a:pt x="25481" y="6708"/>
                    </a:cubicBezTo>
                    <a:cubicBezTo>
                      <a:pt x="26535" y="6708"/>
                      <a:pt x="26798" y="6425"/>
                      <a:pt x="26801" y="6422"/>
                    </a:cubicBezTo>
                    <a:cubicBezTo>
                      <a:pt x="26838" y="6376"/>
                      <a:pt x="26890" y="6318"/>
                      <a:pt x="26953" y="6250"/>
                    </a:cubicBezTo>
                    <a:cubicBezTo>
                      <a:pt x="27219" y="5961"/>
                      <a:pt x="27476" y="5652"/>
                      <a:pt x="27421" y="5335"/>
                    </a:cubicBezTo>
                    <a:cubicBezTo>
                      <a:pt x="27384" y="5129"/>
                      <a:pt x="27145" y="4566"/>
                      <a:pt x="25707" y="3818"/>
                    </a:cubicBezTo>
                    <a:cubicBezTo>
                      <a:pt x="22254" y="2023"/>
                      <a:pt x="15912" y="222"/>
                      <a:pt x="14054" y="5"/>
                    </a:cubicBezTo>
                    <a:cubicBezTo>
                      <a:pt x="14024" y="2"/>
                      <a:pt x="13992" y="0"/>
                      <a:pt x="13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p:cNvSpPr/>
              <p:nvPr/>
            </p:nvSpPr>
            <p:spPr>
              <a:xfrm>
                <a:off x="1008381" y="2022561"/>
                <a:ext cx="268490" cy="147447"/>
              </a:xfrm>
              <a:custGeom>
                <a:avLst/>
                <a:gdLst/>
                <a:ahLst/>
                <a:cxnLst/>
                <a:rect l="l" t="t" r="r" b="b"/>
                <a:pathLst>
                  <a:path w="7728" h="4244" extrusionOk="0">
                    <a:moveTo>
                      <a:pt x="3562" y="1"/>
                    </a:moveTo>
                    <a:cubicBezTo>
                      <a:pt x="2746" y="1"/>
                      <a:pt x="1951" y="174"/>
                      <a:pt x="1339" y="527"/>
                    </a:cubicBezTo>
                    <a:cubicBezTo>
                      <a:pt x="1" y="1301"/>
                      <a:pt x="47" y="2640"/>
                      <a:pt x="1442" y="3522"/>
                    </a:cubicBezTo>
                    <a:cubicBezTo>
                      <a:pt x="2198" y="3999"/>
                      <a:pt x="3197" y="4244"/>
                      <a:pt x="4165" y="4244"/>
                    </a:cubicBezTo>
                    <a:cubicBezTo>
                      <a:pt x="4982" y="4244"/>
                      <a:pt x="5777" y="4070"/>
                      <a:pt x="6389" y="3717"/>
                    </a:cubicBezTo>
                    <a:cubicBezTo>
                      <a:pt x="7727" y="2943"/>
                      <a:pt x="7682" y="1604"/>
                      <a:pt x="6287" y="722"/>
                    </a:cubicBezTo>
                    <a:cubicBezTo>
                      <a:pt x="5530" y="245"/>
                      <a:pt x="4531" y="1"/>
                      <a:pt x="3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p:cNvSpPr/>
              <p:nvPr/>
            </p:nvSpPr>
            <p:spPr>
              <a:xfrm>
                <a:off x="1053860" y="2052926"/>
                <a:ext cx="185004" cy="101622"/>
              </a:xfrm>
              <a:custGeom>
                <a:avLst/>
                <a:gdLst/>
                <a:ahLst/>
                <a:cxnLst/>
                <a:rect l="l" t="t" r="r" b="b"/>
                <a:pathLst>
                  <a:path w="5325" h="2925" extrusionOk="0">
                    <a:moveTo>
                      <a:pt x="2456" y="1"/>
                    </a:moveTo>
                    <a:cubicBezTo>
                      <a:pt x="1893" y="1"/>
                      <a:pt x="1344" y="120"/>
                      <a:pt x="922" y="364"/>
                    </a:cubicBezTo>
                    <a:cubicBezTo>
                      <a:pt x="1" y="896"/>
                      <a:pt x="31" y="1820"/>
                      <a:pt x="993" y="2426"/>
                    </a:cubicBezTo>
                    <a:cubicBezTo>
                      <a:pt x="1515" y="2756"/>
                      <a:pt x="2203" y="2925"/>
                      <a:pt x="2870" y="2925"/>
                    </a:cubicBezTo>
                    <a:cubicBezTo>
                      <a:pt x="3433" y="2925"/>
                      <a:pt x="3981" y="2805"/>
                      <a:pt x="4403" y="2562"/>
                    </a:cubicBezTo>
                    <a:cubicBezTo>
                      <a:pt x="5324" y="2028"/>
                      <a:pt x="5294" y="1105"/>
                      <a:pt x="4332" y="497"/>
                    </a:cubicBezTo>
                    <a:cubicBezTo>
                      <a:pt x="3811" y="169"/>
                      <a:pt x="3123" y="1"/>
                      <a:pt x="2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1103195" y="2074328"/>
                <a:ext cx="69277" cy="38043"/>
              </a:xfrm>
              <a:custGeom>
                <a:avLst/>
                <a:gdLst/>
                <a:ahLst/>
                <a:cxnLst/>
                <a:rect l="l" t="t" r="r" b="b"/>
                <a:pathLst>
                  <a:path w="1994" h="1095" extrusionOk="0">
                    <a:moveTo>
                      <a:pt x="920" y="0"/>
                    </a:moveTo>
                    <a:cubicBezTo>
                      <a:pt x="710" y="0"/>
                      <a:pt x="504" y="45"/>
                      <a:pt x="346" y="137"/>
                    </a:cubicBezTo>
                    <a:cubicBezTo>
                      <a:pt x="0" y="335"/>
                      <a:pt x="13" y="681"/>
                      <a:pt x="373" y="909"/>
                    </a:cubicBezTo>
                    <a:cubicBezTo>
                      <a:pt x="568" y="1032"/>
                      <a:pt x="825" y="1094"/>
                      <a:pt x="1075" y="1094"/>
                    </a:cubicBezTo>
                    <a:cubicBezTo>
                      <a:pt x="1286" y="1094"/>
                      <a:pt x="1491" y="1050"/>
                      <a:pt x="1649" y="958"/>
                    </a:cubicBezTo>
                    <a:cubicBezTo>
                      <a:pt x="1994" y="760"/>
                      <a:pt x="1982" y="414"/>
                      <a:pt x="1622" y="186"/>
                    </a:cubicBezTo>
                    <a:cubicBezTo>
                      <a:pt x="1427" y="63"/>
                      <a:pt x="1170" y="0"/>
                      <a:pt x="9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a:off x="878964" y="2100385"/>
                <a:ext cx="67296" cy="35368"/>
              </a:xfrm>
              <a:custGeom>
                <a:avLst/>
                <a:gdLst/>
                <a:ahLst/>
                <a:cxnLst/>
                <a:rect l="l" t="t" r="r" b="b"/>
                <a:pathLst>
                  <a:path w="1937" h="1018" extrusionOk="0">
                    <a:moveTo>
                      <a:pt x="975" y="0"/>
                    </a:moveTo>
                    <a:cubicBezTo>
                      <a:pt x="748" y="0"/>
                      <a:pt x="521" y="51"/>
                      <a:pt x="348" y="151"/>
                    </a:cubicBezTo>
                    <a:cubicBezTo>
                      <a:pt x="2" y="350"/>
                      <a:pt x="0" y="671"/>
                      <a:pt x="343" y="870"/>
                    </a:cubicBezTo>
                    <a:cubicBezTo>
                      <a:pt x="514" y="968"/>
                      <a:pt x="738" y="1018"/>
                      <a:pt x="963" y="1018"/>
                    </a:cubicBezTo>
                    <a:cubicBezTo>
                      <a:pt x="1189" y="1018"/>
                      <a:pt x="1416" y="968"/>
                      <a:pt x="1589" y="868"/>
                    </a:cubicBezTo>
                    <a:cubicBezTo>
                      <a:pt x="1934" y="668"/>
                      <a:pt x="1937" y="347"/>
                      <a:pt x="1594" y="148"/>
                    </a:cubicBezTo>
                    <a:cubicBezTo>
                      <a:pt x="1423" y="50"/>
                      <a:pt x="1199" y="0"/>
                      <a:pt x="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p:cNvSpPr/>
              <p:nvPr/>
            </p:nvSpPr>
            <p:spPr>
              <a:xfrm>
                <a:off x="733738" y="2177201"/>
                <a:ext cx="260742" cy="159746"/>
              </a:xfrm>
              <a:custGeom>
                <a:avLst/>
                <a:gdLst/>
                <a:ahLst/>
                <a:cxnLst/>
                <a:rect l="l" t="t" r="r" b="b"/>
                <a:pathLst>
                  <a:path w="7505" h="4598" extrusionOk="0">
                    <a:moveTo>
                      <a:pt x="3773" y="0"/>
                    </a:moveTo>
                    <a:cubicBezTo>
                      <a:pt x="2896" y="0"/>
                      <a:pt x="2017" y="227"/>
                      <a:pt x="1345" y="678"/>
                    </a:cubicBezTo>
                    <a:cubicBezTo>
                      <a:pt x="8" y="1580"/>
                      <a:pt x="1" y="3035"/>
                      <a:pt x="1331" y="3928"/>
                    </a:cubicBezTo>
                    <a:cubicBezTo>
                      <a:pt x="1993" y="4374"/>
                      <a:pt x="2862" y="4597"/>
                      <a:pt x="3732" y="4597"/>
                    </a:cubicBezTo>
                    <a:cubicBezTo>
                      <a:pt x="4609" y="4597"/>
                      <a:pt x="5488" y="4371"/>
                      <a:pt x="6160" y="3919"/>
                    </a:cubicBezTo>
                    <a:cubicBezTo>
                      <a:pt x="7498" y="3019"/>
                      <a:pt x="7504" y="1564"/>
                      <a:pt x="6175" y="669"/>
                    </a:cubicBezTo>
                    <a:cubicBezTo>
                      <a:pt x="5512" y="223"/>
                      <a:pt x="4644" y="0"/>
                      <a:pt x="3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778001" y="2209478"/>
                <a:ext cx="179653" cy="110064"/>
              </a:xfrm>
              <a:custGeom>
                <a:avLst/>
                <a:gdLst/>
                <a:ahLst/>
                <a:cxnLst/>
                <a:rect l="l" t="t" r="r" b="b"/>
                <a:pathLst>
                  <a:path w="5171" h="3168" extrusionOk="0">
                    <a:moveTo>
                      <a:pt x="2600" y="1"/>
                    </a:moveTo>
                    <a:cubicBezTo>
                      <a:pt x="1995" y="1"/>
                      <a:pt x="1390" y="156"/>
                      <a:pt x="926" y="468"/>
                    </a:cubicBezTo>
                    <a:cubicBezTo>
                      <a:pt x="5" y="1087"/>
                      <a:pt x="0" y="2090"/>
                      <a:pt x="917" y="2707"/>
                    </a:cubicBezTo>
                    <a:cubicBezTo>
                      <a:pt x="1373" y="3014"/>
                      <a:pt x="1972" y="3168"/>
                      <a:pt x="2572" y="3168"/>
                    </a:cubicBezTo>
                    <a:cubicBezTo>
                      <a:pt x="3176" y="3168"/>
                      <a:pt x="3782" y="3012"/>
                      <a:pt x="4244" y="2701"/>
                    </a:cubicBezTo>
                    <a:cubicBezTo>
                      <a:pt x="5166" y="2080"/>
                      <a:pt x="5170" y="1077"/>
                      <a:pt x="4255" y="461"/>
                    </a:cubicBezTo>
                    <a:cubicBezTo>
                      <a:pt x="3798" y="154"/>
                      <a:pt x="3200" y="1"/>
                      <a:pt x="2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830115" y="2236716"/>
                <a:ext cx="67296" cy="41239"/>
              </a:xfrm>
              <a:custGeom>
                <a:avLst/>
                <a:gdLst/>
                <a:ahLst/>
                <a:cxnLst/>
                <a:rect l="l" t="t" r="r" b="b"/>
                <a:pathLst>
                  <a:path w="1937" h="1187" extrusionOk="0">
                    <a:moveTo>
                      <a:pt x="975" y="1"/>
                    </a:moveTo>
                    <a:cubicBezTo>
                      <a:pt x="748" y="1"/>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1"/>
                      <a:pt x="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p:cNvSpPr/>
              <p:nvPr/>
            </p:nvSpPr>
            <p:spPr>
              <a:xfrm>
                <a:off x="848807" y="2210034"/>
                <a:ext cx="29913" cy="54233"/>
              </a:xfrm>
              <a:custGeom>
                <a:avLst/>
                <a:gdLst/>
                <a:ahLst/>
                <a:cxnLst/>
                <a:rect l="l" t="t" r="r" b="b"/>
                <a:pathLst>
                  <a:path w="861" h="1561" extrusionOk="0">
                    <a:moveTo>
                      <a:pt x="1" y="1"/>
                    </a:moveTo>
                    <a:lnTo>
                      <a:pt x="1" y="1271"/>
                    </a:lnTo>
                    <a:cubicBezTo>
                      <a:pt x="1" y="1345"/>
                      <a:pt x="42" y="1419"/>
                      <a:pt x="125" y="1476"/>
                    </a:cubicBezTo>
                    <a:cubicBezTo>
                      <a:pt x="209" y="1532"/>
                      <a:pt x="318" y="1560"/>
                      <a:pt x="428" y="1560"/>
                    </a:cubicBezTo>
                    <a:cubicBezTo>
                      <a:pt x="539" y="1560"/>
                      <a:pt x="649" y="1532"/>
                      <a:pt x="734" y="1474"/>
                    </a:cubicBezTo>
                    <a:cubicBezTo>
                      <a:pt x="817" y="1419"/>
                      <a:pt x="859" y="1345"/>
                      <a:pt x="860" y="1271"/>
                    </a:cubicBezTo>
                    <a:lnTo>
                      <a:pt x="8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6"/>
              <p:cNvSpPr/>
              <p:nvPr/>
            </p:nvSpPr>
            <p:spPr>
              <a:xfrm>
                <a:off x="1123762" y="2041878"/>
                <a:ext cx="33596" cy="55345"/>
              </a:xfrm>
              <a:custGeom>
                <a:avLst/>
                <a:gdLst/>
                <a:ahLst/>
                <a:cxnLst/>
                <a:rect l="l" t="t" r="r" b="b"/>
                <a:pathLst>
                  <a:path w="967" h="1593" extrusionOk="0">
                    <a:moveTo>
                      <a:pt x="110" y="0"/>
                    </a:moveTo>
                    <a:lnTo>
                      <a:pt x="8" y="1268"/>
                    </a:lnTo>
                    <a:cubicBezTo>
                      <a:pt x="1" y="1341"/>
                      <a:pt x="36" y="1418"/>
                      <a:pt x="116" y="1481"/>
                    </a:cubicBezTo>
                    <a:cubicBezTo>
                      <a:pt x="207" y="1554"/>
                      <a:pt x="336" y="1592"/>
                      <a:pt x="462" y="1592"/>
                    </a:cubicBezTo>
                    <a:cubicBezTo>
                      <a:pt x="555" y="1592"/>
                      <a:pt x="647" y="1572"/>
                      <a:pt x="722" y="1529"/>
                    </a:cubicBezTo>
                    <a:cubicBezTo>
                      <a:pt x="810" y="1480"/>
                      <a:pt x="857" y="1409"/>
                      <a:pt x="865" y="1335"/>
                    </a:cubicBezTo>
                    <a:lnTo>
                      <a:pt x="967" y="69"/>
                    </a:lnTo>
                    <a:lnTo>
                      <a:pt x="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1109657" y="2012520"/>
                <a:ext cx="65941" cy="58750"/>
              </a:xfrm>
              <a:custGeom>
                <a:avLst/>
                <a:gdLst/>
                <a:ahLst/>
                <a:cxnLst/>
                <a:rect l="l" t="t" r="r" b="b"/>
                <a:pathLst>
                  <a:path w="1898" h="1691" extrusionOk="0">
                    <a:moveTo>
                      <a:pt x="94" y="1"/>
                    </a:moveTo>
                    <a:lnTo>
                      <a:pt x="1" y="1100"/>
                    </a:lnTo>
                    <a:lnTo>
                      <a:pt x="7" y="1102"/>
                    </a:lnTo>
                    <a:cubicBezTo>
                      <a:pt x="21" y="1231"/>
                      <a:pt x="102" y="1362"/>
                      <a:pt x="262" y="1473"/>
                    </a:cubicBezTo>
                    <a:cubicBezTo>
                      <a:pt x="467" y="1616"/>
                      <a:pt x="749" y="1690"/>
                      <a:pt x="1018" y="1690"/>
                    </a:cubicBezTo>
                    <a:cubicBezTo>
                      <a:pt x="1207" y="1690"/>
                      <a:pt x="1390" y="1653"/>
                      <a:pt x="1536" y="1577"/>
                    </a:cubicBezTo>
                    <a:cubicBezTo>
                      <a:pt x="1723" y="1479"/>
                      <a:pt x="1809" y="1334"/>
                      <a:pt x="1797" y="1184"/>
                    </a:cubicBezTo>
                    <a:lnTo>
                      <a:pt x="1803" y="1182"/>
                    </a:lnTo>
                    <a:lnTo>
                      <a:pt x="1897" y="102"/>
                    </a:lnTo>
                    <a:lnTo>
                      <a:pt x="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833103" y="2176020"/>
                <a:ext cx="61286" cy="56387"/>
              </a:xfrm>
              <a:custGeom>
                <a:avLst/>
                <a:gdLst/>
                <a:ahLst/>
                <a:cxnLst/>
                <a:rect l="l" t="t" r="r" b="b"/>
                <a:pathLst>
                  <a:path w="1764" h="1623" extrusionOk="0">
                    <a:moveTo>
                      <a:pt x="2" y="0"/>
                    </a:moveTo>
                    <a:lnTo>
                      <a:pt x="2" y="1031"/>
                    </a:lnTo>
                    <a:cubicBezTo>
                      <a:pt x="0" y="1183"/>
                      <a:pt x="85" y="1335"/>
                      <a:pt x="257" y="1451"/>
                    </a:cubicBezTo>
                    <a:cubicBezTo>
                      <a:pt x="428" y="1565"/>
                      <a:pt x="652" y="1623"/>
                      <a:pt x="876" y="1623"/>
                    </a:cubicBezTo>
                    <a:cubicBezTo>
                      <a:pt x="1103" y="1623"/>
                      <a:pt x="1330" y="1564"/>
                      <a:pt x="1503" y="1447"/>
                    </a:cubicBezTo>
                    <a:cubicBezTo>
                      <a:pt x="1675" y="1332"/>
                      <a:pt x="1762" y="1181"/>
                      <a:pt x="1763" y="1031"/>
                    </a:cubicBezTo>
                    <a:lnTo>
                      <a:pt x="17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6"/>
              <p:cNvSpPr/>
              <p:nvPr/>
            </p:nvSpPr>
            <p:spPr>
              <a:xfrm>
                <a:off x="1109587" y="1995947"/>
                <a:ext cx="69242" cy="38078"/>
              </a:xfrm>
              <a:custGeom>
                <a:avLst/>
                <a:gdLst/>
                <a:ahLst/>
                <a:cxnLst/>
                <a:rect l="l" t="t" r="r" b="b"/>
                <a:pathLst>
                  <a:path w="1993" h="1096" extrusionOk="0">
                    <a:moveTo>
                      <a:pt x="919" y="1"/>
                    </a:moveTo>
                    <a:cubicBezTo>
                      <a:pt x="709" y="1"/>
                      <a:pt x="503" y="45"/>
                      <a:pt x="346" y="136"/>
                    </a:cubicBezTo>
                    <a:cubicBezTo>
                      <a:pt x="1" y="336"/>
                      <a:pt x="12" y="682"/>
                      <a:pt x="372" y="908"/>
                    </a:cubicBezTo>
                    <a:cubicBezTo>
                      <a:pt x="567" y="1032"/>
                      <a:pt x="825" y="1095"/>
                      <a:pt x="1075" y="1095"/>
                    </a:cubicBezTo>
                    <a:cubicBezTo>
                      <a:pt x="1286" y="1095"/>
                      <a:pt x="1491" y="1051"/>
                      <a:pt x="1648" y="959"/>
                    </a:cubicBezTo>
                    <a:cubicBezTo>
                      <a:pt x="1993" y="759"/>
                      <a:pt x="1982" y="415"/>
                      <a:pt x="1622" y="187"/>
                    </a:cubicBezTo>
                    <a:cubicBezTo>
                      <a:pt x="1427" y="63"/>
                      <a:pt x="1169"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a:off x="830115" y="2155383"/>
                <a:ext cx="67296" cy="41239"/>
              </a:xfrm>
              <a:custGeom>
                <a:avLst/>
                <a:gdLst/>
                <a:ahLst/>
                <a:cxnLst/>
                <a:rect l="l" t="t" r="r" b="b"/>
                <a:pathLst>
                  <a:path w="1937" h="1187" extrusionOk="0">
                    <a:moveTo>
                      <a:pt x="975" y="0"/>
                    </a:moveTo>
                    <a:cubicBezTo>
                      <a:pt x="748" y="0"/>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0"/>
                      <a:pt x="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46"/>
            <p:cNvSpPr/>
            <p:nvPr/>
          </p:nvSpPr>
          <p:spPr>
            <a:xfrm>
              <a:off x="2583825" y="2641954"/>
              <a:ext cx="558843" cy="389784"/>
            </a:xfrm>
            <a:custGeom>
              <a:avLst/>
              <a:gdLst/>
              <a:ahLst/>
              <a:cxnLst/>
              <a:rect l="l" t="t" r="r" b="b"/>
              <a:pathLst>
                <a:path w="11206" h="7816" extrusionOk="0">
                  <a:moveTo>
                    <a:pt x="356" y="0"/>
                  </a:moveTo>
                  <a:cubicBezTo>
                    <a:pt x="356" y="0"/>
                    <a:pt x="148" y="157"/>
                    <a:pt x="139" y="200"/>
                  </a:cubicBezTo>
                  <a:cubicBezTo>
                    <a:pt x="130" y="238"/>
                    <a:pt x="1" y="608"/>
                    <a:pt x="47" y="817"/>
                  </a:cubicBezTo>
                  <a:cubicBezTo>
                    <a:pt x="93" y="1028"/>
                    <a:pt x="338" y="1392"/>
                    <a:pt x="338" y="1392"/>
                  </a:cubicBezTo>
                  <a:cubicBezTo>
                    <a:pt x="338" y="1392"/>
                    <a:pt x="227" y="1718"/>
                    <a:pt x="231" y="1910"/>
                  </a:cubicBezTo>
                  <a:cubicBezTo>
                    <a:pt x="238" y="2103"/>
                    <a:pt x="436" y="2298"/>
                    <a:pt x="436" y="2298"/>
                  </a:cubicBezTo>
                  <a:cubicBezTo>
                    <a:pt x="436" y="2298"/>
                    <a:pt x="433" y="2489"/>
                    <a:pt x="547" y="2627"/>
                  </a:cubicBezTo>
                  <a:cubicBezTo>
                    <a:pt x="662" y="2766"/>
                    <a:pt x="1287" y="3089"/>
                    <a:pt x="1645" y="3249"/>
                  </a:cubicBezTo>
                  <a:cubicBezTo>
                    <a:pt x="1819" y="3326"/>
                    <a:pt x="1996" y="3346"/>
                    <a:pt x="2132" y="3346"/>
                  </a:cubicBezTo>
                  <a:cubicBezTo>
                    <a:pt x="2276" y="3346"/>
                    <a:pt x="2374" y="3324"/>
                    <a:pt x="2374" y="3324"/>
                  </a:cubicBezTo>
                  <a:cubicBezTo>
                    <a:pt x="2374" y="3324"/>
                    <a:pt x="4541" y="6907"/>
                    <a:pt x="5054" y="7385"/>
                  </a:cubicBezTo>
                  <a:cubicBezTo>
                    <a:pt x="5198" y="7519"/>
                    <a:pt x="5616" y="7815"/>
                    <a:pt x="6203" y="7815"/>
                  </a:cubicBezTo>
                  <a:cubicBezTo>
                    <a:pt x="6309" y="7815"/>
                    <a:pt x="6421" y="7806"/>
                    <a:pt x="6538" y="7783"/>
                  </a:cubicBezTo>
                  <a:cubicBezTo>
                    <a:pt x="7301" y="7639"/>
                    <a:pt x="10041" y="4459"/>
                    <a:pt x="10041" y="4459"/>
                  </a:cubicBezTo>
                  <a:cubicBezTo>
                    <a:pt x="11206" y="1562"/>
                    <a:pt x="9225" y="1095"/>
                    <a:pt x="8541" y="1095"/>
                  </a:cubicBezTo>
                  <a:cubicBezTo>
                    <a:pt x="8431" y="1095"/>
                    <a:pt x="8355" y="1107"/>
                    <a:pt x="8330" y="1123"/>
                  </a:cubicBezTo>
                  <a:cubicBezTo>
                    <a:pt x="8289" y="1149"/>
                    <a:pt x="8178" y="1232"/>
                    <a:pt x="8035" y="1344"/>
                  </a:cubicBezTo>
                  <a:lnTo>
                    <a:pt x="8035" y="1346"/>
                  </a:lnTo>
                  <a:cubicBezTo>
                    <a:pt x="7569" y="1709"/>
                    <a:pt x="5887" y="4678"/>
                    <a:pt x="5887" y="4678"/>
                  </a:cubicBezTo>
                  <a:cubicBezTo>
                    <a:pt x="5887" y="4678"/>
                    <a:pt x="3346" y="2118"/>
                    <a:pt x="3271" y="1989"/>
                  </a:cubicBezTo>
                  <a:cubicBezTo>
                    <a:pt x="3254" y="1960"/>
                    <a:pt x="3240" y="1907"/>
                    <a:pt x="3229" y="1840"/>
                  </a:cubicBezTo>
                  <a:cubicBezTo>
                    <a:pt x="3186" y="1614"/>
                    <a:pt x="3148" y="1229"/>
                    <a:pt x="2940" y="1040"/>
                  </a:cubicBezTo>
                  <a:cubicBezTo>
                    <a:pt x="2669" y="797"/>
                    <a:pt x="2073" y="402"/>
                    <a:pt x="1750" y="380"/>
                  </a:cubicBezTo>
                  <a:cubicBezTo>
                    <a:pt x="1425" y="360"/>
                    <a:pt x="1199" y="248"/>
                    <a:pt x="937" y="214"/>
                  </a:cubicBezTo>
                  <a:cubicBezTo>
                    <a:pt x="902" y="210"/>
                    <a:pt x="871" y="208"/>
                    <a:pt x="844" y="208"/>
                  </a:cubicBezTo>
                  <a:cubicBezTo>
                    <a:pt x="669" y="208"/>
                    <a:pt x="656" y="283"/>
                    <a:pt x="656" y="283"/>
                  </a:cubicBezTo>
                  <a:lnTo>
                    <a:pt x="568" y="408"/>
                  </a:lnTo>
                  <a:lnTo>
                    <a:pt x="562" y="397"/>
                  </a:lnTo>
                  <a:lnTo>
                    <a:pt x="356" y="0"/>
                  </a:ln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a:off x="2925331" y="2508653"/>
              <a:ext cx="325103" cy="378713"/>
            </a:xfrm>
            <a:custGeom>
              <a:avLst/>
              <a:gdLst/>
              <a:ahLst/>
              <a:cxnLst/>
              <a:rect l="l" t="t" r="r" b="b"/>
              <a:pathLst>
                <a:path w="6519" h="7594" extrusionOk="0">
                  <a:moveTo>
                    <a:pt x="3459" y="0"/>
                  </a:moveTo>
                  <a:cubicBezTo>
                    <a:pt x="3266" y="0"/>
                    <a:pt x="3189" y="82"/>
                    <a:pt x="3126" y="124"/>
                  </a:cubicBezTo>
                  <a:cubicBezTo>
                    <a:pt x="2986" y="218"/>
                    <a:pt x="198" y="4613"/>
                    <a:pt x="198" y="4613"/>
                  </a:cubicBezTo>
                  <a:cubicBezTo>
                    <a:pt x="198" y="4613"/>
                    <a:pt x="1" y="5131"/>
                    <a:pt x="790" y="6234"/>
                  </a:cubicBezTo>
                  <a:cubicBezTo>
                    <a:pt x="1577" y="7337"/>
                    <a:pt x="2491" y="7592"/>
                    <a:pt x="2923" y="7594"/>
                  </a:cubicBezTo>
                  <a:cubicBezTo>
                    <a:pt x="2923" y="7594"/>
                    <a:pt x="2924" y="7594"/>
                    <a:pt x="2924" y="7594"/>
                  </a:cubicBezTo>
                  <a:cubicBezTo>
                    <a:pt x="3357" y="7594"/>
                    <a:pt x="5312" y="5340"/>
                    <a:pt x="5915" y="4691"/>
                  </a:cubicBezTo>
                  <a:cubicBezTo>
                    <a:pt x="6518" y="4044"/>
                    <a:pt x="6266" y="1435"/>
                    <a:pt x="4869" y="587"/>
                  </a:cubicBezTo>
                  <a:cubicBezTo>
                    <a:pt x="4102" y="122"/>
                    <a:pt x="3694" y="0"/>
                    <a:pt x="34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6"/>
          <p:cNvGrpSpPr/>
          <p:nvPr/>
        </p:nvGrpSpPr>
        <p:grpSpPr>
          <a:xfrm>
            <a:off x="5169155" y="3318479"/>
            <a:ext cx="1759022" cy="1225214"/>
            <a:chOff x="5047455" y="3327579"/>
            <a:chExt cx="1759022" cy="1225214"/>
          </a:xfrm>
        </p:grpSpPr>
        <p:sp>
          <p:nvSpPr>
            <p:cNvPr id="1274" name="Google Shape;1274;p46"/>
            <p:cNvSpPr/>
            <p:nvPr/>
          </p:nvSpPr>
          <p:spPr>
            <a:xfrm>
              <a:off x="6050536" y="4425231"/>
              <a:ext cx="163075" cy="94228"/>
            </a:xfrm>
            <a:custGeom>
              <a:avLst/>
              <a:gdLst/>
              <a:ahLst/>
              <a:cxnLst/>
              <a:rect l="l" t="t" r="r" b="b"/>
              <a:pathLst>
                <a:path w="3309" h="1912" extrusionOk="0">
                  <a:moveTo>
                    <a:pt x="346" y="1"/>
                  </a:moveTo>
                  <a:lnTo>
                    <a:pt x="0" y="242"/>
                  </a:lnTo>
                  <a:lnTo>
                    <a:pt x="2920" y="1911"/>
                  </a:lnTo>
                  <a:lnTo>
                    <a:pt x="3309" y="1687"/>
                  </a:lnTo>
                  <a:lnTo>
                    <a:pt x="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a:off x="5641842" y="4421979"/>
              <a:ext cx="163125" cy="94228"/>
            </a:xfrm>
            <a:custGeom>
              <a:avLst/>
              <a:gdLst/>
              <a:ahLst/>
              <a:cxnLst/>
              <a:rect l="l" t="t" r="r" b="b"/>
              <a:pathLst>
                <a:path w="3310" h="1912" extrusionOk="0">
                  <a:moveTo>
                    <a:pt x="2963" y="1"/>
                  </a:moveTo>
                  <a:lnTo>
                    <a:pt x="1" y="1685"/>
                  </a:lnTo>
                  <a:lnTo>
                    <a:pt x="390" y="1911"/>
                  </a:lnTo>
                  <a:lnTo>
                    <a:pt x="3309" y="242"/>
                  </a:lnTo>
                  <a:lnTo>
                    <a:pt x="29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46"/>
            <p:cNvGrpSpPr/>
            <p:nvPr/>
          </p:nvGrpSpPr>
          <p:grpSpPr>
            <a:xfrm>
              <a:off x="5734554" y="4134667"/>
              <a:ext cx="380417" cy="418125"/>
              <a:chOff x="4930599" y="6239777"/>
              <a:chExt cx="907266" cy="997199"/>
            </a:xfrm>
          </p:grpSpPr>
          <p:sp>
            <p:nvSpPr>
              <p:cNvPr id="1277" name="Google Shape;1277;p46"/>
              <p:cNvSpPr/>
              <p:nvPr/>
            </p:nvSpPr>
            <p:spPr>
              <a:xfrm>
                <a:off x="4930599" y="6501649"/>
                <a:ext cx="453629" cy="735327"/>
              </a:xfrm>
              <a:custGeom>
                <a:avLst/>
                <a:gdLst/>
                <a:ahLst/>
                <a:cxnLst/>
                <a:rect l="l" t="t" r="r" b="b"/>
                <a:pathLst>
                  <a:path w="11369" h="18429" extrusionOk="0">
                    <a:moveTo>
                      <a:pt x="0" y="1"/>
                    </a:moveTo>
                    <a:lnTo>
                      <a:pt x="0" y="11865"/>
                    </a:lnTo>
                    <a:lnTo>
                      <a:pt x="11369" y="18429"/>
                    </a:lnTo>
                    <a:lnTo>
                      <a:pt x="11369" y="656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4930599" y="6239777"/>
                <a:ext cx="907258" cy="523814"/>
              </a:xfrm>
              <a:custGeom>
                <a:avLst/>
                <a:gdLst/>
                <a:ahLst/>
                <a:cxnLst/>
                <a:rect l="l" t="t" r="r" b="b"/>
                <a:pathLst>
                  <a:path w="22738" h="13128" extrusionOk="0">
                    <a:moveTo>
                      <a:pt x="11369" y="0"/>
                    </a:moveTo>
                    <a:lnTo>
                      <a:pt x="0" y="6564"/>
                    </a:lnTo>
                    <a:lnTo>
                      <a:pt x="11369" y="13127"/>
                    </a:lnTo>
                    <a:lnTo>
                      <a:pt x="22738" y="6564"/>
                    </a:lnTo>
                    <a:lnTo>
                      <a:pt x="113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a:off x="5135213" y="6342643"/>
                <a:ext cx="260151" cy="148151"/>
              </a:xfrm>
              <a:custGeom>
                <a:avLst/>
                <a:gdLst/>
                <a:ahLst/>
                <a:cxnLst/>
                <a:rect l="l" t="t" r="r" b="b"/>
                <a:pathLst>
                  <a:path w="6520" h="3713" extrusionOk="0">
                    <a:moveTo>
                      <a:pt x="1805" y="0"/>
                    </a:moveTo>
                    <a:lnTo>
                      <a:pt x="0" y="1042"/>
                    </a:lnTo>
                    <a:lnTo>
                      <a:pt x="4647" y="3712"/>
                    </a:lnTo>
                    <a:lnTo>
                      <a:pt x="6519" y="2635"/>
                    </a:lnTo>
                    <a:lnTo>
                      <a:pt x="18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5396047" y="6491155"/>
                <a:ext cx="344980" cy="195154"/>
              </a:xfrm>
              <a:custGeom>
                <a:avLst/>
                <a:gdLst/>
                <a:ahLst/>
                <a:cxnLst/>
                <a:rect l="l" t="t" r="r" b="b"/>
                <a:pathLst>
                  <a:path w="8646" h="4891" extrusionOk="0">
                    <a:moveTo>
                      <a:pt x="1925" y="1"/>
                    </a:moveTo>
                    <a:lnTo>
                      <a:pt x="1" y="1073"/>
                    </a:lnTo>
                    <a:lnTo>
                      <a:pt x="6647" y="4891"/>
                    </a:lnTo>
                    <a:lnTo>
                      <a:pt x="8646" y="3759"/>
                    </a:lnTo>
                    <a:lnTo>
                      <a:pt x="1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6"/>
              <p:cNvSpPr/>
              <p:nvPr/>
            </p:nvSpPr>
            <p:spPr>
              <a:xfrm>
                <a:off x="5320634" y="6447783"/>
                <a:ext cx="152260" cy="86225"/>
              </a:xfrm>
              <a:custGeom>
                <a:avLst/>
                <a:gdLst/>
                <a:ahLst/>
                <a:cxnLst/>
                <a:rect l="l" t="t" r="r" b="b"/>
                <a:pathLst>
                  <a:path w="3816" h="2161" extrusionOk="0">
                    <a:moveTo>
                      <a:pt x="1872" y="0"/>
                    </a:moveTo>
                    <a:lnTo>
                      <a:pt x="0" y="1077"/>
                    </a:lnTo>
                    <a:lnTo>
                      <a:pt x="1891" y="2160"/>
                    </a:lnTo>
                    <a:lnTo>
                      <a:pt x="3815" y="1088"/>
                    </a:lnTo>
                    <a:lnTo>
                      <a:pt x="1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a:off x="5114943" y="6490756"/>
                <a:ext cx="281139" cy="159802"/>
              </a:xfrm>
              <a:custGeom>
                <a:avLst/>
                <a:gdLst/>
                <a:ahLst/>
                <a:cxnLst/>
                <a:rect l="l" t="t" r="r" b="b"/>
                <a:pathLst>
                  <a:path w="7046" h="4005" extrusionOk="0">
                    <a:moveTo>
                      <a:pt x="5155" y="0"/>
                    </a:moveTo>
                    <a:lnTo>
                      <a:pt x="1" y="2958"/>
                    </a:lnTo>
                    <a:lnTo>
                      <a:pt x="1807" y="4004"/>
                    </a:lnTo>
                    <a:lnTo>
                      <a:pt x="7046" y="1083"/>
                    </a:lnTo>
                    <a:lnTo>
                      <a:pt x="5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a:off x="5395329" y="6348828"/>
                <a:ext cx="255603" cy="142365"/>
              </a:xfrm>
              <a:custGeom>
                <a:avLst/>
                <a:gdLst/>
                <a:ahLst/>
                <a:cxnLst/>
                <a:rect l="l" t="t" r="r" b="b"/>
                <a:pathLst>
                  <a:path w="6406" h="3568" extrusionOk="0">
                    <a:moveTo>
                      <a:pt x="4406" y="1"/>
                    </a:moveTo>
                    <a:lnTo>
                      <a:pt x="0" y="2480"/>
                    </a:lnTo>
                    <a:lnTo>
                      <a:pt x="1943" y="3568"/>
                    </a:lnTo>
                    <a:lnTo>
                      <a:pt x="6405" y="113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a:off x="5115023" y="6608824"/>
                <a:ext cx="72100" cy="520622"/>
              </a:xfrm>
              <a:custGeom>
                <a:avLst/>
                <a:gdLst/>
                <a:ahLst/>
                <a:cxnLst/>
                <a:rect l="l" t="t" r="r" b="b"/>
                <a:pathLst>
                  <a:path w="1807" h="13048" extrusionOk="0">
                    <a:moveTo>
                      <a:pt x="0" y="1"/>
                    </a:moveTo>
                    <a:lnTo>
                      <a:pt x="0" y="11903"/>
                    </a:lnTo>
                    <a:lnTo>
                      <a:pt x="1806" y="13048"/>
                    </a:lnTo>
                    <a:lnTo>
                      <a:pt x="1806" y="1044"/>
                    </a:lnTo>
                    <a:lnTo>
                      <a:pt x="0" y="1"/>
                    </a:lnTo>
                    <a:close/>
                  </a:path>
                </a:pathLst>
              </a:custGeom>
              <a:solidFill>
                <a:srgbClr val="F6F6F8">
                  <a:alpha val="4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p:cNvSpPr/>
              <p:nvPr/>
            </p:nvSpPr>
            <p:spPr>
              <a:xfrm>
                <a:off x="5384196" y="6501649"/>
                <a:ext cx="453669" cy="735327"/>
              </a:xfrm>
              <a:custGeom>
                <a:avLst/>
                <a:gdLst/>
                <a:ahLst/>
                <a:cxnLst/>
                <a:rect l="l" t="t" r="r" b="b"/>
                <a:pathLst>
                  <a:path w="11370" h="18429" extrusionOk="0">
                    <a:moveTo>
                      <a:pt x="11370" y="1"/>
                    </a:moveTo>
                    <a:lnTo>
                      <a:pt x="1" y="6564"/>
                    </a:lnTo>
                    <a:lnTo>
                      <a:pt x="1" y="18429"/>
                    </a:lnTo>
                    <a:lnTo>
                      <a:pt x="11370" y="11865"/>
                    </a:lnTo>
                    <a:lnTo>
                      <a:pt x="113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p:cNvSpPr/>
              <p:nvPr/>
            </p:nvSpPr>
            <p:spPr>
              <a:xfrm>
                <a:off x="4961682" y="6549291"/>
                <a:ext cx="105417" cy="216021"/>
              </a:xfrm>
              <a:custGeom>
                <a:avLst/>
                <a:gdLst/>
                <a:ahLst/>
                <a:cxnLst/>
                <a:rect l="l" t="t" r="r" b="b"/>
                <a:pathLst>
                  <a:path w="2642" h="5414" extrusionOk="0">
                    <a:moveTo>
                      <a:pt x="244" y="421"/>
                    </a:moveTo>
                    <a:lnTo>
                      <a:pt x="2399" y="1666"/>
                    </a:lnTo>
                    <a:lnTo>
                      <a:pt x="2399" y="4994"/>
                    </a:lnTo>
                    <a:lnTo>
                      <a:pt x="244" y="3748"/>
                    </a:lnTo>
                    <a:lnTo>
                      <a:pt x="244" y="421"/>
                    </a:lnTo>
                    <a:close/>
                    <a:moveTo>
                      <a:pt x="1" y="1"/>
                    </a:moveTo>
                    <a:lnTo>
                      <a:pt x="1" y="3888"/>
                    </a:lnTo>
                    <a:lnTo>
                      <a:pt x="2642" y="5414"/>
                    </a:lnTo>
                    <a:lnTo>
                      <a:pt x="2642" y="152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4994361" y="6647129"/>
                <a:ext cx="35791" cy="63242"/>
              </a:xfrm>
              <a:custGeom>
                <a:avLst/>
                <a:gdLst/>
                <a:ahLst/>
                <a:cxnLst/>
                <a:rect l="l" t="t" r="r" b="b"/>
                <a:pathLst>
                  <a:path w="897" h="1585" extrusionOk="0">
                    <a:moveTo>
                      <a:pt x="0" y="0"/>
                    </a:moveTo>
                    <a:lnTo>
                      <a:pt x="0" y="1066"/>
                    </a:lnTo>
                    <a:lnTo>
                      <a:pt x="897" y="1585"/>
                    </a:lnTo>
                    <a:lnTo>
                      <a:pt x="897" y="51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p:cNvSpPr/>
              <p:nvPr/>
            </p:nvSpPr>
            <p:spPr>
              <a:xfrm>
                <a:off x="4976845" y="6604235"/>
                <a:ext cx="70823" cy="74055"/>
              </a:xfrm>
              <a:custGeom>
                <a:avLst/>
                <a:gdLst/>
                <a:ahLst/>
                <a:cxnLst/>
                <a:rect l="l" t="t" r="r" b="b"/>
                <a:pathLst>
                  <a:path w="1775" h="1856" extrusionOk="0">
                    <a:moveTo>
                      <a:pt x="888" y="0"/>
                    </a:moveTo>
                    <a:lnTo>
                      <a:pt x="1" y="831"/>
                    </a:lnTo>
                    <a:lnTo>
                      <a:pt x="1774" y="1855"/>
                    </a:lnTo>
                    <a:lnTo>
                      <a:pt x="8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5590437" y="6599010"/>
                <a:ext cx="77766" cy="521580"/>
              </a:xfrm>
              <a:custGeom>
                <a:avLst/>
                <a:gdLst/>
                <a:ahLst/>
                <a:cxnLst/>
                <a:rect l="l" t="t" r="r" b="b"/>
                <a:pathLst>
                  <a:path w="1949" h="13072" extrusionOk="0">
                    <a:moveTo>
                      <a:pt x="1948" y="0"/>
                    </a:moveTo>
                    <a:lnTo>
                      <a:pt x="1" y="1125"/>
                    </a:lnTo>
                    <a:lnTo>
                      <a:pt x="1" y="13072"/>
                    </a:lnTo>
                    <a:lnTo>
                      <a:pt x="1948" y="11947"/>
                    </a:lnTo>
                    <a:lnTo>
                      <a:pt x="19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46"/>
            <p:cNvSpPr/>
            <p:nvPr/>
          </p:nvSpPr>
          <p:spPr>
            <a:xfrm>
              <a:off x="5636076" y="4164728"/>
              <a:ext cx="101029" cy="351482"/>
            </a:xfrm>
            <a:custGeom>
              <a:avLst/>
              <a:gdLst/>
              <a:ahLst/>
              <a:cxnLst/>
              <a:rect l="l" t="t" r="r" b="b"/>
              <a:pathLst>
                <a:path w="2050" h="7132" extrusionOk="0">
                  <a:moveTo>
                    <a:pt x="1689" y="1"/>
                  </a:moveTo>
                  <a:cubicBezTo>
                    <a:pt x="1328" y="1"/>
                    <a:pt x="736" y="258"/>
                    <a:pt x="736" y="258"/>
                  </a:cubicBezTo>
                  <a:cubicBezTo>
                    <a:pt x="736" y="258"/>
                    <a:pt x="268" y="2860"/>
                    <a:pt x="176" y="4072"/>
                  </a:cubicBezTo>
                  <a:cubicBezTo>
                    <a:pt x="108" y="4947"/>
                    <a:pt x="41" y="6128"/>
                    <a:pt x="12" y="6677"/>
                  </a:cubicBezTo>
                  <a:cubicBezTo>
                    <a:pt x="1" y="6862"/>
                    <a:pt x="95" y="7048"/>
                    <a:pt x="259" y="7131"/>
                  </a:cubicBezTo>
                  <a:lnTo>
                    <a:pt x="508" y="7131"/>
                  </a:lnTo>
                  <a:cubicBezTo>
                    <a:pt x="508" y="7131"/>
                    <a:pt x="1487" y="1281"/>
                    <a:pt x="1893" y="429"/>
                  </a:cubicBezTo>
                  <a:cubicBezTo>
                    <a:pt x="2050" y="101"/>
                    <a:pt x="1915" y="1"/>
                    <a:pt x="1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a:off x="5624495" y="4161278"/>
              <a:ext cx="91665" cy="354931"/>
            </a:xfrm>
            <a:custGeom>
              <a:avLst/>
              <a:gdLst/>
              <a:ahLst/>
              <a:cxnLst/>
              <a:rect l="l" t="t" r="r" b="b"/>
              <a:pathLst>
                <a:path w="1860" h="7202" extrusionOk="0">
                  <a:moveTo>
                    <a:pt x="1531" y="0"/>
                  </a:moveTo>
                  <a:cubicBezTo>
                    <a:pt x="1225" y="0"/>
                    <a:pt x="736" y="227"/>
                    <a:pt x="736" y="227"/>
                  </a:cubicBezTo>
                  <a:cubicBezTo>
                    <a:pt x="736" y="227"/>
                    <a:pt x="268" y="2827"/>
                    <a:pt x="176" y="4039"/>
                  </a:cubicBezTo>
                  <a:cubicBezTo>
                    <a:pt x="108" y="4914"/>
                    <a:pt x="40" y="6095"/>
                    <a:pt x="11" y="6644"/>
                  </a:cubicBezTo>
                  <a:cubicBezTo>
                    <a:pt x="0" y="6829"/>
                    <a:pt x="100" y="7001"/>
                    <a:pt x="265" y="7086"/>
                  </a:cubicBezTo>
                  <a:lnTo>
                    <a:pt x="494" y="7201"/>
                  </a:lnTo>
                  <a:cubicBezTo>
                    <a:pt x="494" y="7201"/>
                    <a:pt x="1289" y="1298"/>
                    <a:pt x="1696" y="445"/>
                  </a:cubicBezTo>
                  <a:cubicBezTo>
                    <a:pt x="1859" y="103"/>
                    <a:pt x="1736"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6"/>
            <p:cNvSpPr/>
            <p:nvPr/>
          </p:nvSpPr>
          <p:spPr>
            <a:xfrm>
              <a:off x="6118052" y="4167980"/>
              <a:ext cx="101029" cy="351531"/>
            </a:xfrm>
            <a:custGeom>
              <a:avLst/>
              <a:gdLst/>
              <a:ahLst/>
              <a:cxnLst/>
              <a:rect l="l" t="t" r="r" b="b"/>
              <a:pathLst>
                <a:path w="2050" h="7133" extrusionOk="0">
                  <a:moveTo>
                    <a:pt x="362" y="1"/>
                  </a:moveTo>
                  <a:cubicBezTo>
                    <a:pt x="136" y="1"/>
                    <a:pt x="0" y="102"/>
                    <a:pt x="156" y="429"/>
                  </a:cubicBezTo>
                  <a:cubicBezTo>
                    <a:pt x="564" y="1282"/>
                    <a:pt x="1542" y="7133"/>
                    <a:pt x="1542" y="7133"/>
                  </a:cubicBezTo>
                  <a:lnTo>
                    <a:pt x="1791" y="7133"/>
                  </a:lnTo>
                  <a:cubicBezTo>
                    <a:pt x="1956" y="7048"/>
                    <a:pt x="2050" y="6862"/>
                    <a:pt x="2039" y="6678"/>
                  </a:cubicBezTo>
                  <a:cubicBezTo>
                    <a:pt x="2010" y="6130"/>
                    <a:pt x="1942" y="4949"/>
                    <a:pt x="1874" y="4072"/>
                  </a:cubicBezTo>
                  <a:cubicBezTo>
                    <a:pt x="1782" y="2860"/>
                    <a:pt x="1314" y="259"/>
                    <a:pt x="1314" y="259"/>
                  </a:cubicBezTo>
                  <a:cubicBezTo>
                    <a:pt x="1314" y="259"/>
                    <a:pt x="723" y="1"/>
                    <a:pt x="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6139046" y="4164531"/>
              <a:ext cx="91714" cy="354931"/>
            </a:xfrm>
            <a:custGeom>
              <a:avLst/>
              <a:gdLst/>
              <a:ahLst/>
              <a:cxnLst/>
              <a:rect l="l" t="t" r="r" b="b"/>
              <a:pathLst>
                <a:path w="1861" h="7202" extrusionOk="0">
                  <a:moveTo>
                    <a:pt x="329" y="1"/>
                  </a:moveTo>
                  <a:cubicBezTo>
                    <a:pt x="124" y="1"/>
                    <a:pt x="1" y="103"/>
                    <a:pt x="164" y="446"/>
                  </a:cubicBezTo>
                  <a:cubicBezTo>
                    <a:pt x="570" y="1298"/>
                    <a:pt x="1365" y="7201"/>
                    <a:pt x="1365" y="7201"/>
                  </a:cubicBezTo>
                  <a:lnTo>
                    <a:pt x="1594" y="7086"/>
                  </a:lnTo>
                  <a:cubicBezTo>
                    <a:pt x="1759" y="7001"/>
                    <a:pt x="1860" y="6831"/>
                    <a:pt x="1850" y="6646"/>
                  </a:cubicBezTo>
                  <a:cubicBezTo>
                    <a:pt x="1819" y="6097"/>
                    <a:pt x="1751" y="4916"/>
                    <a:pt x="1685" y="4040"/>
                  </a:cubicBezTo>
                  <a:cubicBezTo>
                    <a:pt x="1591" y="2828"/>
                    <a:pt x="1124" y="227"/>
                    <a:pt x="1124" y="227"/>
                  </a:cubicBezTo>
                  <a:cubicBezTo>
                    <a:pt x="1124" y="227"/>
                    <a:pt x="63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6"/>
            <p:cNvSpPr/>
            <p:nvPr/>
          </p:nvSpPr>
          <p:spPr>
            <a:xfrm>
              <a:off x="5636076" y="3733414"/>
              <a:ext cx="101029" cy="351432"/>
            </a:xfrm>
            <a:custGeom>
              <a:avLst/>
              <a:gdLst/>
              <a:ahLst/>
              <a:cxnLst/>
              <a:rect l="l" t="t" r="r" b="b"/>
              <a:pathLst>
                <a:path w="2050" h="7131" extrusionOk="0">
                  <a:moveTo>
                    <a:pt x="1689" y="0"/>
                  </a:moveTo>
                  <a:cubicBezTo>
                    <a:pt x="1328" y="0"/>
                    <a:pt x="736" y="258"/>
                    <a:pt x="736" y="258"/>
                  </a:cubicBezTo>
                  <a:cubicBezTo>
                    <a:pt x="736" y="258"/>
                    <a:pt x="268" y="2859"/>
                    <a:pt x="176" y="4071"/>
                  </a:cubicBezTo>
                  <a:cubicBezTo>
                    <a:pt x="108" y="4947"/>
                    <a:pt x="41" y="6128"/>
                    <a:pt x="12" y="6677"/>
                  </a:cubicBezTo>
                  <a:cubicBezTo>
                    <a:pt x="1" y="6862"/>
                    <a:pt x="95" y="7046"/>
                    <a:pt x="259" y="7131"/>
                  </a:cubicBezTo>
                  <a:lnTo>
                    <a:pt x="508" y="7131"/>
                  </a:lnTo>
                  <a:cubicBezTo>
                    <a:pt x="508" y="7131"/>
                    <a:pt x="1487" y="1281"/>
                    <a:pt x="1893" y="429"/>
                  </a:cubicBezTo>
                  <a:cubicBezTo>
                    <a:pt x="2050" y="101"/>
                    <a:pt x="1915" y="0"/>
                    <a:pt x="1689"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6"/>
            <p:cNvSpPr/>
            <p:nvPr/>
          </p:nvSpPr>
          <p:spPr>
            <a:xfrm>
              <a:off x="5624495" y="3729915"/>
              <a:ext cx="91665" cy="354931"/>
            </a:xfrm>
            <a:custGeom>
              <a:avLst/>
              <a:gdLst/>
              <a:ahLst/>
              <a:cxnLst/>
              <a:rect l="l" t="t" r="r" b="b"/>
              <a:pathLst>
                <a:path w="1860" h="7202" extrusionOk="0">
                  <a:moveTo>
                    <a:pt x="1530" y="0"/>
                  </a:moveTo>
                  <a:cubicBezTo>
                    <a:pt x="1224" y="0"/>
                    <a:pt x="736" y="226"/>
                    <a:pt x="736" y="226"/>
                  </a:cubicBezTo>
                  <a:cubicBezTo>
                    <a:pt x="736" y="226"/>
                    <a:pt x="268" y="2827"/>
                    <a:pt x="176" y="4039"/>
                  </a:cubicBezTo>
                  <a:cubicBezTo>
                    <a:pt x="108" y="4914"/>
                    <a:pt x="40" y="6096"/>
                    <a:pt x="11" y="6645"/>
                  </a:cubicBezTo>
                  <a:cubicBezTo>
                    <a:pt x="0" y="6830"/>
                    <a:pt x="100" y="7002"/>
                    <a:pt x="265" y="7086"/>
                  </a:cubicBezTo>
                  <a:lnTo>
                    <a:pt x="494" y="7202"/>
                  </a:lnTo>
                  <a:cubicBezTo>
                    <a:pt x="494" y="7202"/>
                    <a:pt x="1289" y="1298"/>
                    <a:pt x="1696" y="446"/>
                  </a:cubicBezTo>
                  <a:cubicBezTo>
                    <a:pt x="1860" y="103"/>
                    <a:pt x="1736"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6"/>
            <p:cNvSpPr/>
            <p:nvPr/>
          </p:nvSpPr>
          <p:spPr>
            <a:xfrm>
              <a:off x="6118052" y="3736667"/>
              <a:ext cx="101029" cy="351432"/>
            </a:xfrm>
            <a:custGeom>
              <a:avLst/>
              <a:gdLst/>
              <a:ahLst/>
              <a:cxnLst/>
              <a:rect l="l" t="t" r="r" b="b"/>
              <a:pathLst>
                <a:path w="2050" h="7131" extrusionOk="0">
                  <a:moveTo>
                    <a:pt x="362" y="0"/>
                  </a:moveTo>
                  <a:cubicBezTo>
                    <a:pt x="136" y="0"/>
                    <a:pt x="0" y="101"/>
                    <a:pt x="156" y="429"/>
                  </a:cubicBezTo>
                  <a:cubicBezTo>
                    <a:pt x="564" y="1281"/>
                    <a:pt x="1542" y="7131"/>
                    <a:pt x="1542" y="7131"/>
                  </a:cubicBezTo>
                  <a:lnTo>
                    <a:pt x="1791" y="7131"/>
                  </a:lnTo>
                  <a:cubicBezTo>
                    <a:pt x="1956" y="7048"/>
                    <a:pt x="2050" y="6862"/>
                    <a:pt x="2039" y="6677"/>
                  </a:cubicBezTo>
                  <a:cubicBezTo>
                    <a:pt x="2010" y="6130"/>
                    <a:pt x="1942" y="4947"/>
                    <a:pt x="1874" y="4071"/>
                  </a:cubicBezTo>
                  <a:cubicBezTo>
                    <a:pt x="1782" y="2859"/>
                    <a:pt x="1314" y="258"/>
                    <a:pt x="1314" y="258"/>
                  </a:cubicBezTo>
                  <a:cubicBezTo>
                    <a:pt x="1314" y="258"/>
                    <a:pt x="723" y="0"/>
                    <a:pt x="362"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p:cNvSpPr/>
            <p:nvPr/>
          </p:nvSpPr>
          <p:spPr>
            <a:xfrm>
              <a:off x="6139046" y="3733217"/>
              <a:ext cx="91714" cy="354882"/>
            </a:xfrm>
            <a:custGeom>
              <a:avLst/>
              <a:gdLst/>
              <a:ahLst/>
              <a:cxnLst/>
              <a:rect l="l" t="t" r="r" b="b"/>
              <a:pathLst>
                <a:path w="1861" h="7201" extrusionOk="0">
                  <a:moveTo>
                    <a:pt x="331" y="0"/>
                  </a:moveTo>
                  <a:cubicBezTo>
                    <a:pt x="124" y="0"/>
                    <a:pt x="0" y="103"/>
                    <a:pt x="164" y="445"/>
                  </a:cubicBezTo>
                  <a:cubicBezTo>
                    <a:pt x="570" y="1297"/>
                    <a:pt x="1365" y="7201"/>
                    <a:pt x="1365" y="7201"/>
                  </a:cubicBezTo>
                  <a:lnTo>
                    <a:pt x="1594" y="7086"/>
                  </a:lnTo>
                  <a:cubicBezTo>
                    <a:pt x="1759" y="7003"/>
                    <a:pt x="1860" y="6830"/>
                    <a:pt x="1850" y="6646"/>
                  </a:cubicBezTo>
                  <a:cubicBezTo>
                    <a:pt x="1819" y="6097"/>
                    <a:pt x="1751" y="4914"/>
                    <a:pt x="1685" y="4038"/>
                  </a:cubicBezTo>
                  <a:cubicBezTo>
                    <a:pt x="1591" y="2828"/>
                    <a:pt x="1124" y="227"/>
                    <a:pt x="1124" y="227"/>
                  </a:cubicBezTo>
                  <a:lnTo>
                    <a:pt x="1124" y="225"/>
                  </a:lnTo>
                  <a:cubicBezTo>
                    <a:pt x="1124" y="225"/>
                    <a:pt x="636"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6"/>
            <p:cNvSpPr/>
            <p:nvPr/>
          </p:nvSpPr>
          <p:spPr>
            <a:xfrm>
              <a:off x="5689547" y="4069713"/>
              <a:ext cx="475131" cy="147748"/>
            </a:xfrm>
            <a:custGeom>
              <a:avLst/>
              <a:gdLst/>
              <a:ahLst/>
              <a:cxnLst/>
              <a:rect l="l" t="t" r="r" b="b"/>
              <a:pathLst>
                <a:path w="9641" h="2998" extrusionOk="0">
                  <a:moveTo>
                    <a:pt x="9106" y="2050"/>
                  </a:moveTo>
                  <a:lnTo>
                    <a:pt x="7985" y="1602"/>
                  </a:lnTo>
                  <a:lnTo>
                    <a:pt x="8200" y="1"/>
                  </a:lnTo>
                  <a:lnTo>
                    <a:pt x="1398" y="1"/>
                  </a:lnTo>
                  <a:lnTo>
                    <a:pt x="1617" y="1617"/>
                  </a:lnTo>
                  <a:lnTo>
                    <a:pt x="534" y="2050"/>
                  </a:lnTo>
                  <a:lnTo>
                    <a:pt x="0" y="2270"/>
                  </a:lnTo>
                  <a:lnTo>
                    <a:pt x="232" y="2402"/>
                  </a:lnTo>
                  <a:cubicBezTo>
                    <a:pt x="423" y="2510"/>
                    <a:pt x="654" y="2526"/>
                    <a:pt x="859" y="2446"/>
                  </a:cubicBezTo>
                  <a:lnTo>
                    <a:pt x="1685" y="2125"/>
                  </a:lnTo>
                  <a:lnTo>
                    <a:pt x="1718" y="2373"/>
                  </a:lnTo>
                  <a:cubicBezTo>
                    <a:pt x="1766" y="2729"/>
                    <a:pt x="2071" y="2997"/>
                    <a:pt x="2432" y="2997"/>
                  </a:cubicBezTo>
                  <a:lnTo>
                    <a:pt x="7167" y="2997"/>
                  </a:lnTo>
                  <a:cubicBezTo>
                    <a:pt x="7527" y="2997"/>
                    <a:pt x="7833" y="2729"/>
                    <a:pt x="7880" y="2373"/>
                  </a:cubicBezTo>
                  <a:lnTo>
                    <a:pt x="7916" y="2110"/>
                  </a:lnTo>
                  <a:lnTo>
                    <a:pt x="8782" y="2448"/>
                  </a:lnTo>
                  <a:cubicBezTo>
                    <a:pt x="8986" y="2526"/>
                    <a:pt x="9216" y="2510"/>
                    <a:pt x="9406" y="2402"/>
                  </a:cubicBezTo>
                  <a:lnTo>
                    <a:pt x="9640" y="2270"/>
                  </a:lnTo>
                  <a:lnTo>
                    <a:pt x="9105" y="205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5299728" y="3972332"/>
              <a:ext cx="1255566" cy="388000"/>
            </a:xfrm>
            <a:custGeom>
              <a:avLst/>
              <a:gdLst/>
              <a:ahLst/>
              <a:cxnLst/>
              <a:rect l="l" t="t" r="r" b="b"/>
              <a:pathLst>
                <a:path w="25477" h="7873" extrusionOk="0">
                  <a:moveTo>
                    <a:pt x="25477" y="4813"/>
                  </a:moveTo>
                  <a:lnTo>
                    <a:pt x="25476" y="4830"/>
                  </a:lnTo>
                  <a:lnTo>
                    <a:pt x="25476" y="4830"/>
                  </a:lnTo>
                  <a:cubicBezTo>
                    <a:pt x="25477" y="4824"/>
                    <a:pt x="25477" y="4819"/>
                    <a:pt x="25477" y="4813"/>
                  </a:cubicBezTo>
                  <a:close/>
                  <a:moveTo>
                    <a:pt x="12725" y="0"/>
                  </a:moveTo>
                  <a:cubicBezTo>
                    <a:pt x="11060" y="0"/>
                    <a:pt x="9542" y="319"/>
                    <a:pt x="8338" y="900"/>
                  </a:cubicBezTo>
                  <a:lnTo>
                    <a:pt x="4095" y="2950"/>
                  </a:lnTo>
                  <a:lnTo>
                    <a:pt x="4094" y="3767"/>
                  </a:lnTo>
                  <a:cubicBezTo>
                    <a:pt x="3805" y="4236"/>
                    <a:pt x="3033" y="4572"/>
                    <a:pt x="2122" y="4572"/>
                  </a:cubicBezTo>
                  <a:cubicBezTo>
                    <a:pt x="1540" y="4572"/>
                    <a:pt x="1013" y="4436"/>
                    <a:pt x="631" y="4216"/>
                  </a:cubicBezTo>
                  <a:cubicBezTo>
                    <a:pt x="597" y="4197"/>
                    <a:pt x="565" y="4188"/>
                    <a:pt x="533" y="4188"/>
                  </a:cubicBezTo>
                  <a:cubicBezTo>
                    <a:pt x="254" y="4188"/>
                    <a:pt x="71" y="4874"/>
                    <a:pt x="24" y="4874"/>
                  </a:cubicBezTo>
                  <a:cubicBezTo>
                    <a:pt x="16" y="4874"/>
                    <a:pt x="12" y="4855"/>
                    <a:pt x="12" y="4812"/>
                  </a:cubicBezTo>
                  <a:lnTo>
                    <a:pt x="1" y="6653"/>
                  </a:lnTo>
                  <a:cubicBezTo>
                    <a:pt x="4" y="6991"/>
                    <a:pt x="239" y="7296"/>
                    <a:pt x="621" y="7516"/>
                  </a:cubicBezTo>
                  <a:cubicBezTo>
                    <a:pt x="1004" y="7736"/>
                    <a:pt x="1530" y="7873"/>
                    <a:pt x="2111" y="7873"/>
                  </a:cubicBezTo>
                  <a:cubicBezTo>
                    <a:pt x="3214" y="7873"/>
                    <a:pt x="4115" y="7380"/>
                    <a:pt x="4200" y="6756"/>
                  </a:cubicBezTo>
                  <a:lnTo>
                    <a:pt x="4202" y="6756"/>
                  </a:lnTo>
                  <a:cubicBezTo>
                    <a:pt x="4202" y="6756"/>
                    <a:pt x="4197" y="6239"/>
                    <a:pt x="4888" y="5862"/>
                  </a:cubicBezTo>
                  <a:lnTo>
                    <a:pt x="8329" y="4199"/>
                  </a:lnTo>
                  <a:cubicBezTo>
                    <a:pt x="9531" y="3620"/>
                    <a:pt x="11051" y="3301"/>
                    <a:pt x="12716" y="3301"/>
                  </a:cubicBezTo>
                  <a:cubicBezTo>
                    <a:pt x="14286" y="3301"/>
                    <a:pt x="15809" y="3620"/>
                    <a:pt x="17018" y="4201"/>
                  </a:cubicBezTo>
                  <a:lnTo>
                    <a:pt x="20842" y="6041"/>
                  </a:lnTo>
                  <a:cubicBezTo>
                    <a:pt x="21265" y="6384"/>
                    <a:pt x="21263" y="6757"/>
                    <a:pt x="21263" y="6757"/>
                  </a:cubicBezTo>
                  <a:lnTo>
                    <a:pt x="21268" y="6744"/>
                  </a:lnTo>
                  <a:cubicBezTo>
                    <a:pt x="21306" y="7044"/>
                    <a:pt x="21533" y="7314"/>
                    <a:pt x="21880" y="7516"/>
                  </a:cubicBezTo>
                  <a:cubicBezTo>
                    <a:pt x="22263" y="7737"/>
                    <a:pt x="22789" y="7873"/>
                    <a:pt x="23371" y="7873"/>
                  </a:cubicBezTo>
                  <a:cubicBezTo>
                    <a:pt x="24534" y="7873"/>
                    <a:pt x="25472" y="7328"/>
                    <a:pt x="25467" y="6654"/>
                  </a:cubicBezTo>
                  <a:lnTo>
                    <a:pt x="25476" y="4830"/>
                  </a:lnTo>
                  <a:lnTo>
                    <a:pt x="25476" y="4830"/>
                  </a:lnTo>
                  <a:cubicBezTo>
                    <a:pt x="25474" y="4998"/>
                    <a:pt x="25407" y="5060"/>
                    <a:pt x="25289" y="5060"/>
                  </a:cubicBezTo>
                  <a:cubicBezTo>
                    <a:pt x="24960" y="5060"/>
                    <a:pt x="24230" y="4573"/>
                    <a:pt x="23380" y="4573"/>
                  </a:cubicBezTo>
                  <a:lnTo>
                    <a:pt x="23382" y="4573"/>
                  </a:lnTo>
                  <a:cubicBezTo>
                    <a:pt x="22800" y="4573"/>
                    <a:pt x="22274" y="4436"/>
                    <a:pt x="21891" y="4216"/>
                  </a:cubicBezTo>
                  <a:cubicBezTo>
                    <a:pt x="21650" y="4076"/>
                    <a:pt x="21466" y="3903"/>
                    <a:pt x="21363" y="3709"/>
                  </a:cubicBezTo>
                  <a:lnTo>
                    <a:pt x="21365" y="2987"/>
                  </a:lnTo>
                  <a:lnTo>
                    <a:pt x="17029" y="901"/>
                  </a:lnTo>
                  <a:cubicBezTo>
                    <a:pt x="15818" y="319"/>
                    <a:pt x="14297" y="0"/>
                    <a:pt x="12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163687" y="3582760"/>
              <a:ext cx="388246" cy="411064"/>
            </a:xfrm>
            <a:custGeom>
              <a:avLst/>
              <a:gdLst/>
              <a:ahLst/>
              <a:cxnLst/>
              <a:rect l="l" t="t" r="r" b="b"/>
              <a:pathLst>
                <a:path w="7878" h="8341" extrusionOk="0">
                  <a:moveTo>
                    <a:pt x="7878" y="669"/>
                  </a:moveTo>
                  <a:lnTo>
                    <a:pt x="7878" y="685"/>
                  </a:lnTo>
                  <a:lnTo>
                    <a:pt x="7878" y="685"/>
                  </a:lnTo>
                  <a:cubicBezTo>
                    <a:pt x="7878" y="680"/>
                    <a:pt x="7878" y="675"/>
                    <a:pt x="7878" y="669"/>
                  </a:cubicBezTo>
                  <a:close/>
                  <a:moveTo>
                    <a:pt x="5188" y="0"/>
                  </a:moveTo>
                  <a:lnTo>
                    <a:pt x="1540" y="2557"/>
                  </a:lnTo>
                  <a:cubicBezTo>
                    <a:pt x="547" y="3255"/>
                    <a:pt x="5" y="4133"/>
                    <a:pt x="10" y="5041"/>
                  </a:cubicBezTo>
                  <a:lnTo>
                    <a:pt x="1" y="8297"/>
                  </a:lnTo>
                  <a:lnTo>
                    <a:pt x="1" y="8297"/>
                  </a:lnTo>
                  <a:cubicBezTo>
                    <a:pt x="12" y="7407"/>
                    <a:pt x="552" y="6544"/>
                    <a:pt x="1531" y="5858"/>
                  </a:cubicBezTo>
                  <a:lnTo>
                    <a:pt x="4617" y="3694"/>
                  </a:lnTo>
                  <a:cubicBezTo>
                    <a:pt x="4950" y="3460"/>
                    <a:pt x="5350" y="3350"/>
                    <a:pt x="5756" y="3350"/>
                  </a:cubicBezTo>
                  <a:cubicBezTo>
                    <a:pt x="5759" y="3350"/>
                    <a:pt x="5762" y="3350"/>
                    <a:pt x="5764" y="3350"/>
                  </a:cubicBezTo>
                  <a:lnTo>
                    <a:pt x="5771" y="3350"/>
                  </a:lnTo>
                  <a:cubicBezTo>
                    <a:pt x="6932" y="3350"/>
                    <a:pt x="7870" y="2804"/>
                    <a:pt x="7869" y="2131"/>
                  </a:cubicBezTo>
                  <a:lnTo>
                    <a:pt x="7878" y="685"/>
                  </a:lnTo>
                  <a:lnTo>
                    <a:pt x="7878" y="685"/>
                  </a:lnTo>
                  <a:cubicBezTo>
                    <a:pt x="7876" y="813"/>
                    <a:pt x="7836" y="864"/>
                    <a:pt x="7765" y="864"/>
                  </a:cubicBezTo>
                  <a:cubicBezTo>
                    <a:pt x="7483" y="864"/>
                    <a:pt x="6701" y="51"/>
                    <a:pt x="5780" y="51"/>
                  </a:cubicBezTo>
                  <a:lnTo>
                    <a:pt x="5780" y="50"/>
                  </a:lnTo>
                  <a:cubicBezTo>
                    <a:pt x="5574" y="50"/>
                    <a:pt x="5375" y="33"/>
                    <a:pt x="5188" y="0"/>
                  </a:cubicBezTo>
                  <a:close/>
                  <a:moveTo>
                    <a:pt x="1" y="8297"/>
                  </a:moveTo>
                  <a:cubicBezTo>
                    <a:pt x="1" y="8312"/>
                    <a:pt x="1" y="8326"/>
                    <a:pt x="1" y="8340"/>
                  </a:cubicBezTo>
                  <a:lnTo>
                    <a:pt x="1" y="829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5296427" y="3583598"/>
              <a:ext cx="388936" cy="412592"/>
            </a:xfrm>
            <a:custGeom>
              <a:avLst/>
              <a:gdLst/>
              <a:ahLst/>
              <a:cxnLst/>
              <a:rect l="l" t="t" r="r" b="b"/>
              <a:pathLst>
                <a:path w="7892" h="8372" extrusionOk="0">
                  <a:moveTo>
                    <a:pt x="2590" y="0"/>
                  </a:moveTo>
                  <a:cubicBezTo>
                    <a:pt x="2438" y="22"/>
                    <a:pt x="2281" y="33"/>
                    <a:pt x="2120" y="33"/>
                  </a:cubicBezTo>
                  <a:cubicBezTo>
                    <a:pt x="1574" y="33"/>
                    <a:pt x="1075" y="1524"/>
                    <a:pt x="701" y="1524"/>
                  </a:cubicBezTo>
                  <a:cubicBezTo>
                    <a:pt x="676" y="1524"/>
                    <a:pt x="652" y="1518"/>
                    <a:pt x="629" y="1505"/>
                  </a:cubicBezTo>
                  <a:cubicBezTo>
                    <a:pt x="248" y="1283"/>
                    <a:pt x="11" y="978"/>
                    <a:pt x="9" y="642"/>
                  </a:cubicBezTo>
                  <a:lnTo>
                    <a:pt x="0" y="2114"/>
                  </a:lnTo>
                  <a:cubicBezTo>
                    <a:pt x="2" y="2451"/>
                    <a:pt x="238" y="2755"/>
                    <a:pt x="620" y="2975"/>
                  </a:cubicBezTo>
                  <a:cubicBezTo>
                    <a:pt x="1003" y="3195"/>
                    <a:pt x="1529" y="3332"/>
                    <a:pt x="2110" y="3332"/>
                  </a:cubicBezTo>
                  <a:lnTo>
                    <a:pt x="2115" y="3332"/>
                  </a:lnTo>
                  <a:cubicBezTo>
                    <a:pt x="2437" y="3332"/>
                    <a:pt x="2752" y="3420"/>
                    <a:pt x="3018" y="3603"/>
                  </a:cubicBezTo>
                  <a:lnTo>
                    <a:pt x="6307" y="5876"/>
                  </a:lnTo>
                  <a:cubicBezTo>
                    <a:pt x="7320" y="6576"/>
                    <a:pt x="7877" y="7457"/>
                    <a:pt x="7882" y="8371"/>
                  </a:cubicBezTo>
                  <a:lnTo>
                    <a:pt x="7891" y="5072"/>
                  </a:lnTo>
                  <a:cubicBezTo>
                    <a:pt x="7886" y="4158"/>
                    <a:pt x="7328" y="3275"/>
                    <a:pt x="6316" y="2577"/>
                  </a:cubicBezTo>
                  <a:lnTo>
                    <a:pt x="6316" y="2575"/>
                  </a:lnTo>
                  <a:lnTo>
                    <a:pt x="2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5296624" y="3556295"/>
              <a:ext cx="1258917" cy="713313"/>
            </a:xfrm>
            <a:custGeom>
              <a:avLst/>
              <a:gdLst/>
              <a:ahLst/>
              <a:cxnLst/>
              <a:rect l="l" t="t" r="r" b="b"/>
              <a:pathLst>
                <a:path w="25545" h="14474" extrusionOk="0">
                  <a:moveTo>
                    <a:pt x="23360" y="0"/>
                  </a:moveTo>
                  <a:cubicBezTo>
                    <a:pt x="22197" y="2"/>
                    <a:pt x="21259" y="547"/>
                    <a:pt x="21262" y="1220"/>
                  </a:cubicBezTo>
                  <a:cubicBezTo>
                    <a:pt x="21265" y="1362"/>
                    <a:pt x="21309" y="1499"/>
                    <a:pt x="21386" y="1625"/>
                  </a:cubicBezTo>
                  <a:cubicBezTo>
                    <a:pt x="21386" y="1625"/>
                    <a:pt x="18455" y="2326"/>
                    <a:pt x="17464" y="2505"/>
                  </a:cubicBezTo>
                  <a:cubicBezTo>
                    <a:pt x="15995" y="2769"/>
                    <a:pt x="14286" y="2814"/>
                    <a:pt x="12705" y="2814"/>
                  </a:cubicBezTo>
                  <a:cubicBezTo>
                    <a:pt x="11127" y="2814"/>
                    <a:pt x="9970" y="2723"/>
                    <a:pt x="8641" y="2505"/>
                  </a:cubicBezTo>
                  <a:cubicBezTo>
                    <a:pt x="7207" y="2268"/>
                    <a:pt x="4066" y="1669"/>
                    <a:pt x="4066" y="1669"/>
                  </a:cubicBezTo>
                  <a:cubicBezTo>
                    <a:pt x="4162" y="1529"/>
                    <a:pt x="4212" y="1377"/>
                    <a:pt x="4212" y="1220"/>
                  </a:cubicBezTo>
                  <a:cubicBezTo>
                    <a:pt x="4211" y="883"/>
                    <a:pt x="3972" y="579"/>
                    <a:pt x="3591" y="359"/>
                  </a:cubicBezTo>
                  <a:cubicBezTo>
                    <a:pt x="3209" y="137"/>
                    <a:pt x="2682" y="2"/>
                    <a:pt x="2100" y="2"/>
                  </a:cubicBezTo>
                  <a:cubicBezTo>
                    <a:pt x="941" y="2"/>
                    <a:pt x="1" y="547"/>
                    <a:pt x="5" y="1220"/>
                  </a:cubicBezTo>
                  <a:cubicBezTo>
                    <a:pt x="7" y="1557"/>
                    <a:pt x="244" y="1862"/>
                    <a:pt x="625" y="2082"/>
                  </a:cubicBezTo>
                  <a:cubicBezTo>
                    <a:pt x="1007" y="2302"/>
                    <a:pt x="1534" y="2438"/>
                    <a:pt x="2116" y="2438"/>
                  </a:cubicBezTo>
                  <a:lnTo>
                    <a:pt x="2156" y="2438"/>
                  </a:lnTo>
                  <a:cubicBezTo>
                    <a:pt x="2491" y="2438"/>
                    <a:pt x="2823" y="2502"/>
                    <a:pt x="3134" y="2628"/>
                  </a:cubicBezTo>
                  <a:cubicBezTo>
                    <a:pt x="3708" y="2857"/>
                    <a:pt x="4688" y="3251"/>
                    <a:pt x="5409" y="3541"/>
                  </a:cubicBezTo>
                  <a:cubicBezTo>
                    <a:pt x="5977" y="3769"/>
                    <a:pt x="6526" y="4047"/>
                    <a:pt x="7043" y="4377"/>
                  </a:cubicBezTo>
                  <a:cubicBezTo>
                    <a:pt x="7590" y="4724"/>
                    <a:pt x="7884" y="4963"/>
                    <a:pt x="7887" y="5624"/>
                  </a:cubicBezTo>
                  <a:cubicBezTo>
                    <a:pt x="7892" y="6538"/>
                    <a:pt x="7393" y="7452"/>
                    <a:pt x="6566" y="8358"/>
                  </a:cubicBezTo>
                  <a:cubicBezTo>
                    <a:pt x="5857" y="9134"/>
                    <a:pt x="4055" y="10843"/>
                    <a:pt x="3200" y="11648"/>
                  </a:cubicBezTo>
                  <a:cubicBezTo>
                    <a:pt x="2926" y="11906"/>
                    <a:pt x="2562" y="12035"/>
                    <a:pt x="2184" y="12035"/>
                  </a:cubicBezTo>
                  <a:cubicBezTo>
                    <a:pt x="2182" y="12035"/>
                    <a:pt x="2179" y="12035"/>
                    <a:pt x="2177" y="12035"/>
                  </a:cubicBezTo>
                  <a:lnTo>
                    <a:pt x="2171" y="12035"/>
                  </a:lnTo>
                  <a:cubicBezTo>
                    <a:pt x="1010" y="12035"/>
                    <a:pt x="70" y="12581"/>
                    <a:pt x="75" y="13254"/>
                  </a:cubicBezTo>
                  <a:cubicBezTo>
                    <a:pt x="76" y="13592"/>
                    <a:pt x="313" y="13897"/>
                    <a:pt x="696" y="14117"/>
                  </a:cubicBezTo>
                  <a:cubicBezTo>
                    <a:pt x="1076" y="14337"/>
                    <a:pt x="1603" y="14473"/>
                    <a:pt x="2185" y="14473"/>
                  </a:cubicBezTo>
                  <a:cubicBezTo>
                    <a:pt x="3348" y="14473"/>
                    <a:pt x="4286" y="13927"/>
                    <a:pt x="4282" y="13254"/>
                  </a:cubicBezTo>
                  <a:lnTo>
                    <a:pt x="4282" y="13251"/>
                  </a:lnTo>
                  <a:cubicBezTo>
                    <a:pt x="4280" y="12937"/>
                    <a:pt x="4418" y="12637"/>
                    <a:pt x="4660" y="12437"/>
                  </a:cubicBezTo>
                  <a:lnTo>
                    <a:pt x="6913" y="10573"/>
                  </a:lnTo>
                  <a:cubicBezTo>
                    <a:pt x="8544" y="9224"/>
                    <a:pt x="10587" y="8457"/>
                    <a:pt x="12702" y="8444"/>
                  </a:cubicBezTo>
                  <a:cubicBezTo>
                    <a:pt x="12731" y="8442"/>
                    <a:pt x="12760" y="8442"/>
                    <a:pt x="12789" y="8442"/>
                  </a:cubicBezTo>
                  <a:lnTo>
                    <a:pt x="12836" y="8442"/>
                  </a:lnTo>
                  <a:cubicBezTo>
                    <a:pt x="14923" y="8451"/>
                    <a:pt x="16936" y="9216"/>
                    <a:pt x="18553" y="10537"/>
                  </a:cubicBezTo>
                  <a:lnTo>
                    <a:pt x="20996" y="12534"/>
                  </a:lnTo>
                  <a:cubicBezTo>
                    <a:pt x="21211" y="12709"/>
                    <a:pt x="21334" y="12974"/>
                    <a:pt x="21333" y="13251"/>
                  </a:cubicBezTo>
                  <a:lnTo>
                    <a:pt x="21333" y="13254"/>
                  </a:lnTo>
                  <a:cubicBezTo>
                    <a:pt x="21334" y="13590"/>
                    <a:pt x="21573" y="13895"/>
                    <a:pt x="21954" y="14117"/>
                  </a:cubicBezTo>
                  <a:cubicBezTo>
                    <a:pt x="22337" y="14337"/>
                    <a:pt x="22863" y="14473"/>
                    <a:pt x="23445" y="14473"/>
                  </a:cubicBezTo>
                  <a:cubicBezTo>
                    <a:pt x="24606" y="14473"/>
                    <a:pt x="25544" y="13927"/>
                    <a:pt x="25541" y="13255"/>
                  </a:cubicBezTo>
                  <a:cubicBezTo>
                    <a:pt x="25540" y="12918"/>
                    <a:pt x="25301" y="12614"/>
                    <a:pt x="24920" y="12392"/>
                  </a:cubicBezTo>
                  <a:cubicBezTo>
                    <a:pt x="24537" y="12172"/>
                    <a:pt x="24011" y="12035"/>
                    <a:pt x="23429" y="12035"/>
                  </a:cubicBezTo>
                  <a:lnTo>
                    <a:pt x="23391" y="12035"/>
                  </a:lnTo>
                  <a:cubicBezTo>
                    <a:pt x="22991" y="12035"/>
                    <a:pt x="22605" y="11885"/>
                    <a:pt x="22309" y="11612"/>
                  </a:cubicBezTo>
                  <a:cubicBezTo>
                    <a:pt x="21414" y="10786"/>
                    <a:pt x="19605" y="9110"/>
                    <a:pt x="18931" y="8442"/>
                  </a:cubicBezTo>
                  <a:cubicBezTo>
                    <a:pt x="18050" y="7571"/>
                    <a:pt x="17607" y="6549"/>
                    <a:pt x="17604" y="5578"/>
                  </a:cubicBezTo>
                  <a:cubicBezTo>
                    <a:pt x="17601" y="4973"/>
                    <a:pt x="17841" y="4724"/>
                    <a:pt x="18295" y="4420"/>
                  </a:cubicBezTo>
                  <a:cubicBezTo>
                    <a:pt x="18848" y="4049"/>
                    <a:pt x="19444" y="3743"/>
                    <a:pt x="20062" y="3492"/>
                  </a:cubicBezTo>
                  <a:lnTo>
                    <a:pt x="22005" y="2705"/>
                  </a:lnTo>
                  <a:cubicBezTo>
                    <a:pt x="22439" y="2529"/>
                    <a:pt x="22900" y="2440"/>
                    <a:pt x="23368" y="2440"/>
                  </a:cubicBezTo>
                  <a:lnTo>
                    <a:pt x="23374" y="2440"/>
                  </a:lnTo>
                  <a:cubicBezTo>
                    <a:pt x="24535" y="2440"/>
                    <a:pt x="25475" y="1894"/>
                    <a:pt x="25472" y="1220"/>
                  </a:cubicBezTo>
                  <a:cubicBezTo>
                    <a:pt x="25469" y="883"/>
                    <a:pt x="25233" y="579"/>
                    <a:pt x="24850" y="357"/>
                  </a:cubicBezTo>
                  <a:cubicBezTo>
                    <a:pt x="24469" y="137"/>
                    <a:pt x="23941" y="0"/>
                    <a:pt x="23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302488" y="3969227"/>
              <a:ext cx="1250539" cy="320286"/>
            </a:xfrm>
            <a:custGeom>
              <a:avLst/>
              <a:gdLst/>
              <a:ahLst/>
              <a:cxnLst/>
              <a:rect l="l" t="t" r="r" b="b"/>
              <a:pathLst>
                <a:path w="25375" h="6499" extrusionOk="0">
                  <a:moveTo>
                    <a:pt x="12606" y="0"/>
                  </a:moveTo>
                  <a:cubicBezTo>
                    <a:pt x="12453" y="0"/>
                    <a:pt x="12303" y="6"/>
                    <a:pt x="12154" y="12"/>
                  </a:cubicBezTo>
                  <a:cubicBezTo>
                    <a:pt x="10169" y="106"/>
                    <a:pt x="8331" y="923"/>
                    <a:pt x="6794" y="2194"/>
                  </a:cubicBezTo>
                  <a:lnTo>
                    <a:pt x="4541" y="4058"/>
                  </a:lnTo>
                  <a:cubicBezTo>
                    <a:pt x="4299" y="4258"/>
                    <a:pt x="4159" y="4558"/>
                    <a:pt x="4163" y="4872"/>
                  </a:cubicBezTo>
                  <a:lnTo>
                    <a:pt x="4163" y="4875"/>
                  </a:lnTo>
                  <a:cubicBezTo>
                    <a:pt x="4166" y="5548"/>
                    <a:pt x="3227" y="6094"/>
                    <a:pt x="2066" y="6094"/>
                  </a:cubicBezTo>
                  <a:cubicBezTo>
                    <a:pt x="1484" y="6094"/>
                    <a:pt x="957" y="5959"/>
                    <a:pt x="575" y="5738"/>
                  </a:cubicBezTo>
                  <a:cubicBezTo>
                    <a:pt x="371" y="5619"/>
                    <a:pt x="211" y="5476"/>
                    <a:pt x="103" y="5318"/>
                  </a:cubicBezTo>
                  <a:cubicBezTo>
                    <a:pt x="60" y="5382"/>
                    <a:pt x="26" y="5448"/>
                    <a:pt x="0" y="5518"/>
                  </a:cubicBezTo>
                  <a:cubicBezTo>
                    <a:pt x="83" y="5759"/>
                    <a:pt x="286" y="5976"/>
                    <a:pt x="575" y="6142"/>
                  </a:cubicBezTo>
                  <a:cubicBezTo>
                    <a:pt x="957" y="6362"/>
                    <a:pt x="1484" y="6499"/>
                    <a:pt x="2066" y="6499"/>
                  </a:cubicBezTo>
                  <a:cubicBezTo>
                    <a:pt x="3229" y="6499"/>
                    <a:pt x="4167" y="5953"/>
                    <a:pt x="4163" y="5281"/>
                  </a:cubicBezTo>
                  <a:lnTo>
                    <a:pt x="4163" y="5276"/>
                  </a:lnTo>
                  <a:cubicBezTo>
                    <a:pt x="4159" y="4961"/>
                    <a:pt x="4299" y="4662"/>
                    <a:pt x="4541" y="4462"/>
                  </a:cubicBezTo>
                  <a:lnTo>
                    <a:pt x="6794" y="2598"/>
                  </a:lnTo>
                  <a:cubicBezTo>
                    <a:pt x="8331" y="1328"/>
                    <a:pt x="10232" y="574"/>
                    <a:pt x="12217" y="478"/>
                  </a:cubicBezTo>
                  <a:cubicBezTo>
                    <a:pt x="12338" y="474"/>
                    <a:pt x="12461" y="469"/>
                    <a:pt x="12583" y="469"/>
                  </a:cubicBezTo>
                  <a:cubicBezTo>
                    <a:pt x="12612" y="468"/>
                    <a:pt x="12640" y="468"/>
                    <a:pt x="12669" y="468"/>
                  </a:cubicBezTo>
                  <a:lnTo>
                    <a:pt x="12717" y="468"/>
                  </a:lnTo>
                  <a:cubicBezTo>
                    <a:pt x="12850" y="469"/>
                    <a:pt x="12984" y="472"/>
                    <a:pt x="13118" y="480"/>
                  </a:cubicBezTo>
                  <a:cubicBezTo>
                    <a:pt x="15061" y="578"/>
                    <a:pt x="16920" y="1326"/>
                    <a:pt x="18434" y="2563"/>
                  </a:cubicBezTo>
                  <a:lnTo>
                    <a:pt x="20877" y="4559"/>
                  </a:lnTo>
                  <a:cubicBezTo>
                    <a:pt x="21091" y="4735"/>
                    <a:pt x="21215" y="4999"/>
                    <a:pt x="21214" y="5276"/>
                  </a:cubicBezTo>
                  <a:lnTo>
                    <a:pt x="21214" y="5281"/>
                  </a:lnTo>
                  <a:cubicBezTo>
                    <a:pt x="21215" y="5616"/>
                    <a:pt x="21452" y="5922"/>
                    <a:pt x="21835" y="6142"/>
                  </a:cubicBezTo>
                  <a:cubicBezTo>
                    <a:pt x="22216" y="6362"/>
                    <a:pt x="22743" y="6499"/>
                    <a:pt x="23324" y="6499"/>
                  </a:cubicBezTo>
                  <a:cubicBezTo>
                    <a:pt x="24341" y="6499"/>
                    <a:pt x="25182" y="6081"/>
                    <a:pt x="25374" y="5527"/>
                  </a:cubicBezTo>
                  <a:cubicBezTo>
                    <a:pt x="25350" y="5458"/>
                    <a:pt x="25316" y="5391"/>
                    <a:pt x="25273" y="5327"/>
                  </a:cubicBezTo>
                  <a:cubicBezTo>
                    <a:pt x="24967" y="5776"/>
                    <a:pt x="24212" y="6094"/>
                    <a:pt x="23324" y="6094"/>
                  </a:cubicBezTo>
                  <a:cubicBezTo>
                    <a:pt x="22743" y="6094"/>
                    <a:pt x="22216" y="5958"/>
                    <a:pt x="21835" y="5738"/>
                  </a:cubicBezTo>
                  <a:cubicBezTo>
                    <a:pt x="21452" y="5516"/>
                    <a:pt x="21215" y="5211"/>
                    <a:pt x="21214" y="4875"/>
                  </a:cubicBezTo>
                  <a:lnTo>
                    <a:pt x="21214" y="4872"/>
                  </a:lnTo>
                  <a:cubicBezTo>
                    <a:pt x="21215" y="4595"/>
                    <a:pt x="21091" y="4330"/>
                    <a:pt x="20877" y="4155"/>
                  </a:cubicBezTo>
                  <a:lnTo>
                    <a:pt x="18434" y="2158"/>
                  </a:lnTo>
                  <a:cubicBezTo>
                    <a:pt x="16920" y="921"/>
                    <a:pt x="14998" y="111"/>
                    <a:pt x="13055" y="12"/>
                  </a:cubicBezTo>
                  <a:cubicBezTo>
                    <a:pt x="12906" y="6"/>
                    <a:pt x="12756" y="0"/>
                    <a:pt x="12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6294135" y="3607302"/>
              <a:ext cx="66038" cy="42432"/>
            </a:xfrm>
            <a:custGeom>
              <a:avLst/>
              <a:gdLst/>
              <a:ahLst/>
              <a:cxnLst/>
              <a:rect l="l" t="t" r="r" b="b"/>
              <a:pathLst>
                <a:path w="1340" h="861" extrusionOk="0">
                  <a:moveTo>
                    <a:pt x="1044" y="1"/>
                  </a:moveTo>
                  <a:cubicBezTo>
                    <a:pt x="1044" y="1"/>
                    <a:pt x="849" y="430"/>
                    <a:pt x="1" y="861"/>
                  </a:cubicBezTo>
                  <a:lnTo>
                    <a:pt x="1339" y="728"/>
                  </a:lnTo>
                  <a:lnTo>
                    <a:pt x="1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488428" y="3607302"/>
              <a:ext cx="65940" cy="42432"/>
            </a:xfrm>
            <a:custGeom>
              <a:avLst/>
              <a:gdLst/>
              <a:ahLst/>
              <a:cxnLst/>
              <a:rect l="l" t="t" r="r" b="b"/>
              <a:pathLst>
                <a:path w="1338" h="861" extrusionOk="0">
                  <a:moveTo>
                    <a:pt x="296" y="1"/>
                  </a:moveTo>
                  <a:lnTo>
                    <a:pt x="0" y="728"/>
                  </a:lnTo>
                  <a:lnTo>
                    <a:pt x="1337" y="861"/>
                  </a:lnTo>
                  <a:cubicBezTo>
                    <a:pt x="491" y="430"/>
                    <a:pt x="296" y="1"/>
                    <a:pt x="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6255499" y="4065770"/>
              <a:ext cx="107633" cy="168102"/>
            </a:xfrm>
            <a:custGeom>
              <a:avLst/>
              <a:gdLst/>
              <a:ahLst/>
              <a:cxnLst/>
              <a:rect l="l" t="t" r="r" b="b"/>
              <a:pathLst>
                <a:path w="2184" h="3411" extrusionOk="0">
                  <a:moveTo>
                    <a:pt x="1479" y="1"/>
                  </a:moveTo>
                  <a:lnTo>
                    <a:pt x="1479" y="1"/>
                  </a:lnTo>
                  <a:cubicBezTo>
                    <a:pt x="1259" y="30"/>
                    <a:pt x="1048" y="107"/>
                    <a:pt x="862" y="228"/>
                  </a:cubicBezTo>
                  <a:lnTo>
                    <a:pt x="542" y="439"/>
                  </a:lnTo>
                  <a:cubicBezTo>
                    <a:pt x="204" y="662"/>
                    <a:pt x="0" y="1041"/>
                    <a:pt x="0" y="1445"/>
                  </a:cubicBezTo>
                  <a:lnTo>
                    <a:pt x="0" y="2633"/>
                  </a:lnTo>
                  <a:cubicBezTo>
                    <a:pt x="0" y="2833"/>
                    <a:pt x="114" y="3014"/>
                    <a:pt x="294" y="3100"/>
                  </a:cubicBezTo>
                  <a:lnTo>
                    <a:pt x="937" y="3411"/>
                  </a:lnTo>
                  <a:lnTo>
                    <a:pt x="937" y="1899"/>
                  </a:lnTo>
                  <a:cubicBezTo>
                    <a:pt x="937" y="1493"/>
                    <a:pt x="1143" y="1113"/>
                    <a:pt x="1485" y="891"/>
                  </a:cubicBezTo>
                  <a:lnTo>
                    <a:pt x="1485" y="891"/>
                  </a:lnTo>
                  <a:cubicBezTo>
                    <a:pt x="1674" y="768"/>
                    <a:pt x="1888" y="690"/>
                    <a:pt x="2112" y="664"/>
                  </a:cubicBezTo>
                  <a:lnTo>
                    <a:pt x="2183" y="656"/>
                  </a:lnTo>
                  <a:lnTo>
                    <a:pt x="14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6181527" y="4018164"/>
              <a:ext cx="127789" cy="180275"/>
            </a:xfrm>
            <a:custGeom>
              <a:avLst/>
              <a:gdLst/>
              <a:ahLst/>
              <a:cxnLst/>
              <a:rect l="l" t="t" r="r" b="b"/>
              <a:pathLst>
                <a:path w="2593" h="3658" extrusionOk="0">
                  <a:moveTo>
                    <a:pt x="1948" y="1"/>
                  </a:moveTo>
                  <a:lnTo>
                    <a:pt x="1935" y="1"/>
                  </a:lnTo>
                  <a:cubicBezTo>
                    <a:pt x="1728" y="18"/>
                    <a:pt x="1528" y="84"/>
                    <a:pt x="1351" y="195"/>
                  </a:cubicBezTo>
                  <a:lnTo>
                    <a:pt x="725" y="590"/>
                  </a:lnTo>
                  <a:cubicBezTo>
                    <a:pt x="272" y="873"/>
                    <a:pt x="0" y="1368"/>
                    <a:pt x="0" y="1902"/>
                  </a:cubicBezTo>
                  <a:lnTo>
                    <a:pt x="0" y="2880"/>
                  </a:lnTo>
                  <a:cubicBezTo>
                    <a:pt x="0" y="3080"/>
                    <a:pt x="114" y="3263"/>
                    <a:pt x="296" y="3349"/>
                  </a:cubicBezTo>
                  <a:cubicBezTo>
                    <a:pt x="572" y="3480"/>
                    <a:pt x="942" y="3657"/>
                    <a:pt x="942" y="3657"/>
                  </a:cubicBezTo>
                  <a:lnTo>
                    <a:pt x="942" y="2334"/>
                  </a:lnTo>
                  <a:cubicBezTo>
                    <a:pt x="942" y="1810"/>
                    <a:pt x="1208" y="1320"/>
                    <a:pt x="1646" y="1034"/>
                  </a:cubicBezTo>
                  <a:lnTo>
                    <a:pt x="1992" y="810"/>
                  </a:lnTo>
                  <a:cubicBezTo>
                    <a:pt x="2172" y="693"/>
                    <a:pt x="2378" y="624"/>
                    <a:pt x="2592" y="607"/>
                  </a:cubicBezTo>
                  <a:lnTo>
                    <a:pt x="2592" y="607"/>
                  </a:lnTo>
                  <a:lnTo>
                    <a:pt x="19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5487886" y="4065770"/>
              <a:ext cx="107633" cy="168102"/>
            </a:xfrm>
            <a:custGeom>
              <a:avLst/>
              <a:gdLst/>
              <a:ahLst/>
              <a:cxnLst/>
              <a:rect l="l" t="t" r="r" b="b"/>
              <a:pathLst>
                <a:path w="2184" h="3411" extrusionOk="0">
                  <a:moveTo>
                    <a:pt x="705" y="1"/>
                  </a:moveTo>
                  <a:lnTo>
                    <a:pt x="705" y="1"/>
                  </a:lnTo>
                  <a:cubicBezTo>
                    <a:pt x="925" y="30"/>
                    <a:pt x="1136" y="107"/>
                    <a:pt x="1320" y="228"/>
                  </a:cubicBezTo>
                  <a:lnTo>
                    <a:pt x="1640" y="439"/>
                  </a:lnTo>
                  <a:cubicBezTo>
                    <a:pt x="1979" y="662"/>
                    <a:pt x="2183" y="1041"/>
                    <a:pt x="2183" y="1445"/>
                  </a:cubicBezTo>
                  <a:lnTo>
                    <a:pt x="2183" y="2633"/>
                  </a:lnTo>
                  <a:cubicBezTo>
                    <a:pt x="2183" y="2833"/>
                    <a:pt x="2069" y="3014"/>
                    <a:pt x="1890" y="3100"/>
                  </a:cubicBezTo>
                  <a:lnTo>
                    <a:pt x="1245" y="3411"/>
                  </a:lnTo>
                  <a:lnTo>
                    <a:pt x="1245" y="1899"/>
                  </a:lnTo>
                  <a:cubicBezTo>
                    <a:pt x="1245" y="1493"/>
                    <a:pt x="1040" y="1113"/>
                    <a:pt x="699" y="891"/>
                  </a:cubicBezTo>
                  <a:lnTo>
                    <a:pt x="699" y="891"/>
                  </a:lnTo>
                  <a:cubicBezTo>
                    <a:pt x="510" y="768"/>
                    <a:pt x="294" y="690"/>
                    <a:pt x="71" y="664"/>
                  </a:cubicBezTo>
                  <a:lnTo>
                    <a:pt x="1" y="656"/>
                  </a:lnTo>
                  <a:lnTo>
                    <a:pt x="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5540568" y="4018164"/>
              <a:ext cx="127888" cy="180275"/>
            </a:xfrm>
            <a:custGeom>
              <a:avLst/>
              <a:gdLst/>
              <a:ahLst/>
              <a:cxnLst/>
              <a:rect l="l" t="t" r="r" b="b"/>
              <a:pathLst>
                <a:path w="2595" h="3658" extrusionOk="0">
                  <a:moveTo>
                    <a:pt x="624" y="1"/>
                  </a:moveTo>
                  <a:lnTo>
                    <a:pt x="657" y="1"/>
                  </a:lnTo>
                  <a:cubicBezTo>
                    <a:pt x="865" y="18"/>
                    <a:pt x="1065" y="84"/>
                    <a:pt x="1240" y="195"/>
                  </a:cubicBezTo>
                  <a:lnTo>
                    <a:pt x="1870" y="590"/>
                  </a:lnTo>
                  <a:cubicBezTo>
                    <a:pt x="2320" y="873"/>
                    <a:pt x="2594" y="1368"/>
                    <a:pt x="2594" y="1902"/>
                  </a:cubicBezTo>
                  <a:lnTo>
                    <a:pt x="2594" y="2880"/>
                  </a:lnTo>
                  <a:cubicBezTo>
                    <a:pt x="2594" y="3080"/>
                    <a:pt x="2479" y="3263"/>
                    <a:pt x="2297" y="3349"/>
                  </a:cubicBezTo>
                  <a:cubicBezTo>
                    <a:pt x="2020" y="3480"/>
                    <a:pt x="1651" y="3657"/>
                    <a:pt x="1651" y="3657"/>
                  </a:cubicBezTo>
                  <a:lnTo>
                    <a:pt x="1651" y="2334"/>
                  </a:lnTo>
                  <a:cubicBezTo>
                    <a:pt x="1651" y="1810"/>
                    <a:pt x="1385" y="1320"/>
                    <a:pt x="945" y="1034"/>
                  </a:cubicBezTo>
                  <a:lnTo>
                    <a:pt x="601" y="810"/>
                  </a:lnTo>
                  <a:cubicBezTo>
                    <a:pt x="421" y="693"/>
                    <a:pt x="214" y="624"/>
                    <a:pt x="1" y="607"/>
                  </a:cubicBezTo>
                  <a:lnTo>
                    <a:pt x="1" y="60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5902493" y="3809554"/>
              <a:ext cx="50958" cy="29471"/>
            </a:xfrm>
            <a:custGeom>
              <a:avLst/>
              <a:gdLst/>
              <a:ahLst/>
              <a:cxnLst/>
              <a:rect l="l" t="t" r="r" b="b"/>
              <a:pathLst>
                <a:path w="1034" h="598" extrusionOk="0">
                  <a:moveTo>
                    <a:pt x="512" y="1"/>
                  </a:moveTo>
                  <a:cubicBezTo>
                    <a:pt x="380" y="1"/>
                    <a:pt x="248" y="30"/>
                    <a:pt x="148" y="88"/>
                  </a:cubicBezTo>
                  <a:cubicBezTo>
                    <a:pt x="49" y="147"/>
                    <a:pt x="0" y="222"/>
                    <a:pt x="0" y="299"/>
                  </a:cubicBezTo>
                  <a:cubicBezTo>
                    <a:pt x="0" y="304"/>
                    <a:pt x="0" y="308"/>
                    <a:pt x="0" y="313"/>
                  </a:cubicBezTo>
                  <a:lnTo>
                    <a:pt x="0" y="314"/>
                  </a:lnTo>
                  <a:cubicBezTo>
                    <a:pt x="2" y="319"/>
                    <a:pt x="2" y="322"/>
                    <a:pt x="2" y="327"/>
                  </a:cubicBezTo>
                  <a:cubicBezTo>
                    <a:pt x="2" y="331"/>
                    <a:pt x="3" y="337"/>
                    <a:pt x="6" y="342"/>
                  </a:cubicBezTo>
                  <a:cubicBezTo>
                    <a:pt x="6" y="347"/>
                    <a:pt x="8" y="351"/>
                    <a:pt x="9" y="356"/>
                  </a:cubicBezTo>
                  <a:cubicBezTo>
                    <a:pt x="11" y="361"/>
                    <a:pt x="12" y="365"/>
                    <a:pt x="15" y="371"/>
                  </a:cubicBezTo>
                  <a:cubicBezTo>
                    <a:pt x="17" y="374"/>
                    <a:pt x="19" y="379"/>
                    <a:pt x="20" y="384"/>
                  </a:cubicBezTo>
                  <a:cubicBezTo>
                    <a:pt x="23" y="388"/>
                    <a:pt x="26" y="393"/>
                    <a:pt x="31" y="399"/>
                  </a:cubicBezTo>
                  <a:cubicBezTo>
                    <a:pt x="32" y="402"/>
                    <a:pt x="34" y="407"/>
                    <a:pt x="37" y="411"/>
                  </a:cubicBezTo>
                  <a:cubicBezTo>
                    <a:pt x="42" y="416"/>
                    <a:pt x="46" y="421"/>
                    <a:pt x="49" y="427"/>
                  </a:cubicBezTo>
                  <a:cubicBezTo>
                    <a:pt x="52" y="430"/>
                    <a:pt x="55" y="434"/>
                    <a:pt x="59" y="437"/>
                  </a:cubicBezTo>
                  <a:cubicBezTo>
                    <a:pt x="63" y="442"/>
                    <a:pt x="69" y="448"/>
                    <a:pt x="74" y="453"/>
                  </a:cubicBezTo>
                  <a:cubicBezTo>
                    <a:pt x="77" y="456"/>
                    <a:pt x="82" y="461"/>
                    <a:pt x="85" y="464"/>
                  </a:cubicBezTo>
                  <a:cubicBezTo>
                    <a:pt x="91" y="468"/>
                    <a:pt x="97" y="473"/>
                    <a:pt x="105" y="477"/>
                  </a:cubicBezTo>
                  <a:cubicBezTo>
                    <a:pt x="108" y="481"/>
                    <a:pt x="111" y="484"/>
                    <a:pt x="115" y="487"/>
                  </a:cubicBezTo>
                  <a:cubicBezTo>
                    <a:pt x="126" y="494"/>
                    <a:pt x="138" y="502"/>
                    <a:pt x="151" y="510"/>
                  </a:cubicBezTo>
                  <a:cubicBezTo>
                    <a:pt x="252" y="568"/>
                    <a:pt x="383" y="597"/>
                    <a:pt x="515" y="597"/>
                  </a:cubicBezTo>
                  <a:cubicBezTo>
                    <a:pt x="647" y="597"/>
                    <a:pt x="778" y="568"/>
                    <a:pt x="878" y="510"/>
                  </a:cubicBezTo>
                  <a:cubicBezTo>
                    <a:pt x="891" y="502"/>
                    <a:pt x="903" y="494"/>
                    <a:pt x="914" y="487"/>
                  </a:cubicBezTo>
                  <a:cubicBezTo>
                    <a:pt x="917" y="485"/>
                    <a:pt x="918" y="484"/>
                    <a:pt x="921" y="481"/>
                  </a:cubicBezTo>
                  <a:cubicBezTo>
                    <a:pt x="929" y="474"/>
                    <a:pt x="937" y="470"/>
                    <a:pt x="943" y="464"/>
                  </a:cubicBezTo>
                  <a:cubicBezTo>
                    <a:pt x="948" y="461"/>
                    <a:pt x="949" y="457"/>
                    <a:pt x="952" y="454"/>
                  </a:cubicBezTo>
                  <a:cubicBezTo>
                    <a:pt x="958" y="448"/>
                    <a:pt x="965" y="444"/>
                    <a:pt x="969" y="437"/>
                  </a:cubicBezTo>
                  <a:cubicBezTo>
                    <a:pt x="972" y="434"/>
                    <a:pt x="974" y="431"/>
                    <a:pt x="977" y="428"/>
                  </a:cubicBezTo>
                  <a:cubicBezTo>
                    <a:pt x="981" y="422"/>
                    <a:pt x="986" y="417"/>
                    <a:pt x="991" y="411"/>
                  </a:cubicBezTo>
                  <a:cubicBezTo>
                    <a:pt x="994" y="407"/>
                    <a:pt x="994" y="404"/>
                    <a:pt x="997" y="399"/>
                  </a:cubicBezTo>
                  <a:cubicBezTo>
                    <a:pt x="1000" y="394"/>
                    <a:pt x="1003" y="390"/>
                    <a:pt x="1006" y="384"/>
                  </a:cubicBezTo>
                  <a:cubicBezTo>
                    <a:pt x="1009" y="381"/>
                    <a:pt x="1011" y="376"/>
                    <a:pt x="1012" y="371"/>
                  </a:cubicBezTo>
                  <a:cubicBezTo>
                    <a:pt x="1014" y="367"/>
                    <a:pt x="1017" y="362"/>
                    <a:pt x="1018" y="356"/>
                  </a:cubicBezTo>
                  <a:cubicBezTo>
                    <a:pt x="1020" y="351"/>
                    <a:pt x="1020" y="348"/>
                    <a:pt x="1021" y="344"/>
                  </a:cubicBezTo>
                  <a:cubicBezTo>
                    <a:pt x="1023" y="339"/>
                    <a:pt x="1024" y="333"/>
                    <a:pt x="1024" y="328"/>
                  </a:cubicBezTo>
                  <a:cubicBezTo>
                    <a:pt x="1026" y="324"/>
                    <a:pt x="1026" y="319"/>
                    <a:pt x="1026" y="314"/>
                  </a:cubicBezTo>
                  <a:cubicBezTo>
                    <a:pt x="1034" y="233"/>
                    <a:pt x="983" y="150"/>
                    <a:pt x="875" y="88"/>
                  </a:cubicBezTo>
                  <a:cubicBezTo>
                    <a:pt x="775" y="30"/>
                    <a:pt x="643"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6472683" y="4106329"/>
              <a:ext cx="7491" cy="11039"/>
            </a:xfrm>
            <a:custGeom>
              <a:avLst/>
              <a:gdLst/>
              <a:ahLst/>
              <a:cxnLst/>
              <a:rect l="l" t="t" r="r" b="b"/>
              <a:pathLst>
                <a:path w="152" h="224" extrusionOk="0">
                  <a:moveTo>
                    <a:pt x="151" y="1"/>
                  </a:moveTo>
                  <a:lnTo>
                    <a:pt x="0" y="59"/>
                  </a:lnTo>
                  <a:lnTo>
                    <a:pt x="0" y="224"/>
                  </a:lnTo>
                  <a:lnTo>
                    <a:pt x="151" y="167"/>
                  </a:lnTo>
                  <a:lnTo>
                    <a:pt x="151" y="1"/>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463911" y="4104161"/>
              <a:ext cx="8822" cy="13208"/>
            </a:xfrm>
            <a:custGeom>
              <a:avLst/>
              <a:gdLst/>
              <a:ahLst/>
              <a:cxnLst/>
              <a:rect l="l" t="t" r="r" b="b"/>
              <a:pathLst>
                <a:path w="179" h="268" extrusionOk="0">
                  <a:moveTo>
                    <a:pt x="0" y="0"/>
                  </a:moveTo>
                  <a:lnTo>
                    <a:pt x="0" y="165"/>
                  </a:lnTo>
                  <a:lnTo>
                    <a:pt x="178" y="268"/>
                  </a:lnTo>
                  <a:lnTo>
                    <a:pt x="178" y="103"/>
                  </a:lnTo>
                  <a:lnTo>
                    <a:pt x="0" y="0"/>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6445233" y="3968734"/>
              <a:ext cx="13996" cy="125374"/>
            </a:xfrm>
            <a:custGeom>
              <a:avLst/>
              <a:gdLst/>
              <a:ahLst/>
              <a:cxnLst/>
              <a:rect l="l" t="t" r="r" b="b"/>
              <a:pathLst>
                <a:path w="284" h="2544" extrusionOk="0">
                  <a:moveTo>
                    <a:pt x="139" y="1"/>
                  </a:moveTo>
                  <a:cubicBezTo>
                    <a:pt x="62" y="2"/>
                    <a:pt x="1" y="52"/>
                    <a:pt x="1" y="115"/>
                  </a:cubicBezTo>
                  <a:lnTo>
                    <a:pt x="8" y="2543"/>
                  </a:lnTo>
                  <a:cubicBezTo>
                    <a:pt x="8" y="2482"/>
                    <a:pt x="70" y="2431"/>
                    <a:pt x="147" y="2431"/>
                  </a:cubicBezTo>
                  <a:cubicBezTo>
                    <a:pt x="222" y="2431"/>
                    <a:pt x="283" y="2480"/>
                    <a:pt x="284" y="2543"/>
                  </a:cubicBezTo>
                  <a:lnTo>
                    <a:pt x="284" y="2543"/>
                  </a:lnTo>
                  <a:lnTo>
                    <a:pt x="278" y="113"/>
                  </a:lnTo>
                  <a:cubicBezTo>
                    <a:pt x="278" y="52"/>
                    <a:pt x="214" y="1"/>
                    <a:pt x="139" y="1"/>
                  </a:cubicBezTo>
                  <a:close/>
                  <a:moveTo>
                    <a:pt x="284" y="2543"/>
                  </a:moveTo>
                  <a:lnTo>
                    <a:pt x="284" y="2543"/>
                  </a:lnTo>
                  <a:cubicBezTo>
                    <a:pt x="284" y="2543"/>
                    <a:pt x="284" y="2543"/>
                    <a:pt x="284" y="2543"/>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46"/>
            <p:cNvGrpSpPr/>
            <p:nvPr/>
          </p:nvGrpSpPr>
          <p:grpSpPr>
            <a:xfrm>
              <a:off x="5047455" y="3327579"/>
              <a:ext cx="708471" cy="475124"/>
              <a:chOff x="445502" y="2262069"/>
              <a:chExt cx="1007254" cy="675498"/>
            </a:xfrm>
          </p:grpSpPr>
          <p:sp>
            <p:nvSpPr>
              <p:cNvPr id="1315" name="Google Shape;1315;p46"/>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46"/>
            <p:cNvGrpSpPr/>
            <p:nvPr/>
          </p:nvGrpSpPr>
          <p:grpSpPr>
            <a:xfrm flipH="1">
              <a:off x="6090867" y="3327579"/>
              <a:ext cx="708471" cy="475124"/>
              <a:chOff x="445502" y="2262069"/>
              <a:chExt cx="1007254" cy="675498"/>
            </a:xfrm>
          </p:grpSpPr>
          <p:sp>
            <p:nvSpPr>
              <p:cNvPr id="1341" name="Google Shape;1341;p46"/>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46"/>
            <p:cNvGrpSpPr/>
            <p:nvPr/>
          </p:nvGrpSpPr>
          <p:grpSpPr>
            <a:xfrm flipH="1">
              <a:off x="5051464" y="3928766"/>
              <a:ext cx="708471" cy="475124"/>
              <a:chOff x="445502" y="2262069"/>
              <a:chExt cx="1007254" cy="675498"/>
            </a:xfrm>
          </p:grpSpPr>
          <p:sp>
            <p:nvSpPr>
              <p:cNvPr id="1367" name="Google Shape;1367;p46"/>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46"/>
            <p:cNvGrpSpPr/>
            <p:nvPr/>
          </p:nvGrpSpPr>
          <p:grpSpPr>
            <a:xfrm>
              <a:off x="6098006" y="3928766"/>
              <a:ext cx="708471" cy="475124"/>
              <a:chOff x="445502" y="2262069"/>
              <a:chExt cx="1007254" cy="675498"/>
            </a:xfrm>
          </p:grpSpPr>
          <p:sp>
            <p:nvSpPr>
              <p:cNvPr id="1393" name="Google Shape;1393;p46"/>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6"/>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6"/>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6"/>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6"/>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6"/>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6"/>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6"/>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6"/>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8" name="Google Shape;1418;p46"/>
          <p:cNvGrpSpPr/>
          <p:nvPr/>
        </p:nvGrpSpPr>
        <p:grpSpPr>
          <a:xfrm>
            <a:off x="6314068" y="2157354"/>
            <a:ext cx="934937" cy="651161"/>
            <a:chOff x="5047469" y="3327650"/>
            <a:chExt cx="1759054" cy="1225138"/>
          </a:xfrm>
        </p:grpSpPr>
        <p:sp>
          <p:nvSpPr>
            <p:cNvPr id="1419" name="Google Shape;1419;p46"/>
            <p:cNvSpPr/>
            <p:nvPr/>
          </p:nvSpPr>
          <p:spPr>
            <a:xfrm>
              <a:off x="6050536" y="4425231"/>
              <a:ext cx="163076" cy="94228"/>
            </a:xfrm>
            <a:custGeom>
              <a:avLst/>
              <a:gdLst/>
              <a:ahLst/>
              <a:cxnLst/>
              <a:rect l="l" t="t" r="r" b="b"/>
              <a:pathLst>
                <a:path w="3309" h="1912" extrusionOk="0">
                  <a:moveTo>
                    <a:pt x="346" y="1"/>
                  </a:moveTo>
                  <a:lnTo>
                    <a:pt x="0" y="242"/>
                  </a:lnTo>
                  <a:lnTo>
                    <a:pt x="2920" y="1911"/>
                  </a:lnTo>
                  <a:lnTo>
                    <a:pt x="3309" y="1687"/>
                  </a:lnTo>
                  <a:lnTo>
                    <a:pt x="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6"/>
            <p:cNvSpPr/>
            <p:nvPr/>
          </p:nvSpPr>
          <p:spPr>
            <a:xfrm>
              <a:off x="5641842" y="4421979"/>
              <a:ext cx="163125" cy="94228"/>
            </a:xfrm>
            <a:custGeom>
              <a:avLst/>
              <a:gdLst/>
              <a:ahLst/>
              <a:cxnLst/>
              <a:rect l="l" t="t" r="r" b="b"/>
              <a:pathLst>
                <a:path w="3310" h="1912" extrusionOk="0">
                  <a:moveTo>
                    <a:pt x="2963" y="1"/>
                  </a:moveTo>
                  <a:lnTo>
                    <a:pt x="1" y="1685"/>
                  </a:lnTo>
                  <a:lnTo>
                    <a:pt x="390" y="1911"/>
                  </a:lnTo>
                  <a:lnTo>
                    <a:pt x="3309" y="242"/>
                  </a:lnTo>
                  <a:lnTo>
                    <a:pt x="29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46"/>
            <p:cNvGrpSpPr/>
            <p:nvPr/>
          </p:nvGrpSpPr>
          <p:grpSpPr>
            <a:xfrm>
              <a:off x="5734554" y="4134667"/>
              <a:ext cx="380414" cy="418121"/>
              <a:chOff x="4930599" y="6239777"/>
              <a:chExt cx="907260" cy="997189"/>
            </a:xfrm>
          </p:grpSpPr>
          <p:sp>
            <p:nvSpPr>
              <p:cNvPr id="1422" name="Google Shape;1422;p46"/>
              <p:cNvSpPr/>
              <p:nvPr/>
            </p:nvSpPr>
            <p:spPr>
              <a:xfrm>
                <a:off x="4930599" y="6501649"/>
                <a:ext cx="453623" cy="735317"/>
              </a:xfrm>
              <a:custGeom>
                <a:avLst/>
                <a:gdLst/>
                <a:ahLst/>
                <a:cxnLst/>
                <a:rect l="l" t="t" r="r" b="b"/>
                <a:pathLst>
                  <a:path w="11369" h="18429" extrusionOk="0">
                    <a:moveTo>
                      <a:pt x="0" y="1"/>
                    </a:moveTo>
                    <a:lnTo>
                      <a:pt x="0" y="11865"/>
                    </a:lnTo>
                    <a:lnTo>
                      <a:pt x="11369" y="18429"/>
                    </a:lnTo>
                    <a:lnTo>
                      <a:pt x="11369" y="656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930599" y="6239777"/>
                <a:ext cx="907246" cy="523807"/>
              </a:xfrm>
              <a:custGeom>
                <a:avLst/>
                <a:gdLst/>
                <a:ahLst/>
                <a:cxnLst/>
                <a:rect l="l" t="t" r="r" b="b"/>
                <a:pathLst>
                  <a:path w="22738" h="13128" extrusionOk="0">
                    <a:moveTo>
                      <a:pt x="11369" y="0"/>
                    </a:moveTo>
                    <a:lnTo>
                      <a:pt x="0" y="6564"/>
                    </a:lnTo>
                    <a:lnTo>
                      <a:pt x="11369" y="13127"/>
                    </a:lnTo>
                    <a:lnTo>
                      <a:pt x="22738" y="6564"/>
                    </a:lnTo>
                    <a:lnTo>
                      <a:pt x="113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6"/>
              <p:cNvSpPr/>
              <p:nvPr/>
            </p:nvSpPr>
            <p:spPr>
              <a:xfrm>
                <a:off x="5135213" y="6342643"/>
                <a:ext cx="260148" cy="148149"/>
              </a:xfrm>
              <a:custGeom>
                <a:avLst/>
                <a:gdLst/>
                <a:ahLst/>
                <a:cxnLst/>
                <a:rect l="l" t="t" r="r" b="b"/>
                <a:pathLst>
                  <a:path w="6520" h="3713" extrusionOk="0">
                    <a:moveTo>
                      <a:pt x="1805" y="0"/>
                    </a:moveTo>
                    <a:lnTo>
                      <a:pt x="0" y="1042"/>
                    </a:lnTo>
                    <a:lnTo>
                      <a:pt x="4647" y="3712"/>
                    </a:lnTo>
                    <a:lnTo>
                      <a:pt x="6519" y="2635"/>
                    </a:lnTo>
                    <a:lnTo>
                      <a:pt x="18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6"/>
              <p:cNvSpPr/>
              <p:nvPr/>
            </p:nvSpPr>
            <p:spPr>
              <a:xfrm>
                <a:off x="5396047" y="6491155"/>
                <a:ext cx="344975" cy="195151"/>
              </a:xfrm>
              <a:custGeom>
                <a:avLst/>
                <a:gdLst/>
                <a:ahLst/>
                <a:cxnLst/>
                <a:rect l="l" t="t" r="r" b="b"/>
                <a:pathLst>
                  <a:path w="8646" h="4891" extrusionOk="0">
                    <a:moveTo>
                      <a:pt x="1925" y="1"/>
                    </a:moveTo>
                    <a:lnTo>
                      <a:pt x="1" y="1073"/>
                    </a:lnTo>
                    <a:lnTo>
                      <a:pt x="6647" y="4891"/>
                    </a:lnTo>
                    <a:lnTo>
                      <a:pt x="8646" y="3759"/>
                    </a:lnTo>
                    <a:lnTo>
                      <a:pt x="1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5320634" y="6447783"/>
                <a:ext cx="152258" cy="86224"/>
              </a:xfrm>
              <a:custGeom>
                <a:avLst/>
                <a:gdLst/>
                <a:ahLst/>
                <a:cxnLst/>
                <a:rect l="l" t="t" r="r" b="b"/>
                <a:pathLst>
                  <a:path w="3816" h="2161" extrusionOk="0">
                    <a:moveTo>
                      <a:pt x="1872" y="0"/>
                    </a:moveTo>
                    <a:lnTo>
                      <a:pt x="0" y="1077"/>
                    </a:lnTo>
                    <a:lnTo>
                      <a:pt x="1891" y="2160"/>
                    </a:lnTo>
                    <a:lnTo>
                      <a:pt x="3815" y="1088"/>
                    </a:lnTo>
                    <a:lnTo>
                      <a:pt x="1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5114943" y="6490756"/>
                <a:ext cx="281135" cy="159799"/>
              </a:xfrm>
              <a:custGeom>
                <a:avLst/>
                <a:gdLst/>
                <a:ahLst/>
                <a:cxnLst/>
                <a:rect l="l" t="t" r="r" b="b"/>
                <a:pathLst>
                  <a:path w="7046" h="4005" extrusionOk="0">
                    <a:moveTo>
                      <a:pt x="5155" y="0"/>
                    </a:moveTo>
                    <a:lnTo>
                      <a:pt x="1" y="2958"/>
                    </a:lnTo>
                    <a:lnTo>
                      <a:pt x="1807" y="4004"/>
                    </a:lnTo>
                    <a:lnTo>
                      <a:pt x="7046" y="1083"/>
                    </a:lnTo>
                    <a:lnTo>
                      <a:pt x="5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6"/>
              <p:cNvSpPr/>
              <p:nvPr/>
            </p:nvSpPr>
            <p:spPr>
              <a:xfrm>
                <a:off x="5395329" y="6348828"/>
                <a:ext cx="255599" cy="142363"/>
              </a:xfrm>
              <a:custGeom>
                <a:avLst/>
                <a:gdLst/>
                <a:ahLst/>
                <a:cxnLst/>
                <a:rect l="l" t="t" r="r" b="b"/>
                <a:pathLst>
                  <a:path w="6406" h="3568" extrusionOk="0">
                    <a:moveTo>
                      <a:pt x="4406" y="1"/>
                    </a:moveTo>
                    <a:lnTo>
                      <a:pt x="0" y="2480"/>
                    </a:lnTo>
                    <a:lnTo>
                      <a:pt x="1943" y="3568"/>
                    </a:lnTo>
                    <a:lnTo>
                      <a:pt x="6405" y="113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6"/>
              <p:cNvSpPr/>
              <p:nvPr/>
            </p:nvSpPr>
            <p:spPr>
              <a:xfrm>
                <a:off x="5115023" y="6608824"/>
                <a:ext cx="72099" cy="520615"/>
              </a:xfrm>
              <a:custGeom>
                <a:avLst/>
                <a:gdLst/>
                <a:ahLst/>
                <a:cxnLst/>
                <a:rect l="l" t="t" r="r" b="b"/>
                <a:pathLst>
                  <a:path w="1807" h="13048" extrusionOk="0">
                    <a:moveTo>
                      <a:pt x="0" y="1"/>
                    </a:moveTo>
                    <a:lnTo>
                      <a:pt x="0" y="11903"/>
                    </a:lnTo>
                    <a:lnTo>
                      <a:pt x="1806" y="13048"/>
                    </a:lnTo>
                    <a:lnTo>
                      <a:pt x="1806" y="1044"/>
                    </a:lnTo>
                    <a:lnTo>
                      <a:pt x="0" y="1"/>
                    </a:lnTo>
                    <a:close/>
                  </a:path>
                </a:pathLst>
              </a:custGeom>
              <a:solidFill>
                <a:srgbClr val="F6F6F8">
                  <a:alpha val="4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5384196" y="6501649"/>
                <a:ext cx="453663" cy="735317"/>
              </a:xfrm>
              <a:custGeom>
                <a:avLst/>
                <a:gdLst/>
                <a:ahLst/>
                <a:cxnLst/>
                <a:rect l="l" t="t" r="r" b="b"/>
                <a:pathLst>
                  <a:path w="11370" h="18429" extrusionOk="0">
                    <a:moveTo>
                      <a:pt x="11370" y="1"/>
                    </a:moveTo>
                    <a:lnTo>
                      <a:pt x="1" y="6564"/>
                    </a:lnTo>
                    <a:lnTo>
                      <a:pt x="1" y="18429"/>
                    </a:lnTo>
                    <a:lnTo>
                      <a:pt x="11370" y="11865"/>
                    </a:lnTo>
                    <a:lnTo>
                      <a:pt x="113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961682" y="6549291"/>
                <a:ext cx="105416" cy="216019"/>
              </a:xfrm>
              <a:custGeom>
                <a:avLst/>
                <a:gdLst/>
                <a:ahLst/>
                <a:cxnLst/>
                <a:rect l="l" t="t" r="r" b="b"/>
                <a:pathLst>
                  <a:path w="2642" h="5414" extrusionOk="0">
                    <a:moveTo>
                      <a:pt x="244" y="421"/>
                    </a:moveTo>
                    <a:lnTo>
                      <a:pt x="2399" y="1666"/>
                    </a:lnTo>
                    <a:lnTo>
                      <a:pt x="2399" y="4994"/>
                    </a:lnTo>
                    <a:lnTo>
                      <a:pt x="244" y="3748"/>
                    </a:lnTo>
                    <a:lnTo>
                      <a:pt x="244" y="421"/>
                    </a:lnTo>
                    <a:close/>
                    <a:moveTo>
                      <a:pt x="1" y="1"/>
                    </a:moveTo>
                    <a:lnTo>
                      <a:pt x="1" y="3888"/>
                    </a:lnTo>
                    <a:lnTo>
                      <a:pt x="2642" y="5414"/>
                    </a:lnTo>
                    <a:lnTo>
                      <a:pt x="2642" y="152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6"/>
              <p:cNvSpPr/>
              <p:nvPr/>
            </p:nvSpPr>
            <p:spPr>
              <a:xfrm>
                <a:off x="4994361" y="6647129"/>
                <a:ext cx="35790" cy="63241"/>
              </a:xfrm>
              <a:custGeom>
                <a:avLst/>
                <a:gdLst/>
                <a:ahLst/>
                <a:cxnLst/>
                <a:rect l="l" t="t" r="r" b="b"/>
                <a:pathLst>
                  <a:path w="897" h="1585" extrusionOk="0">
                    <a:moveTo>
                      <a:pt x="0" y="0"/>
                    </a:moveTo>
                    <a:lnTo>
                      <a:pt x="0" y="1066"/>
                    </a:lnTo>
                    <a:lnTo>
                      <a:pt x="897" y="1585"/>
                    </a:lnTo>
                    <a:lnTo>
                      <a:pt x="897" y="51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6"/>
              <p:cNvSpPr/>
              <p:nvPr/>
            </p:nvSpPr>
            <p:spPr>
              <a:xfrm>
                <a:off x="4976845" y="6604235"/>
                <a:ext cx="70822" cy="74054"/>
              </a:xfrm>
              <a:custGeom>
                <a:avLst/>
                <a:gdLst/>
                <a:ahLst/>
                <a:cxnLst/>
                <a:rect l="l" t="t" r="r" b="b"/>
                <a:pathLst>
                  <a:path w="1775" h="1856" extrusionOk="0">
                    <a:moveTo>
                      <a:pt x="888" y="0"/>
                    </a:moveTo>
                    <a:lnTo>
                      <a:pt x="1" y="831"/>
                    </a:lnTo>
                    <a:lnTo>
                      <a:pt x="1774" y="1855"/>
                    </a:lnTo>
                    <a:lnTo>
                      <a:pt x="8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5590437" y="6599010"/>
                <a:ext cx="77765" cy="521573"/>
              </a:xfrm>
              <a:custGeom>
                <a:avLst/>
                <a:gdLst/>
                <a:ahLst/>
                <a:cxnLst/>
                <a:rect l="l" t="t" r="r" b="b"/>
                <a:pathLst>
                  <a:path w="1949" h="13072" extrusionOk="0">
                    <a:moveTo>
                      <a:pt x="1948" y="0"/>
                    </a:moveTo>
                    <a:lnTo>
                      <a:pt x="1" y="1125"/>
                    </a:lnTo>
                    <a:lnTo>
                      <a:pt x="1" y="13072"/>
                    </a:lnTo>
                    <a:lnTo>
                      <a:pt x="1948" y="11947"/>
                    </a:lnTo>
                    <a:lnTo>
                      <a:pt x="19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5636076" y="4164728"/>
              <a:ext cx="101029" cy="351483"/>
            </a:xfrm>
            <a:custGeom>
              <a:avLst/>
              <a:gdLst/>
              <a:ahLst/>
              <a:cxnLst/>
              <a:rect l="l" t="t" r="r" b="b"/>
              <a:pathLst>
                <a:path w="2050" h="7132" extrusionOk="0">
                  <a:moveTo>
                    <a:pt x="1689" y="1"/>
                  </a:moveTo>
                  <a:cubicBezTo>
                    <a:pt x="1328" y="1"/>
                    <a:pt x="736" y="258"/>
                    <a:pt x="736" y="258"/>
                  </a:cubicBezTo>
                  <a:cubicBezTo>
                    <a:pt x="736" y="258"/>
                    <a:pt x="268" y="2860"/>
                    <a:pt x="176" y="4072"/>
                  </a:cubicBezTo>
                  <a:cubicBezTo>
                    <a:pt x="108" y="4947"/>
                    <a:pt x="41" y="6128"/>
                    <a:pt x="12" y="6677"/>
                  </a:cubicBezTo>
                  <a:cubicBezTo>
                    <a:pt x="1" y="6862"/>
                    <a:pt x="95" y="7048"/>
                    <a:pt x="259" y="7131"/>
                  </a:cubicBezTo>
                  <a:lnTo>
                    <a:pt x="508" y="7131"/>
                  </a:lnTo>
                  <a:cubicBezTo>
                    <a:pt x="508" y="7131"/>
                    <a:pt x="1487" y="1281"/>
                    <a:pt x="1893" y="429"/>
                  </a:cubicBezTo>
                  <a:cubicBezTo>
                    <a:pt x="2050" y="101"/>
                    <a:pt x="1915" y="1"/>
                    <a:pt x="1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5624495" y="4161278"/>
              <a:ext cx="91665" cy="354933"/>
            </a:xfrm>
            <a:custGeom>
              <a:avLst/>
              <a:gdLst/>
              <a:ahLst/>
              <a:cxnLst/>
              <a:rect l="l" t="t" r="r" b="b"/>
              <a:pathLst>
                <a:path w="1860" h="7202" extrusionOk="0">
                  <a:moveTo>
                    <a:pt x="1531" y="0"/>
                  </a:moveTo>
                  <a:cubicBezTo>
                    <a:pt x="1225" y="0"/>
                    <a:pt x="736" y="227"/>
                    <a:pt x="736" y="227"/>
                  </a:cubicBezTo>
                  <a:cubicBezTo>
                    <a:pt x="736" y="227"/>
                    <a:pt x="268" y="2827"/>
                    <a:pt x="176" y="4039"/>
                  </a:cubicBezTo>
                  <a:cubicBezTo>
                    <a:pt x="108" y="4914"/>
                    <a:pt x="40" y="6095"/>
                    <a:pt x="11" y="6644"/>
                  </a:cubicBezTo>
                  <a:cubicBezTo>
                    <a:pt x="0" y="6829"/>
                    <a:pt x="100" y="7001"/>
                    <a:pt x="265" y="7086"/>
                  </a:cubicBezTo>
                  <a:lnTo>
                    <a:pt x="494" y="7201"/>
                  </a:lnTo>
                  <a:cubicBezTo>
                    <a:pt x="494" y="7201"/>
                    <a:pt x="1289" y="1298"/>
                    <a:pt x="1696" y="445"/>
                  </a:cubicBezTo>
                  <a:cubicBezTo>
                    <a:pt x="1859" y="103"/>
                    <a:pt x="1736"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6118052" y="4167980"/>
              <a:ext cx="101029" cy="351532"/>
            </a:xfrm>
            <a:custGeom>
              <a:avLst/>
              <a:gdLst/>
              <a:ahLst/>
              <a:cxnLst/>
              <a:rect l="l" t="t" r="r" b="b"/>
              <a:pathLst>
                <a:path w="2050" h="7133" extrusionOk="0">
                  <a:moveTo>
                    <a:pt x="362" y="1"/>
                  </a:moveTo>
                  <a:cubicBezTo>
                    <a:pt x="136" y="1"/>
                    <a:pt x="0" y="102"/>
                    <a:pt x="156" y="429"/>
                  </a:cubicBezTo>
                  <a:cubicBezTo>
                    <a:pt x="564" y="1282"/>
                    <a:pt x="1542" y="7133"/>
                    <a:pt x="1542" y="7133"/>
                  </a:cubicBezTo>
                  <a:lnTo>
                    <a:pt x="1791" y="7133"/>
                  </a:lnTo>
                  <a:cubicBezTo>
                    <a:pt x="1956" y="7048"/>
                    <a:pt x="2050" y="6862"/>
                    <a:pt x="2039" y="6678"/>
                  </a:cubicBezTo>
                  <a:cubicBezTo>
                    <a:pt x="2010" y="6130"/>
                    <a:pt x="1942" y="4949"/>
                    <a:pt x="1874" y="4072"/>
                  </a:cubicBezTo>
                  <a:cubicBezTo>
                    <a:pt x="1782" y="2860"/>
                    <a:pt x="1314" y="259"/>
                    <a:pt x="1314" y="259"/>
                  </a:cubicBezTo>
                  <a:cubicBezTo>
                    <a:pt x="1314" y="259"/>
                    <a:pt x="723" y="1"/>
                    <a:pt x="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6139046" y="4164531"/>
              <a:ext cx="91715" cy="354933"/>
            </a:xfrm>
            <a:custGeom>
              <a:avLst/>
              <a:gdLst/>
              <a:ahLst/>
              <a:cxnLst/>
              <a:rect l="l" t="t" r="r" b="b"/>
              <a:pathLst>
                <a:path w="1861" h="7202" extrusionOk="0">
                  <a:moveTo>
                    <a:pt x="329" y="1"/>
                  </a:moveTo>
                  <a:cubicBezTo>
                    <a:pt x="124" y="1"/>
                    <a:pt x="1" y="103"/>
                    <a:pt x="164" y="446"/>
                  </a:cubicBezTo>
                  <a:cubicBezTo>
                    <a:pt x="570" y="1298"/>
                    <a:pt x="1365" y="7201"/>
                    <a:pt x="1365" y="7201"/>
                  </a:cubicBezTo>
                  <a:lnTo>
                    <a:pt x="1594" y="7086"/>
                  </a:lnTo>
                  <a:cubicBezTo>
                    <a:pt x="1759" y="7001"/>
                    <a:pt x="1860" y="6831"/>
                    <a:pt x="1850" y="6646"/>
                  </a:cubicBezTo>
                  <a:cubicBezTo>
                    <a:pt x="1819" y="6097"/>
                    <a:pt x="1751" y="4916"/>
                    <a:pt x="1685" y="4040"/>
                  </a:cubicBezTo>
                  <a:cubicBezTo>
                    <a:pt x="1591" y="2828"/>
                    <a:pt x="1124" y="227"/>
                    <a:pt x="1124" y="227"/>
                  </a:cubicBezTo>
                  <a:cubicBezTo>
                    <a:pt x="1124" y="227"/>
                    <a:pt x="63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5636076" y="3733414"/>
              <a:ext cx="101029" cy="351434"/>
            </a:xfrm>
            <a:custGeom>
              <a:avLst/>
              <a:gdLst/>
              <a:ahLst/>
              <a:cxnLst/>
              <a:rect l="l" t="t" r="r" b="b"/>
              <a:pathLst>
                <a:path w="2050" h="7131" extrusionOk="0">
                  <a:moveTo>
                    <a:pt x="1689" y="0"/>
                  </a:moveTo>
                  <a:cubicBezTo>
                    <a:pt x="1328" y="0"/>
                    <a:pt x="736" y="258"/>
                    <a:pt x="736" y="258"/>
                  </a:cubicBezTo>
                  <a:cubicBezTo>
                    <a:pt x="736" y="258"/>
                    <a:pt x="268" y="2859"/>
                    <a:pt x="176" y="4071"/>
                  </a:cubicBezTo>
                  <a:cubicBezTo>
                    <a:pt x="108" y="4947"/>
                    <a:pt x="41" y="6128"/>
                    <a:pt x="12" y="6677"/>
                  </a:cubicBezTo>
                  <a:cubicBezTo>
                    <a:pt x="1" y="6862"/>
                    <a:pt x="95" y="7046"/>
                    <a:pt x="259" y="7131"/>
                  </a:cubicBezTo>
                  <a:lnTo>
                    <a:pt x="508" y="7131"/>
                  </a:lnTo>
                  <a:cubicBezTo>
                    <a:pt x="508" y="7131"/>
                    <a:pt x="1487" y="1281"/>
                    <a:pt x="1893" y="429"/>
                  </a:cubicBezTo>
                  <a:cubicBezTo>
                    <a:pt x="2050" y="101"/>
                    <a:pt x="1915" y="0"/>
                    <a:pt x="1689"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5624495" y="3729915"/>
              <a:ext cx="91665" cy="354933"/>
            </a:xfrm>
            <a:custGeom>
              <a:avLst/>
              <a:gdLst/>
              <a:ahLst/>
              <a:cxnLst/>
              <a:rect l="l" t="t" r="r" b="b"/>
              <a:pathLst>
                <a:path w="1860" h="7202" extrusionOk="0">
                  <a:moveTo>
                    <a:pt x="1530" y="0"/>
                  </a:moveTo>
                  <a:cubicBezTo>
                    <a:pt x="1224" y="0"/>
                    <a:pt x="736" y="226"/>
                    <a:pt x="736" y="226"/>
                  </a:cubicBezTo>
                  <a:cubicBezTo>
                    <a:pt x="736" y="226"/>
                    <a:pt x="268" y="2827"/>
                    <a:pt x="176" y="4039"/>
                  </a:cubicBezTo>
                  <a:cubicBezTo>
                    <a:pt x="108" y="4914"/>
                    <a:pt x="40" y="6096"/>
                    <a:pt x="11" y="6645"/>
                  </a:cubicBezTo>
                  <a:cubicBezTo>
                    <a:pt x="0" y="6830"/>
                    <a:pt x="100" y="7002"/>
                    <a:pt x="265" y="7086"/>
                  </a:cubicBezTo>
                  <a:lnTo>
                    <a:pt x="494" y="7202"/>
                  </a:lnTo>
                  <a:cubicBezTo>
                    <a:pt x="494" y="7202"/>
                    <a:pt x="1289" y="1298"/>
                    <a:pt x="1696" y="446"/>
                  </a:cubicBezTo>
                  <a:cubicBezTo>
                    <a:pt x="1860" y="103"/>
                    <a:pt x="1736"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6"/>
            <p:cNvSpPr/>
            <p:nvPr/>
          </p:nvSpPr>
          <p:spPr>
            <a:xfrm>
              <a:off x="6118052" y="3736667"/>
              <a:ext cx="101029" cy="351434"/>
            </a:xfrm>
            <a:custGeom>
              <a:avLst/>
              <a:gdLst/>
              <a:ahLst/>
              <a:cxnLst/>
              <a:rect l="l" t="t" r="r" b="b"/>
              <a:pathLst>
                <a:path w="2050" h="7131" extrusionOk="0">
                  <a:moveTo>
                    <a:pt x="362" y="0"/>
                  </a:moveTo>
                  <a:cubicBezTo>
                    <a:pt x="136" y="0"/>
                    <a:pt x="0" y="101"/>
                    <a:pt x="156" y="429"/>
                  </a:cubicBezTo>
                  <a:cubicBezTo>
                    <a:pt x="564" y="1281"/>
                    <a:pt x="1542" y="7131"/>
                    <a:pt x="1542" y="7131"/>
                  </a:cubicBezTo>
                  <a:lnTo>
                    <a:pt x="1791" y="7131"/>
                  </a:lnTo>
                  <a:cubicBezTo>
                    <a:pt x="1956" y="7048"/>
                    <a:pt x="2050" y="6862"/>
                    <a:pt x="2039" y="6677"/>
                  </a:cubicBezTo>
                  <a:cubicBezTo>
                    <a:pt x="2010" y="6130"/>
                    <a:pt x="1942" y="4947"/>
                    <a:pt x="1874" y="4071"/>
                  </a:cubicBezTo>
                  <a:cubicBezTo>
                    <a:pt x="1782" y="2859"/>
                    <a:pt x="1314" y="258"/>
                    <a:pt x="1314" y="258"/>
                  </a:cubicBezTo>
                  <a:cubicBezTo>
                    <a:pt x="1314" y="258"/>
                    <a:pt x="723" y="0"/>
                    <a:pt x="362"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6"/>
            <p:cNvSpPr/>
            <p:nvPr/>
          </p:nvSpPr>
          <p:spPr>
            <a:xfrm>
              <a:off x="6139046" y="3733217"/>
              <a:ext cx="91715" cy="354883"/>
            </a:xfrm>
            <a:custGeom>
              <a:avLst/>
              <a:gdLst/>
              <a:ahLst/>
              <a:cxnLst/>
              <a:rect l="l" t="t" r="r" b="b"/>
              <a:pathLst>
                <a:path w="1861" h="7201" extrusionOk="0">
                  <a:moveTo>
                    <a:pt x="331" y="0"/>
                  </a:moveTo>
                  <a:cubicBezTo>
                    <a:pt x="124" y="0"/>
                    <a:pt x="0" y="103"/>
                    <a:pt x="164" y="445"/>
                  </a:cubicBezTo>
                  <a:cubicBezTo>
                    <a:pt x="570" y="1297"/>
                    <a:pt x="1365" y="7201"/>
                    <a:pt x="1365" y="7201"/>
                  </a:cubicBezTo>
                  <a:lnTo>
                    <a:pt x="1594" y="7086"/>
                  </a:lnTo>
                  <a:cubicBezTo>
                    <a:pt x="1759" y="7003"/>
                    <a:pt x="1860" y="6830"/>
                    <a:pt x="1850" y="6646"/>
                  </a:cubicBezTo>
                  <a:cubicBezTo>
                    <a:pt x="1819" y="6097"/>
                    <a:pt x="1751" y="4914"/>
                    <a:pt x="1685" y="4038"/>
                  </a:cubicBezTo>
                  <a:cubicBezTo>
                    <a:pt x="1591" y="2828"/>
                    <a:pt x="1124" y="227"/>
                    <a:pt x="1124" y="227"/>
                  </a:cubicBezTo>
                  <a:lnTo>
                    <a:pt x="1124" y="225"/>
                  </a:lnTo>
                  <a:cubicBezTo>
                    <a:pt x="1124" y="225"/>
                    <a:pt x="636"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5689547" y="4069713"/>
              <a:ext cx="475133" cy="147749"/>
            </a:xfrm>
            <a:custGeom>
              <a:avLst/>
              <a:gdLst/>
              <a:ahLst/>
              <a:cxnLst/>
              <a:rect l="l" t="t" r="r" b="b"/>
              <a:pathLst>
                <a:path w="9641" h="2998" extrusionOk="0">
                  <a:moveTo>
                    <a:pt x="9106" y="2050"/>
                  </a:moveTo>
                  <a:lnTo>
                    <a:pt x="7985" y="1602"/>
                  </a:lnTo>
                  <a:lnTo>
                    <a:pt x="8200" y="1"/>
                  </a:lnTo>
                  <a:lnTo>
                    <a:pt x="1398" y="1"/>
                  </a:lnTo>
                  <a:lnTo>
                    <a:pt x="1617" y="1617"/>
                  </a:lnTo>
                  <a:lnTo>
                    <a:pt x="534" y="2050"/>
                  </a:lnTo>
                  <a:lnTo>
                    <a:pt x="0" y="2270"/>
                  </a:lnTo>
                  <a:lnTo>
                    <a:pt x="232" y="2402"/>
                  </a:lnTo>
                  <a:cubicBezTo>
                    <a:pt x="423" y="2510"/>
                    <a:pt x="654" y="2526"/>
                    <a:pt x="859" y="2446"/>
                  </a:cubicBezTo>
                  <a:lnTo>
                    <a:pt x="1685" y="2125"/>
                  </a:lnTo>
                  <a:lnTo>
                    <a:pt x="1718" y="2373"/>
                  </a:lnTo>
                  <a:cubicBezTo>
                    <a:pt x="1766" y="2729"/>
                    <a:pt x="2071" y="2997"/>
                    <a:pt x="2432" y="2997"/>
                  </a:cubicBezTo>
                  <a:lnTo>
                    <a:pt x="7167" y="2997"/>
                  </a:lnTo>
                  <a:cubicBezTo>
                    <a:pt x="7527" y="2997"/>
                    <a:pt x="7833" y="2729"/>
                    <a:pt x="7880" y="2373"/>
                  </a:cubicBezTo>
                  <a:lnTo>
                    <a:pt x="7916" y="2110"/>
                  </a:lnTo>
                  <a:lnTo>
                    <a:pt x="8782" y="2448"/>
                  </a:lnTo>
                  <a:cubicBezTo>
                    <a:pt x="8986" y="2526"/>
                    <a:pt x="9216" y="2510"/>
                    <a:pt x="9406" y="2402"/>
                  </a:cubicBezTo>
                  <a:lnTo>
                    <a:pt x="9640" y="2270"/>
                  </a:lnTo>
                  <a:lnTo>
                    <a:pt x="9105" y="205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6"/>
            <p:cNvSpPr/>
            <p:nvPr/>
          </p:nvSpPr>
          <p:spPr>
            <a:xfrm>
              <a:off x="5299728" y="3972332"/>
              <a:ext cx="1255570" cy="388001"/>
            </a:xfrm>
            <a:custGeom>
              <a:avLst/>
              <a:gdLst/>
              <a:ahLst/>
              <a:cxnLst/>
              <a:rect l="l" t="t" r="r" b="b"/>
              <a:pathLst>
                <a:path w="25477" h="7873" extrusionOk="0">
                  <a:moveTo>
                    <a:pt x="25477" y="4813"/>
                  </a:moveTo>
                  <a:lnTo>
                    <a:pt x="25476" y="4830"/>
                  </a:lnTo>
                  <a:lnTo>
                    <a:pt x="25476" y="4830"/>
                  </a:lnTo>
                  <a:cubicBezTo>
                    <a:pt x="25477" y="4824"/>
                    <a:pt x="25477" y="4819"/>
                    <a:pt x="25477" y="4813"/>
                  </a:cubicBezTo>
                  <a:close/>
                  <a:moveTo>
                    <a:pt x="12725" y="0"/>
                  </a:moveTo>
                  <a:cubicBezTo>
                    <a:pt x="11060" y="0"/>
                    <a:pt x="9542" y="319"/>
                    <a:pt x="8338" y="900"/>
                  </a:cubicBezTo>
                  <a:lnTo>
                    <a:pt x="4095" y="2950"/>
                  </a:lnTo>
                  <a:lnTo>
                    <a:pt x="4094" y="3767"/>
                  </a:lnTo>
                  <a:cubicBezTo>
                    <a:pt x="3805" y="4236"/>
                    <a:pt x="3033" y="4572"/>
                    <a:pt x="2122" y="4572"/>
                  </a:cubicBezTo>
                  <a:cubicBezTo>
                    <a:pt x="1540" y="4572"/>
                    <a:pt x="1013" y="4436"/>
                    <a:pt x="631" y="4216"/>
                  </a:cubicBezTo>
                  <a:cubicBezTo>
                    <a:pt x="597" y="4197"/>
                    <a:pt x="565" y="4188"/>
                    <a:pt x="533" y="4188"/>
                  </a:cubicBezTo>
                  <a:cubicBezTo>
                    <a:pt x="254" y="4188"/>
                    <a:pt x="71" y="4874"/>
                    <a:pt x="24" y="4874"/>
                  </a:cubicBezTo>
                  <a:cubicBezTo>
                    <a:pt x="16" y="4874"/>
                    <a:pt x="12" y="4855"/>
                    <a:pt x="12" y="4812"/>
                  </a:cubicBezTo>
                  <a:lnTo>
                    <a:pt x="1" y="6653"/>
                  </a:lnTo>
                  <a:cubicBezTo>
                    <a:pt x="4" y="6991"/>
                    <a:pt x="239" y="7296"/>
                    <a:pt x="621" y="7516"/>
                  </a:cubicBezTo>
                  <a:cubicBezTo>
                    <a:pt x="1004" y="7736"/>
                    <a:pt x="1530" y="7873"/>
                    <a:pt x="2111" y="7873"/>
                  </a:cubicBezTo>
                  <a:cubicBezTo>
                    <a:pt x="3214" y="7873"/>
                    <a:pt x="4115" y="7380"/>
                    <a:pt x="4200" y="6756"/>
                  </a:cubicBezTo>
                  <a:lnTo>
                    <a:pt x="4202" y="6756"/>
                  </a:lnTo>
                  <a:cubicBezTo>
                    <a:pt x="4202" y="6756"/>
                    <a:pt x="4197" y="6239"/>
                    <a:pt x="4888" y="5862"/>
                  </a:cubicBezTo>
                  <a:lnTo>
                    <a:pt x="8329" y="4199"/>
                  </a:lnTo>
                  <a:cubicBezTo>
                    <a:pt x="9531" y="3620"/>
                    <a:pt x="11051" y="3301"/>
                    <a:pt x="12716" y="3301"/>
                  </a:cubicBezTo>
                  <a:cubicBezTo>
                    <a:pt x="14286" y="3301"/>
                    <a:pt x="15809" y="3620"/>
                    <a:pt x="17018" y="4201"/>
                  </a:cubicBezTo>
                  <a:lnTo>
                    <a:pt x="20842" y="6041"/>
                  </a:lnTo>
                  <a:cubicBezTo>
                    <a:pt x="21265" y="6384"/>
                    <a:pt x="21263" y="6757"/>
                    <a:pt x="21263" y="6757"/>
                  </a:cubicBezTo>
                  <a:lnTo>
                    <a:pt x="21268" y="6744"/>
                  </a:lnTo>
                  <a:cubicBezTo>
                    <a:pt x="21306" y="7044"/>
                    <a:pt x="21533" y="7314"/>
                    <a:pt x="21880" y="7516"/>
                  </a:cubicBezTo>
                  <a:cubicBezTo>
                    <a:pt x="22263" y="7737"/>
                    <a:pt x="22789" y="7873"/>
                    <a:pt x="23371" y="7873"/>
                  </a:cubicBezTo>
                  <a:cubicBezTo>
                    <a:pt x="24534" y="7873"/>
                    <a:pt x="25472" y="7328"/>
                    <a:pt x="25467" y="6654"/>
                  </a:cubicBezTo>
                  <a:lnTo>
                    <a:pt x="25476" y="4830"/>
                  </a:lnTo>
                  <a:lnTo>
                    <a:pt x="25476" y="4830"/>
                  </a:lnTo>
                  <a:cubicBezTo>
                    <a:pt x="25474" y="4998"/>
                    <a:pt x="25407" y="5060"/>
                    <a:pt x="25289" y="5060"/>
                  </a:cubicBezTo>
                  <a:cubicBezTo>
                    <a:pt x="24960" y="5060"/>
                    <a:pt x="24230" y="4573"/>
                    <a:pt x="23380" y="4573"/>
                  </a:cubicBezTo>
                  <a:lnTo>
                    <a:pt x="23382" y="4573"/>
                  </a:lnTo>
                  <a:cubicBezTo>
                    <a:pt x="22800" y="4573"/>
                    <a:pt x="22274" y="4436"/>
                    <a:pt x="21891" y="4216"/>
                  </a:cubicBezTo>
                  <a:cubicBezTo>
                    <a:pt x="21650" y="4076"/>
                    <a:pt x="21466" y="3903"/>
                    <a:pt x="21363" y="3709"/>
                  </a:cubicBezTo>
                  <a:lnTo>
                    <a:pt x="21365" y="2987"/>
                  </a:lnTo>
                  <a:lnTo>
                    <a:pt x="17029" y="901"/>
                  </a:lnTo>
                  <a:cubicBezTo>
                    <a:pt x="15818" y="319"/>
                    <a:pt x="14297" y="0"/>
                    <a:pt x="12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6"/>
            <p:cNvSpPr/>
            <p:nvPr/>
          </p:nvSpPr>
          <p:spPr>
            <a:xfrm>
              <a:off x="6163687" y="3582760"/>
              <a:ext cx="388248" cy="411065"/>
            </a:xfrm>
            <a:custGeom>
              <a:avLst/>
              <a:gdLst/>
              <a:ahLst/>
              <a:cxnLst/>
              <a:rect l="l" t="t" r="r" b="b"/>
              <a:pathLst>
                <a:path w="7878" h="8341" extrusionOk="0">
                  <a:moveTo>
                    <a:pt x="7878" y="669"/>
                  </a:moveTo>
                  <a:lnTo>
                    <a:pt x="7878" y="685"/>
                  </a:lnTo>
                  <a:lnTo>
                    <a:pt x="7878" y="685"/>
                  </a:lnTo>
                  <a:cubicBezTo>
                    <a:pt x="7878" y="680"/>
                    <a:pt x="7878" y="675"/>
                    <a:pt x="7878" y="669"/>
                  </a:cubicBezTo>
                  <a:close/>
                  <a:moveTo>
                    <a:pt x="5188" y="0"/>
                  </a:moveTo>
                  <a:lnTo>
                    <a:pt x="1540" y="2557"/>
                  </a:lnTo>
                  <a:cubicBezTo>
                    <a:pt x="547" y="3255"/>
                    <a:pt x="5" y="4133"/>
                    <a:pt x="10" y="5041"/>
                  </a:cubicBezTo>
                  <a:lnTo>
                    <a:pt x="1" y="8297"/>
                  </a:lnTo>
                  <a:lnTo>
                    <a:pt x="1" y="8297"/>
                  </a:lnTo>
                  <a:cubicBezTo>
                    <a:pt x="12" y="7407"/>
                    <a:pt x="552" y="6544"/>
                    <a:pt x="1531" y="5858"/>
                  </a:cubicBezTo>
                  <a:lnTo>
                    <a:pt x="4617" y="3694"/>
                  </a:lnTo>
                  <a:cubicBezTo>
                    <a:pt x="4950" y="3460"/>
                    <a:pt x="5350" y="3350"/>
                    <a:pt x="5756" y="3350"/>
                  </a:cubicBezTo>
                  <a:cubicBezTo>
                    <a:pt x="5759" y="3350"/>
                    <a:pt x="5762" y="3350"/>
                    <a:pt x="5764" y="3350"/>
                  </a:cubicBezTo>
                  <a:lnTo>
                    <a:pt x="5771" y="3350"/>
                  </a:lnTo>
                  <a:cubicBezTo>
                    <a:pt x="6932" y="3350"/>
                    <a:pt x="7870" y="2804"/>
                    <a:pt x="7869" y="2131"/>
                  </a:cubicBezTo>
                  <a:lnTo>
                    <a:pt x="7878" y="685"/>
                  </a:lnTo>
                  <a:lnTo>
                    <a:pt x="7878" y="685"/>
                  </a:lnTo>
                  <a:cubicBezTo>
                    <a:pt x="7876" y="813"/>
                    <a:pt x="7836" y="864"/>
                    <a:pt x="7765" y="864"/>
                  </a:cubicBezTo>
                  <a:cubicBezTo>
                    <a:pt x="7483" y="864"/>
                    <a:pt x="6701" y="51"/>
                    <a:pt x="5780" y="51"/>
                  </a:cubicBezTo>
                  <a:lnTo>
                    <a:pt x="5780" y="50"/>
                  </a:lnTo>
                  <a:cubicBezTo>
                    <a:pt x="5574" y="50"/>
                    <a:pt x="5375" y="33"/>
                    <a:pt x="5188" y="0"/>
                  </a:cubicBezTo>
                  <a:close/>
                  <a:moveTo>
                    <a:pt x="1" y="8297"/>
                  </a:moveTo>
                  <a:cubicBezTo>
                    <a:pt x="1" y="8312"/>
                    <a:pt x="1" y="8326"/>
                    <a:pt x="1" y="8340"/>
                  </a:cubicBezTo>
                  <a:lnTo>
                    <a:pt x="1" y="829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5296427" y="3583598"/>
              <a:ext cx="388937" cy="412593"/>
            </a:xfrm>
            <a:custGeom>
              <a:avLst/>
              <a:gdLst/>
              <a:ahLst/>
              <a:cxnLst/>
              <a:rect l="l" t="t" r="r" b="b"/>
              <a:pathLst>
                <a:path w="7892" h="8372" extrusionOk="0">
                  <a:moveTo>
                    <a:pt x="2590" y="0"/>
                  </a:moveTo>
                  <a:cubicBezTo>
                    <a:pt x="2438" y="22"/>
                    <a:pt x="2281" y="33"/>
                    <a:pt x="2120" y="33"/>
                  </a:cubicBezTo>
                  <a:cubicBezTo>
                    <a:pt x="1574" y="33"/>
                    <a:pt x="1075" y="1524"/>
                    <a:pt x="701" y="1524"/>
                  </a:cubicBezTo>
                  <a:cubicBezTo>
                    <a:pt x="676" y="1524"/>
                    <a:pt x="652" y="1518"/>
                    <a:pt x="629" y="1505"/>
                  </a:cubicBezTo>
                  <a:cubicBezTo>
                    <a:pt x="248" y="1283"/>
                    <a:pt x="11" y="978"/>
                    <a:pt x="9" y="642"/>
                  </a:cubicBezTo>
                  <a:lnTo>
                    <a:pt x="0" y="2114"/>
                  </a:lnTo>
                  <a:cubicBezTo>
                    <a:pt x="2" y="2451"/>
                    <a:pt x="238" y="2755"/>
                    <a:pt x="620" y="2975"/>
                  </a:cubicBezTo>
                  <a:cubicBezTo>
                    <a:pt x="1003" y="3195"/>
                    <a:pt x="1529" y="3332"/>
                    <a:pt x="2110" y="3332"/>
                  </a:cubicBezTo>
                  <a:lnTo>
                    <a:pt x="2115" y="3332"/>
                  </a:lnTo>
                  <a:cubicBezTo>
                    <a:pt x="2437" y="3332"/>
                    <a:pt x="2752" y="3420"/>
                    <a:pt x="3018" y="3603"/>
                  </a:cubicBezTo>
                  <a:lnTo>
                    <a:pt x="6307" y="5876"/>
                  </a:lnTo>
                  <a:cubicBezTo>
                    <a:pt x="7320" y="6576"/>
                    <a:pt x="7877" y="7457"/>
                    <a:pt x="7882" y="8371"/>
                  </a:cubicBezTo>
                  <a:lnTo>
                    <a:pt x="7891" y="5072"/>
                  </a:lnTo>
                  <a:cubicBezTo>
                    <a:pt x="7886" y="4158"/>
                    <a:pt x="7328" y="3275"/>
                    <a:pt x="6316" y="2577"/>
                  </a:cubicBezTo>
                  <a:lnTo>
                    <a:pt x="6316" y="2575"/>
                  </a:lnTo>
                  <a:lnTo>
                    <a:pt x="2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6"/>
            <p:cNvSpPr/>
            <p:nvPr/>
          </p:nvSpPr>
          <p:spPr>
            <a:xfrm>
              <a:off x="5296624" y="3556295"/>
              <a:ext cx="1258921" cy="713315"/>
            </a:xfrm>
            <a:custGeom>
              <a:avLst/>
              <a:gdLst/>
              <a:ahLst/>
              <a:cxnLst/>
              <a:rect l="l" t="t" r="r" b="b"/>
              <a:pathLst>
                <a:path w="25545" h="14474" extrusionOk="0">
                  <a:moveTo>
                    <a:pt x="23360" y="0"/>
                  </a:moveTo>
                  <a:cubicBezTo>
                    <a:pt x="22197" y="2"/>
                    <a:pt x="21259" y="547"/>
                    <a:pt x="21262" y="1220"/>
                  </a:cubicBezTo>
                  <a:cubicBezTo>
                    <a:pt x="21265" y="1362"/>
                    <a:pt x="21309" y="1499"/>
                    <a:pt x="21386" y="1625"/>
                  </a:cubicBezTo>
                  <a:cubicBezTo>
                    <a:pt x="21386" y="1625"/>
                    <a:pt x="18455" y="2326"/>
                    <a:pt x="17464" y="2505"/>
                  </a:cubicBezTo>
                  <a:cubicBezTo>
                    <a:pt x="15995" y="2769"/>
                    <a:pt x="14286" y="2814"/>
                    <a:pt x="12705" y="2814"/>
                  </a:cubicBezTo>
                  <a:cubicBezTo>
                    <a:pt x="11127" y="2814"/>
                    <a:pt x="9970" y="2723"/>
                    <a:pt x="8641" y="2505"/>
                  </a:cubicBezTo>
                  <a:cubicBezTo>
                    <a:pt x="7207" y="2268"/>
                    <a:pt x="4066" y="1669"/>
                    <a:pt x="4066" y="1669"/>
                  </a:cubicBezTo>
                  <a:cubicBezTo>
                    <a:pt x="4162" y="1529"/>
                    <a:pt x="4212" y="1377"/>
                    <a:pt x="4212" y="1220"/>
                  </a:cubicBezTo>
                  <a:cubicBezTo>
                    <a:pt x="4211" y="883"/>
                    <a:pt x="3972" y="579"/>
                    <a:pt x="3591" y="359"/>
                  </a:cubicBezTo>
                  <a:cubicBezTo>
                    <a:pt x="3209" y="137"/>
                    <a:pt x="2682" y="2"/>
                    <a:pt x="2100" y="2"/>
                  </a:cubicBezTo>
                  <a:cubicBezTo>
                    <a:pt x="941" y="2"/>
                    <a:pt x="1" y="547"/>
                    <a:pt x="5" y="1220"/>
                  </a:cubicBezTo>
                  <a:cubicBezTo>
                    <a:pt x="7" y="1557"/>
                    <a:pt x="244" y="1862"/>
                    <a:pt x="625" y="2082"/>
                  </a:cubicBezTo>
                  <a:cubicBezTo>
                    <a:pt x="1007" y="2302"/>
                    <a:pt x="1534" y="2438"/>
                    <a:pt x="2116" y="2438"/>
                  </a:cubicBezTo>
                  <a:lnTo>
                    <a:pt x="2156" y="2438"/>
                  </a:lnTo>
                  <a:cubicBezTo>
                    <a:pt x="2491" y="2438"/>
                    <a:pt x="2823" y="2502"/>
                    <a:pt x="3134" y="2628"/>
                  </a:cubicBezTo>
                  <a:cubicBezTo>
                    <a:pt x="3708" y="2857"/>
                    <a:pt x="4688" y="3251"/>
                    <a:pt x="5409" y="3541"/>
                  </a:cubicBezTo>
                  <a:cubicBezTo>
                    <a:pt x="5977" y="3769"/>
                    <a:pt x="6526" y="4047"/>
                    <a:pt x="7043" y="4377"/>
                  </a:cubicBezTo>
                  <a:cubicBezTo>
                    <a:pt x="7590" y="4724"/>
                    <a:pt x="7884" y="4963"/>
                    <a:pt x="7887" y="5624"/>
                  </a:cubicBezTo>
                  <a:cubicBezTo>
                    <a:pt x="7892" y="6538"/>
                    <a:pt x="7393" y="7452"/>
                    <a:pt x="6566" y="8358"/>
                  </a:cubicBezTo>
                  <a:cubicBezTo>
                    <a:pt x="5857" y="9134"/>
                    <a:pt x="4055" y="10843"/>
                    <a:pt x="3200" y="11648"/>
                  </a:cubicBezTo>
                  <a:cubicBezTo>
                    <a:pt x="2926" y="11906"/>
                    <a:pt x="2562" y="12035"/>
                    <a:pt x="2184" y="12035"/>
                  </a:cubicBezTo>
                  <a:cubicBezTo>
                    <a:pt x="2182" y="12035"/>
                    <a:pt x="2179" y="12035"/>
                    <a:pt x="2177" y="12035"/>
                  </a:cubicBezTo>
                  <a:lnTo>
                    <a:pt x="2171" y="12035"/>
                  </a:lnTo>
                  <a:cubicBezTo>
                    <a:pt x="1010" y="12035"/>
                    <a:pt x="70" y="12581"/>
                    <a:pt x="75" y="13254"/>
                  </a:cubicBezTo>
                  <a:cubicBezTo>
                    <a:pt x="76" y="13592"/>
                    <a:pt x="313" y="13897"/>
                    <a:pt x="696" y="14117"/>
                  </a:cubicBezTo>
                  <a:cubicBezTo>
                    <a:pt x="1076" y="14337"/>
                    <a:pt x="1603" y="14473"/>
                    <a:pt x="2185" y="14473"/>
                  </a:cubicBezTo>
                  <a:cubicBezTo>
                    <a:pt x="3348" y="14473"/>
                    <a:pt x="4286" y="13927"/>
                    <a:pt x="4282" y="13254"/>
                  </a:cubicBezTo>
                  <a:lnTo>
                    <a:pt x="4282" y="13251"/>
                  </a:lnTo>
                  <a:cubicBezTo>
                    <a:pt x="4280" y="12937"/>
                    <a:pt x="4418" y="12637"/>
                    <a:pt x="4660" y="12437"/>
                  </a:cubicBezTo>
                  <a:lnTo>
                    <a:pt x="6913" y="10573"/>
                  </a:lnTo>
                  <a:cubicBezTo>
                    <a:pt x="8544" y="9224"/>
                    <a:pt x="10587" y="8457"/>
                    <a:pt x="12702" y="8444"/>
                  </a:cubicBezTo>
                  <a:cubicBezTo>
                    <a:pt x="12731" y="8442"/>
                    <a:pt x="12760" y="8442"/>
                    <a:pt x="12789" y="8442"/>
                  </a:cubicBezTo>
                  <a:lnTo>
                    <a:pt x="12836" y="8442"/>
                  </a:lnTo>
                  <a:cubicBezTo>
                    <a:pt x="14923" y="8451"/>
                    <a:pt x="16936" y="9216"/>
                    <a:pt x="18553" y="10537"/>
                  </a:cubicBezTo>
                  <a:lnTo>
                    <a:pt x="20996" y="12534"/>
                  </a:lnTo>
                  <a:cubicBezTo>
                    <a:pt x="21211" y="12709"/>
                    <a:pt x="21334" y="12974"/>
                    <a:pt x="21333" y="13251"/>
                  </a:cubicBezTo>
                  <a:lnTo>
                    <a:pt x="21333" y="13254"/>
                  </a:lnTo>
                  <a:cubicBezTo>
                    <a:pt x="21334" y="13590"/>
                    <a:pt x="21573" y="13895"/>
                    <a:pt x="21954" y="14117"/>
                  </a:cubicBezTo>
                  <a:cubicBezTo>
                    <a:pt x="22337" y="14337"/>
                    <a:pt x="22863" y="14473"/>
                    <a:pt x="23445" y="14473"/>
                  </a:cubicBezTo>
                  <a:cubicBezTo>
                    <a:pt x="24606" y="14473"/>
                    <a:pt x="25544" y="13927"/>
                    <a:pt x="25541" y="13255"/>
                  </a:cubicBezTo>
                  <a:cubicBezTo>
                    <a:pt x="25540" y="12918"/>
                    <a:pt x="25301" y="12614"/>
                    <a:pt x="24920" y="12392"/>
                  </a:cubicBezTo>
                  <a:cubicBezTo>
                    <a:pt x="24537" y="12172"/>
                    <a:pt x="24011" y="12035"/>
                    <a:pt x="23429" y="12035"/>
                  </a:cubicBezTo>
                  <a:lnTo>
                    <a:pt x="23391" y="12035"/>
                  </a:lnTo>
                  <a:cubicBezTo>
                    <a:pt x="22991" y="12035"/>
                    <a:pt x="22605" y="11885"/>
                    <a:pt x="22309" y="11612"/>
                  </a:cubicBezTo>
                  <a:cubicBezTo>
                    <a:pt x="21414" y="10786"/>
                    <a:pt x="19605" y="9110"/>
                    <a:pt x="18931" y="8442"/>
                  </a:cubicBezTo>
                  <a:cubicBezTo>
                    <a:pt x="18050" y="7571"/>
                    <a:pt x="17607" y="6549"/>
                    <a:pt x="17604" y="5578"/>
                  </a:cubicBezTo>
                  <a:cubicBezTo>
                    <a:pt x="17601" y="4973"/>
                    <a:pt x="17841" y="4724"/>
                    <a:pt x="18295" y="4420"/>
                  </a:cubicBezTo>
                  <a:cubicBezTo>
                    <a:pt x="18848" y="4049"/>
                    <a:pt x="19444" y="3743"/>
                    <a:pt x="20062" y="3492"/>
                  </a:cubicBezTo>
                  <a:lnTo>
                    <a:pt x="22005" y="2705"/>
                  </a:lnTo>
                  <a:cubicBezTo>
                    <a:pt x="22439" y="2529"/>
                    <a:pt x="22900" y="2440"/>
                    <a:pt x="23368" y="2440"/>
                  </a:cubicBezTo>
                  <a:lnTo>
                    <a:pt x="23374" y="2440"/>
                  </a:lnTo>
                  <a:cubicBezTo>
                    <a:pt x="24535" y="2440"/>
                    <a:pt x="25475" y="1894"/>
                    <a:pt x="25472" y="1220"/>
                  </a:cubicBezTo>
                  <a:cubicBezTo>
                    <a:pt x="25469" y="883"/>
                    <a:pt x="25233" y="579"/>
                    <a:pt x="24850" y="357"/>
                  </a:cubicBezTo>
                  <a:cubicBezTo>
                    <a:pt x="24469" y="137"/>
                    <a:pt x="23941" y="0"/>
                    <a:pt x="23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6"/>
            <p:cNvSpPr/>
            <p:nvPr/>
          </p:nvSpPr>
          <p:spPr>
            <a:xfrm>
              <a:off x="5302488" y="3969227"/>
              <a:ext cx="1250543" cy="320287"/>
            </a:xfrm>
            <a:custGeom>
              <a:avLst/>
              <a:gdLst/>
              <a:ahLst/>
              <a:cxnLst/>
              <a:rect l="l" t="t" r="r" b="b"/>
              <a:pathLst>
                <a:path w="25375" h="6499" extrusionOk="0">
                  <a:moveTo>
                    <a:pt x="12606" y="0"/>
                  </a:moveTo>
                  <a:cubicBezTo>
                    <a:pt x="12453" y="0"/>
                    <a:pt x="12303" y="6"/>
                    <a:pt x="12154" y="12"/>
                  </a:cubicBezTo>
                  <a:cubicBezTo>
                    <a:pt x="10169" y="106"/>
                    <a:pt x="8331" y="923"/>
                    <a:pt x="6794" y="2194"/>
                  </a:cubicBezTo>
                  <a:lnTo>
                    <a:pt x="4541" y="4058"/>
                  </a:lnTo>
                  <a:cubicBezTo>
                    <a:pt x="4299" y="4258"/>
                    <a:pt x="4159" y="4558"/>
                    <a:pt x="4163" y="4872"/>
                  </a:cubicBezTo>
                  <a:lnTo>
                    <a:pt x="4163" y="4875"/>
                  </a:lnTo>
                  <a:cubicBezTo>
                    <a:pt x="4166" y="5548"/>
                    <a:pt x="3227" y="6094"/>
                    <a:pt x="2066" y="6094"/>
                  </a:cubicBezTo>
                  <a:cubicBezTo>
                    <a:pt x="1484" y="6094"/>
                    <a:pt x="957" y="5959"/>
                    <a:pt x="575" y="5738"/>
                  </a:cubicBezTo>
                  <a:cubicBezTo>
                    <a:pt x="371" y="5619"/>
                    <a:pt x="211" y="5476"/>
                    <a:pt x="103" y="5318"/>
                  </a:cubicBezTo>
                  <a:cubicBezTo>
                    <a:pt x="60" y="5382"/>
                    <a:pt x="26" y="5448"/>
                    <a:pt x="0" y="5518"/>
                  </a:cubicBezTo>
                  <a:cubicBezTo>
                    <a:pt x="83" y="5759"/>
                    <a:pt x="286" y="5976"/>
                    <a:pt x="575" y="6142"/>
                  </a:cubicBezTo>
                  <a:cubicBezTo>
                    <a:pt x="957" y="6362"/>
                    <a:pt x="1484" y="6499"/>
                    <a:pt x="2066" y="6499"/>
                  </a:cubicBezTo>
                  <a:cubicBezTo>
                    <a:pt x="3229" y="6499"/>
                    <a:pt x="4167" y="5953"/>
                    <a:pt x="4163" y="5281"/>
                  </a:cubicBezTo>
                  <a:lnTo>
                    <a:pt x="4163" y="5276"/>
                  </a:lnTo>
                  <a:cubicBezTo>
                    <a:pt x="4159" y="4961"/>
                    <a:pt x="4299" y="4662"/>
                    <a:pt x="4541" y="4462"/>
                  </a:cubicBezTo>
                  <a:lnTo>
                    <a:pt x="6794" y="2598"/>
                  </a:lnTo>
                  <a:cubicBezTo>
                    <a:pt x="8331" y="1328"/>
                    <a:pt x="10232" y="574"/>
                    <a:pt x="12217" y="478"/>
                  </a:cubicBezTo>
                  <a:cubicBezTo>
                    <a:pt x="12338" y="474"/>
                    <a:pt x="12461" y="469"/>
                    <a:pt x="12583" y="469"/>
                  </a:cubicBezTo>
                  <a:cubicBezTo>
                    <a:pt x="12612" y="468"/>
                    <a:pt x="12640" y="468"/>
                    <a:pt x="12669" y="468"/>
                  </a:cubicBezTo>
                  <a:lnTo>
                    <a:pt x="12717" y="468"/>
                  </a:lnTo>
                  <a:cubicBezTo>
                    <a:pt x="12850" y="469"/>
                    <a:pt x="12984" y="472"/>
                    <a:pt x="13118" y="480"/>
                  </a:cubicBezTo>
                  <a:cubicBezTo>
                    <a:pt x="15061" y="578"/>
                    <a:pt x="16920" y="1326"/>
                    <a:pt x="18434" y="2563"/>
                  </a:cubicBezTo>
                  <a:lnTo>
                    <a:pt x="20877" y="4559"/>
                  </a:lnTo>
                  <a:cubicBezTo>
                    <a:pt x="21091" y="4735"/>
                    <a:pt x="21215" y="4999"/>
                    <a:pt x="21214" y="5276"/>
                  </a:cubicBezTo>
                  <a:lnTo>
                    <a:pt x="21214" y="5281"/>
                  </a:lnTo>
                  <a:cubicBezTo>
                    <a:pt x="21215" y="5616"/>
                    <a:pt x="21452" y="5922"/>
                    <a:pt x="21835" y="6142"/>
                  </a:cubicBezTo>
                  <a:cubicBezTo>
                    <a:pt x="22216" y="6362"/>
                    <a:pt x="22743" y="6499"/>
                    <a:pt x="23324" y="6499"/>
                  </a:cubicBezTo>
                  <a:cubicBezTo>
                    <a:pt x="24341" y="6499"/>
                    <a:pt x="25182" y="6081"/>
                    <a:pt x="25374" y="5527"/>
                  </a:cubicBezTo>
                  <a:cubicBezTo>
                    <a:pt x="25350" y="5458"/>
                    <a:pt x="25316" y="5391"/>
                    <a:pt x="25273" y="5327"/>
                  </a:cubicBezTo>
                  <a:cubicBezTo>
                    <a:pt x="24967" y="5776"/>
                    <a:pt x="24212" y="6094"/>
                    <a:pt x="23324" y="6094"/>
                  </a:cubicBezTo>
                  <a:cubicBezTo>
                    <a:pt x="22743" y="6094"/>
                    <a:pt x="22216" y="5958"/>
                    <a:pt x="21835" y="5738"/>
                  </a:cubicBezTo>
                  <a:cubicBezTo>
                    <a:pt x="21452" y="5516"/>
                    <a:pt x="21215" y="5211"/>
                    <a:pt x="21214" y="4875"/>
                  </a:cubicBezTo>
                  <a:lnTo>
                    <a:pt x="21214" y="4872"/>
                  </a:lnTo>
                  <a:cubicBezTo>
                    <a:pt x="21215" y="4595"/>
                    <a:pt x="21091" y="4330"/>
                    <a:pt x="20877" y="4155"/>
                  </a:cubicBezTo>
                  <a:lnTo>
                    <a:pt x="18434" y="2158"/>
                  </a:lnTo>
                  <a:cubicBezTo>
                    <a:pt x="16920" y="921"/>
                    <a:pt x="14998" y="111"/>
                    <a:pt x="13055" y="12"/>
                  </a:cubicBezTo>
                  <a:cubicBezTo>
                    <a:pt x="12906" y="6"/>
                    <a:pt x="12756" y="0"/>
                    <a:pt x="12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6294135" y="3607302"/>
              <a:ext cx="66039" cy="42432"/>
            </a:xfrm>
            <a:custGeom>
              <a:avLst/>
              <a:gdLst/>
              <a:ahLst/>
              <a:cxnLst/>
              <a:rect l="l" t="t" r="r" b="b"/>
              <a:pathLst>
                <a:path w="1340" h="861" extrusionOk="0">
                  <a:moveTo>
                    <a:pt x="1044" y="1"/>
                  </a:moveTo>
                  <a:cubicBezTo>
                    <a:pt x="1044" y="1"/>
                    <a:pt x="849" y="430"/>
                    <a:pt x="1" y="861"/>
                  </a:cubicBezTo>
                  <a:lnTo>
                    <a:pt x="1339" y="728"/>
                  </a:lnTo>
                  <a:lnTo>
                    <a:pt x="1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6"/>
            <p:cNvSpPr/>
            <p:nvPr/>
          </p:nvSpPr>
          <p:spPr>
            <a:xfrm>
              <a:off x="5488428" y="3607302"/>
              <a:ext cx="65940" cy="42432"/>
            </a:xfrm>
            <a:custGeom>
              <a:avLst/>
              <a:gdLst/>
              <a:ahLst/>
              <a:cxnLst/>
              <a:rect l="l" t="t" r="r" b="b"/>
              <a:pathLst>
                <a:path w="1338" h="861" extrusionOk="0">
                  <a:moveTo>
                    <a:pt x="296" y="1"/>
                  </a:moveTo>
                  <a:lnTo>
                    <a:pt x="0" y="728"/>
                  </a:lnTo>
                  <a:lnTo>
                    <a:pt x="1337" y="861"/>
                  </a:lnTo>
                  <a:cubicBezTo>
                    <a:pt x="491" y="430"/>
                    <a:pt x="296" y="1"/>
                    <a:pt x="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6255499" y="4065770"/>
              <a:ext cx="107633" cy="168103"/>
            </a:xfrm>
            <a:custGeom>
              <a:avLst/>
              <a:gdLst/>
              <a:ahLst/>
              <a:cxnLst/>
              <a:rect l="l" t="t" r="r" b="b"/>
              <a:pathLst>
                <a:path w="2184" h="3411" extrusionOk="0">
                  <a:moveTo>
                    <a:pt x="1479" y="1"/>
                  </a:moveTo>
                  <a:lnTo>
                    <a:pt x="1479" y="1"/>
                  </a:lnTo>
                  <a:cubicBezTo>
                    <a:pt x="1259" y="30"/>
                    <a:pt x="1048" y="107"/>
                    <a:pt x="862" y="228"/>
                  </a:cubicBezTo>
                  <a:lnTo>
                    <a:pt x="542" y="439"/>
                  </a:lnTo>
                  <a:cubicBezTo>
                    <a:pt x="204" y="662"/>
                    <a:pt x="0" y="1041"/>
                    <a:pt x="0" y="1445"/>
                  </a:cubicBezTo>
                  <a:lnTo>
                    <a:pt x="0" y="2633"/>
                  </a:lnTo>
                  <a:cubicBezTo>
                    <a:pt x="0" y="2833"/>
                    <a:pt x="114" y="3014"/>
                    <a:pt x="294" y="3100"/>
                  </a:cubicBezTo>
                  <a:lnTo>
                    <a:pt x="937" y="3411"/>
                  </a:lnTo>
                  <a:lnTo>
                    <a:pt x="937" y="1899"/>
                  </a:lnTo>
                  <a:cubicBezTo>
                    <a:pt x="937" y="1493"/>
                    <a:pt x="1143" y="1113"/>
                    <a:pt x="1485" y="891"/>
                  </a:cubicBezTo>
                  <a:lnTo>
                    <a:pt x="1485" y="891"/>
                  </a:lnTo>
                  <a:cubicBezTo>
                    <a:pt x="1674" y="768"/>
                    <a:pt x="1888" y="690"/>
                    <a:pt x="2112" y="664"/>
                  </a:cubicBezTo>
                  <a:lnTo>
                    <a:pt x="2183" y="656"/>
                  </a:lnTo>
                  <a:lnTo>
                    <a:pt x="14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6181527" y="4018164"/>
              <a:ext cx="127790" cy="180275"/>
            </a:xfrm>
            <a:custGeom>
              <a:avLst/>
              <a:gdLst/>
              <a:ahLst/>
              <a:cxnLst/>
              <a:rect l="l" t="t" r="r" b="b"/>
              <a:pathLst>
                <a:path w="2593" h="3658" extrusionOk="0">
                  <a:moveTo>
                    <a:pt x="1948" y="1"/>
                  </a:moveTo>
                  <a:lnTo>
                    <a:pt x="1935" y="1"/>
                  </a:lnTo>
                  <a:cubicBezTo>
                    <a:pt x="1728" y="18"/>
                    <a:pt x="1528" y="84"/>
                    <a:pt x="1351" y="195"/>
                  </a:cubicBezTo>
                  <a:lnTo>
                    <a:pt x="725" y="590"/>
                  </a:lnTo>
                  <a:cubicBezTo>
                    <a:pt x="272" y="873"/>
                    <a:pt x="0" y="1368"/>
                    <a:pt x="0" y="1902"/>
                  </a:cubicBezTo>
                  <a:lnTo>
                    <a:pt x="0" y="2880"/>
                  </a:lnTo>
                  <a:cubicBezTo>
                    <a:pt x="0" y="3080"/>
                    <a:pt x="114" y="3263"/>
                    <a:pt x="296" y="3349"/>
                  </a:cubicBezTo>
                  <a:cubicBezTo>
                    <a:pt x="572" y="3480"/>
                    <a:pt x="942" y="3657"/>
                    <a:pt x="942" y="3657"/>
                  </a:cubicBezTo>
                  <a:lnTo>
                    <a:pt x="942" y="2334"/>
                  </a:lnTo>
                  <a:cubicBezTo>
                    <a:pt x="942" y="1810"/>
                    <a:pt x="1208" y="1320"/>
                    <a:pt x="1646" y="1034"/>
                  </a:cubicBezTo>
                  <a:lnTo>
                    <a:pt x="1992" y="810"/>
                  </a:lnTo>
                  <a:cubicBezTo>
                    <a:pt x="2172" y="693"/>
                    <a:pt x="2378" y="624"/>
                    <a:pt x="2592" y="607"/>
                  </a:cubicBezTo>
                  <a:lnTo>
                    <a:pt x="2592" y="607"/>
                  </a:lnTo>
                  <a:lnTo>
                    <a:pt x="19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6"/>
            <p:cNvSpPr/>
            <p:nvPr/>
          </p:nvSpPr>
          <p:spPr>
            <a:xfrm>
              <a:off x="5487886" y="4065770"/>
              <a:ext cx="107633" cy="168103"/>
            </a:xfrm>
            <a:custGeom>
              <a:avLst/>
              <a:gdLst/>
              <a:ahLst/>
              <a:cxnLst/>
              <a:rect l="l" t="t" r="r" b="b"/>
              <a:pathLst>
                <a:path w="2184" h="3411" extrusionOk="0">
                  <a:moveTo>
                    <a:pt x="705" y="1"/>
                  </a:moveTo>
                  <a:lnTo>
                    <a:pt x="705" y="1"/>
                  </a:lnTo>
                  <a:cubicBezTo>
                    <a:pt x="925" y="30"/>
                    <a:pt x="1136" y="107"/>
                    <a:pt x="1320" y="228"/>
                  </a:cubicBezTo>
                  <a:lnTo>
                    <a:pt x="1640" y="439"/>
                  </a:lnTo>
                  <a:cubicBezTo>
                    <a:pt x="1979" y="662"/>
                    <a:pt x="2183" y="1041"/>
                    <a:pt x="2183" y="1445"/>
                  </a:cubicBezTo>
                  <a:lnTo>
                    <a:pt x="2183" y="2633"/>
                  </a:lnTo>
                  <a:cubicBezTo>
                    <a:pt x="2183" y="2833"/>
                    <a:pt x="2069" y="3014"/>
                    <a:pt x="1890" y="3100"/>
                  </a:cubicBezTo>
                  <a:lnTo>
                    <a:pt x="1245" y="3411"/>
                  </a:lnTo>
                  <a:lnTo>
                    <a:pt x="1245" y="1899"/>
                  </a:lnTo>
                  <a:cubicBezTo>
                    <a:pt x="1245" y="1493"/>
                    <a:pt x="1040" y="1113"/>
                    <a:pt x="699" y="891"/>
                  </a:cubicBezTo>
                  <a:lnTo>
                    <a:pt x="699" y="891"/>
                  </a:lnTo>
                  <a:cubicBezTo>
                    <a:pt x="510" y="768"/>
                    <a:pt x="294" y="690"/>
                    <a:pt x="71" y="664"/>
                  </a:cubicBezTo>
                  <a:lnTo>
                    <a:pt x="1" y="656"/>
                  </a:lnTo>
                  <a:lnTo>
                    <a:pt x="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6"/>
            <p:cNvSpPr/>
            <p:nvPr/>
          </p:nvSpPr>
          <p:spPr>
            <a:xfrm>
              <a:off x="5540568" y="4018164"/>
              <a:ext cx="127888" cy="180275"/>
            </a:xfrm>
            <a:custGeom>
              <a:avLst/>
              <a:gdLst/>
              <a:ahLst/>
              <a:cxnLst/>
              <a:rect l="l" t="t" r="r" b="b"/>
              <a:pathLst>
                <a:path w="2595" h="3658" extrusionOk="0">
                  <a:moveTo>
                    <a:pt x="624" y="1"/>
                  </a:moveTo>
                  <a:lnTo>
                    <a:pt x="657" y="1"/>
                  </a:lnTo>
                  <a:cubicBezTo>
                    <a:pt x="865" y="18"/>
                    <a:pt x="1065" y="84"/>
                    <a:pt x="1240" y="195"/>
                  </a:cubicBezTo>
                  <a:lnTo>
                    <a:pt x="1870" y="590"/>
                  </a:lnTo>
                  <a:cubicBezTo>
                    <a:pt x="2320" y="873"/>
                    <a:pt x="2594" y="1368"/>
                    <a:pt x="2594" y="1902"/>
                  </a:cubicBezTo>
                  <a:lnTo>
                    <a:pt x="2594" y="2880"/>
                  </a:lnTo>
                  <a:cubicBezTo>
                    <a:pt x="2594" y="3080"/>
                    <a:pt x="2479" y="3263"/>
                    <a:pt x="2297" y="3349"/>
                  </a:cubicBezTo>
                  <a:cubicBezTo>
                    <a:pt x="2020" y="3480"/>
                    <a:pt x="1651" y="3657"/>
                    <a:pt x="1651" y="3657"/>
                  </a:cubicBezTo>
                  <a:lnTo>
                    <a:pt x="1651" y="2334"/>
                  </a:lnTo>
                  <a:cubicBezTo>
                    <a:pt x="1651" y="1810"/>
                    <a:pt x="1385" y="1320"/>
                    <a:pt x="945" y="1034"/>
                  </a:cubicBezTo>
                  <a:lnTo>
                    <a:pt x="601" y="810"/>
                  </a:lnTo>
                  <a:cubicBezTo>
                    <a:pt x="421" y="693"/>
                    <a:pt x="214" y="624"/>
                    <a:pt x="1" y="607"/>
                  </a:cubicBezTo>
                  <a:lnTo>
                    <a:pt x="1" y="60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902493" y="3809554"/>
              <a:ext cx="50958" cy="29471"/>
            </a:xfrm>
            <a:custGeom>
              <a:avLst/>
              <a:gdLst/>
              <a:ahLst/>
              <a:cxnLst/>
              <a:rect l="l" t="t" r="r" b="b"/>
              <a:pathLst>
                <a:path w="1034" h="598" extrusionOk="0">
                  <a:moveTo>
                    <a:pt x="512" y="1"/>
                  </a:moveTo>
                  <a:cubicBezTo>
                    <a:pt x="380" y="1"/>
                    <a:pt x="248" y="30"/>
                    <a:pt x="148" y="88"/>
                  </a:cubicBezTo>
                  <a:cubicBezTo>
                    <a:pt x="49" y="147"/>
                    <a:pt x="0" y="222"/>
                    <a:pt x="0" y="299"/>
                  </a:cubicBezTo>
                  <a:cubicBezTo>
                    <a:pt x="0" y="304"/>
                    <a:pt x="0" y="308"/>
                    <a:pt x="0" y="313"/>
                  </a:cubicBezTo>
                  <a:lnTo>
                    <a:pt x="0" y="314"/>
                  </a:lnTo>
                  <a:cubicBezTo>
                    <a:pt x="2" y="319"/>
                    <a:pt x="2" y="322"/>
                    <a:pt x="2" y="327"/>
                  </a:cubicBezTo>
                  <a:cubicBezTo>
                    <a:pt x="2" y="331"/>
                    <a:pt x="3" y="337"/>
                    <a:pt x="6" y="342"/>
                  </a:cubicBezTo>
                  <a:cubicBezTo>
                    <a:pt x="6" y="347"/>
                    <a:pt x="8" y="351"/>
                    <a:pt x="9" y="356"/>
                  </a:cubicBezTo>
                  <a:cubicBezTo>
                    <a:pt x="11" y="361"/>
                    <a:pt x="12" y="365"/>
                    <a:pt x="15" y="371"/>
                  </a:cubicBezTo>
                  <a:cubicBezTo>
                    <a:pt x="17" y="374"/>
                    <a:pt x="19" y="379"/>
                    <a:pt x="20" y="384"/>
                  </a:cubicBezTo>
                  <a:cubicBezTo>
                    <a:pt x="23" y="388"/>
                    <a:pt x="26" y="393"/>
                    <a:pt x="31" y="399"/>
                  </a:cubicBezTo>
                  <a:cubicBezTo>
                    <a:pt x="32" y="402"/>
                    <a:pt x="34" y="407"/>
                    <a:pt x="37" y="411"/>
                  </a:cubicBezTo>
                  <a:cubicBezTo>
                    <a:pt x="42" y="416"/>
                    <a:pt x="46" y="421"/>
                    <a:pt x="49" y="427"/>
                  </a:cubicBezTo>
                  <a:cubicBezTo>
                    <a:pt x="52" y="430"/>
                    <a:pt x="55" y="434"/>
                    <a:pt x="59" y="437"/>
                  </a:cubicBezTo>
                  <a:cubicBezTo>
                    <a:pt x="63" y="442"/>
                    <a:pt x="69" y="448"/>
                    <a:pt x="74" y="453"/>
                  </a:cubicBezTo>
                  <a:cubicBezTo>
                    <a:pt x="77" y="456"/>
                    <a:pt x="82" y="461"/>
                    <a:pt x="85" y="464"/>
                  </a:cubicBezTo>
                  <a:cubicBezTo>
                    <a:pt x="91" y="468"/>
                    <a:pt x="97" y="473"/>
                    <a:pt x="105" y="477"/>
                  </a:cubicBezTo>
                  <a:cubicBezTo>
                    <a:pt x="108" y="481"/>
                    <a:pt x="111" y="484"/>
                    <a:pt x="115" y="487"/>
                  </a:cubicBezTo>
                  <a:cubicBezTo>
                    <a:pt x="126" y="494"/>
                    <a:pt x="138" y="502"/>
                    <a:pt x="151" y="510"/>
                  </a:cubicBezTo>
                  <a:cubicBezTo>
                    <a:pt x="252" y="568"/>
                    <a:pt x="383" y="597"/>
                    <a:pt x="515" y="597"/>
                  </a:cubicBezTo>
                  <a:cubicBezTo>
                    <a:pt x="647" y="597"/>
                    <a:pt x="778" y="568"/>
                    <a:pt x="878" y="510"/>
                  </a:cubicBezTo>
                  <a:cubicBezTo>
                    <a:pt x="891" y="502"/>
                    <a:pt x="903" y="494"/>
                    <a:pt x="914" y="487"/>
                  </a:cubicBezTo>
                  <a:cubicBezTo>
                    <a:pt x="917" y="485"/>
                    <a:pt x="918" y="484"/>
                    <a:pt x="921" y="481"/>
                  </a:cubicBezTo>
                  <a:cubicBezTo>
                    <a:pt x="929" y="474"/>
                    <a:pt x="937" y="470"/>
                    <a:pt x="943" y="464"/>
                  </a:cubicBezTo>
                  <a:cubicBezTo>
                    <a:pt x="948" y="461"/>
                    <a:pt x="949" y="457"/>
                    <a:pt x="952" y="454"/>
                  </a:cubicBezTo>
                  <a:cubicBezTo>
                    <a:pt x="958" y="448"/>
                    <a:pt x="965" y="444"/>
                    <a:pt x="969" y="437"/>
                  </a:cubicBezTo>
                  <a:cubicBezTo>
                    <a:pt x="972" y="434"/>
                    <a:pt x="974" y="431"/>
                    <a:pt x="977" y="428"/>
                  </a:cubicBezTo>
                  <a:cubicBezTo>
                    <a:pt x="981" y="422"/>
                    <a:pt x="986" y="417"/>
                    <a:pt x="991" y="411"/>
                  </a:cubicBezTo>
                  <a:cubicBezTo>
                    <a:pt x="994" y="407"/>
                    <a:pt x="994" y="404"/>
                    <a:pt x="997" y="399"/>
                  </a:cubicBezTo>
                  <a:cubicBezTo>
                    <a:pt x="1000" y="394"/>
                    <a:pt x="1003" y="390"/>
                    <a:pt x="1006" y="384"/>
                  </a:cubicBezTo>
                  <a:cubicBezTo>
                    <a:pt x="1009" y="381"/>
                    <a:pt x="1011" y="376"/>
                    <a:pt x="1012" y="371"/>
                  </a:cubicBezTo>
                  <a:cubicBezTo>
                    <a:pt x="1014" y="367"/>
                    <a:pt x="1017" y="362"/>
                    <a:pt x="1018" y="356"/>
                  </a:cubicBezTo>
                  <a:cubicBezTo>
                    <a:pt x="1020" y="351"/>
                    <a:pt x="1020" y="348"/>
                    <a:pt x="1021" y="344"/>
                  </a:cubicBezTo>
                  <a:cubicBezTo>
                    <a:pt x="1023" y="339"/>
                    <a:pt x="1024" y="333"/>
                    <a:pt x="1024" y="328"/>
                  </a:cubicBezTo>
                  <a:cubicBezTo>
                    <a:pt x="1026" y="324"/>
                    <a:pt x="1026" y="319"/>
                    <a:pt x="1026" y="314"/>
                  </a:cubicBezTo>
                  <a:cubicBezTo>
                    <a:pt x="1034" y="233"/>
                    <a:pt x="983" y="150"/>
                    <a:pt x="875" y="88"/>
                  </a:cubicBezTo>
                  <a:cubicBezTo>
                    <a:pt x="775" y="30"/>
                    <a:pt x="643"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6472683" y="4106329"/>
              <a:ext cx="7491" cy="11039"/>
            </a:xfrm>
            <a:custGeom>
              <a:avLst/>
              <a:gdLst/>
              <a:ahLst/>
              <a:cxnLst/>
              <a:rect l="l" t="t" r="r" b="b"/>
              <a:pathLst>
                <a:path w="152" h="224" extrusionOk="0">
                  <a:moveTo>
                    <a:pt x="151" y="1"/>
                  </a:moveTo>
                  <a:lnTo>
                    <a:pt x="0" y="59"/>
                  </a:lnTo>
                  <a:lnTo>
                    <a:pt x="0" y="224"/>
                  </a:lnTo>
                  <a:lnTo>
                    <a:pt x="151" y="167"/>
                  </a:lnTo>
                  <a:lnTo>
                    <a:pt x="151" y="1"/>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6463911" y="4104161"/>
              <a:ext cx="8822" cy="13208"/>
            </a:xfrm>
            <a:custGeom>
              <a:avLst/>
              <a:gdLst/>
              <a:ahLst/>
              <a:cxnLst/>
              <a:rect l="l" t="t" r="r" b="b"/>
              <a:pathLst>
                <a:path w="179" h="268" extrusionOk="0">
                  <a:moveTo>
                    <a:pt x="0" y="0"/>
                  </a:moveTo>
                  <a:lnTo>
                    <a:pt x="0" y="165"/>
                  </a:lnTo>
                  <a:lnTo>
                    <a:pt x="178" y="268"/>
                  </a:lnTo>
                  <a:lnTo>
                    <a:pt x="178" y="103"/>
                  </a:lnTo>
                  <a:lnTo>
                    <a:pt x="0" y="0"/>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6445233" y="3968734"/>
              <a:ext cx="13996" cy="125375"/>
            </a:xfrm>
            <a:custGeom>
              <a:avLst/>
              <a:gdLst/>
              <a:ahLst/>
              <a:cxnLst/>
              <a:rect l="l" t="t" r="r" b="b"/>
              <a:pathLst>
                <a:path w="284" h="2544" extrusionOk="0">
                  <a:moveTo>
                    <a:pt x="139" y="1"/>
                  </a:moveTo>
                  <a:cubicBezTo>
                    <a:pt x="62" y="2"/>
                    <a:pt x="1" y="52"/>
                    <a:pt x="1" y="115"/>
                  </a:cubicBezTo>
                  <a:lnTo>
                    <a:pt x="8" y="2543"/>
                  </a:lnTo>
                  <a:cubicBezTo>
                    <a:pt x="8" y="2482"/>
                    <a:pt x="70" y="2431"/>
                    <a:pt x="147" y="2431"/>
                  </a:cubicBezTo>
                  <a:cubicBezTo>
                    <a:pt x="222" y="2431"/>
                    <a:pt x="283" y="2480"/>
                    <a:pt x="284" y="2543"/>
                  </a:cubicBezTo>
                  <a:lnTo>
                    <a:pt x="284" y="2543"/>
                  </a:lnTo>
                  <a:lnTo>
                    <a:pt x="278" y="113"/>
                  </a:lnTo>
                  <a:cubicBezTo>
                    <a:pt x="278" y="52"/>
                    <a:pt x="214" y="1"/>
                    <a:pt x="139" y="1"/>
                  </a:cubicBezTo>
                  <a:close/>
                  <a:moveTo>
                    <a:pt x="284" y="2543"/>
                  </a:moveTo>
                  <a:lnTo>
                    <a:pt x="284" y="2543"/>
                  </a:lnTo>
                  <a:cubicBezTo>
                    <a:pt x="284" y="2543"/>
                    <a:pt x="284" y="2543"/>
                    <a:pt x="284" y="2543"/>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459;p46"/>
            <p:cNvGrpSpPr/>
            <p:nvPr/>
          </p:nvGrpSpPr>
          <p:grpSpPr>
            <a:xfrm>
              <a:off x="5047469" y="3327650"/>
              <a:ext cx="708503" cy="475145"/>
              <a:chOff x="445502" y="2262069"/>
              <a:chExt cx="1007254" cy="675498"/>
            </a:xfrm>
          </p:grpSpPr>
          <p:sp>
            <p:nvSpPr>
              <p:cNvPr id="1460" name="Google Shape;1460;p46"/>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6"/>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46"/>
            <p:cNvGrpSpPr/>
            <p:nvPr/>
          </p:nvGrpSpPr>
          <p:grpSpPr>
            <a:xfrm flipH="1">
              <a:off x="6090822" y="3327650"/>
              <a:ext cx="708503" cy="475145"/>
              <a:chOff x="445502" y="2262069"/>
              <a:chExt cx="1007254" cy="675498"/>
            </a:xfrm>
          </p:grpSpPr>
          <p:sp>
            <p:nvSpPr>
              <p:cNvPr id="1486" name="Google Shape;1486;p46"/>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6"/>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6"/>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46"/>
            <p:cNvGrpSpPr/>
            <p:nvPr/>
          </p:nvGrpSpPr>
          <p:grpSpPr>
            <a:xfrm flipH="1">
              <a:off x="5051419" y="3928837"/>
              <a:ext cx="708503" cy="475145"/>
              <a:chOff x="445502" y="2262069"/>
              <a:chExt cx="1007254" cy="675498"/>
            </a:xfrm>
          </p:grpSpPr>
          <p:sp>
            <p:nvSpPr>
              <p:cNvPr id="1512" name="Google Shape;1512;p46"/>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6"/>
            <p:cNvGrpSpPr/>
            <p:nvPr/>
          </p:nvGrpSpPr>
          <p:grpSpPr>
            <a:xfrm>
              <a:off x="6098020" y="3928837"/>
              <a:ext cx="708503" cy="475145"/>
              <a:chOff x="445502" y="2262069"/>
              <a:chExt cx="1007254" cy="675498"/>
            </a:xfrm>
          </p:grpSpPr>
          <p:sp>
            <p:nvSpPr>
              <p:cNvPr id="1538" name="Google Shape;1538;p46"/>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1" name="Google Shape;1581;p46"/>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6">
          <a:extLst>
            <a:ext uri="{FF2B5EF4-FFF2-40B4-BE49-F238E27FC236}">
              <a16:creationId xmlns:a16="http://schemas.microsoft.com/office/drawing/2014/main" id="{CAF6A86E-5ED2-4F4B-CF09-3DBDF9F29EE8}"/>
            </a:ext>
          </a:extLst>
        </p:cNvPr>
        <p:cNvGrpSpPr/>
        <p:nvPr/>
      </p:nvGrpSpPr>
      <p:grpSpPr>
        <a:xfrm>
          <a:off x="0" y="0"/>
          <a:ext cx="0" cy="0"/>
          <a:chOff x="0" y="0"/>
          <a:chExt cx="0" cy="0"/>
        </a:xfrm>
      </p:grpSpPr>
      <p:sp>
        <p:nvSpPr>
          <p:cNvPr id="1227" name="Google Shape;1227;p46">
            <a:extLst>
              <a:ext uri="{FF2B5EF4-FFF2-40B4-BE49-F238E27FC236}">
                <a16:creationId xmlns:a16="http://schemas.microsoft.com/office/drawing/2014/main" id="{F7A87BDC-8D52-6823-C4A4-D14CC61AF214}"/>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RPY Dynamic Model</a:t>
            </a:r>
            <a:endParaRPr dirty="0"/>
          </a:p>
        </p:txBody>
      </p:sp>
      <mc:AlternateContent xmlns:mc="http://schemas.openxmlformats.org/markup-compatibility/2006" xmlns:a14="http://schemas.microsoft.com/office/drawing/2010/main">
        <mc:Choice Requires="a14">
          <p:sp>
            <p:nvSpPr>
              <p:cNvPr id="1228" name="Google Shape;1228;p46">
                <a:extLst>
                  <a:ext uri="{FF2B5EF4-FFF2-40B4-BE49-F238E27FC236}">
                    <a16:creationId xmlns:a16="http://schemas.microsoft.com/office/drawing/2014/main" id="{1A7032C2-64D6-7460-1012-F4E20BA65F28}"/>
                  </a:ext>
                </a:extLst>
              </p:cNvPr>
              <p:cNvSpPr txBox="1">
                <a:spLocks noGrp="1"/>
              </p:cNvSpPr>
              <p:nvPr>
                <p:ph type="subTitle" idx="1"/>
              </p:nvPr>
            </p:nvSpPr>
            <p:spPr>
              <a:xfrm>
                <a:off x="720000" y="1420828"/>
                <a:ext cx="4695000" cy="27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Important features:</a:t>
                </a:r>
              </a:p>
              <a:p>
                <a:pPr marL="457200" lvl="0" indent="-317500" algn="l" rtl="0">
                  <a:spcBef>
                    <a:spcPts val="0"/>
                  </a:spcBef>
                  <a:spcAft>
                    <a:spcPts val="0"/>
                  </a:spcAft>
                  <a:buSzPts val="1400"/>
                  <a:buChar char="●"/>
                </a:pPr>
                <a:r>
                  <a:rPr lang="en-US" dirty="0"/>
                  <a:t>Same Linear Part as before</a:t>
                </a:r>
              </a:p>
              <a:p>
                <a:pPr marL="457200" lvl="0" indent="-317500" algn="l" rtl="0">
                  <a:spcBef>
                    <a:spcPts val="0"/>
                  </a:spcBef>
                  <a:spcAft>
                    <a:spcPts val="0"/>
                  </a:spcAft>
                  <a:buSzPts val="1400"/>
                  <a:buChar char="●"/>
                </a:pPr>
                <a:r>
                  <a:rPr lang="en-US" dirty="0"/>
                  <a:t>Different Angular Part with the Acceleration of the Euler Angles with NO Physical Meaning</a:t>
                </a:r>
              </a:p>
              <a:p>
                <a:pPr>
                  <a:buSzPts val="1400"/>
                </a:pPr>
                <a:r>
                  <a:rPr lang="en-US" dirty="0"/>
                  <a:t>NO Geometrical and Physical Meaning</a:t>
                </a:r>
              </a:p>
              <a:p>
                <a:pPr>
                  <a:buSzPts val="1400"/>
                </a:pPr>
                <a:r>
                  <a:rPr lang="en-US" dirty="0"/>
                  <a:t>Representation Singularities when </a:t>
                </a:r>
                <a14:m>
                  <m:oMath xmlns:m="http://schemas.openxmlformats.org/officeDocument/2006/math">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det</m:t>
                        </m:r>
                      </m:fName>
                      <m:e>
                        <m:d>
                          <m:dPr>
                            <m:ctrlPr>
                              <a:rPr lang="it-IT" b="0" i="1" smtClean="0">
                                <a:latin typeface="Cambria Math" panose="02040503050406030204" pitchFamily="18" charset="0"/>
                              </a:rPr>
                            </m:ctrlPr>
                          </m:dPr>
                          <m:e>
                            <m:r>
                              <a:rPr lang="it-IT" b="0" i="1" smtClean="0">
                                <a:latin typeface="Cambria Math" panose="02040503050406030204" pitchFamily="18" charset="0"/>
                              </a:rPr>
                              <m:t>𝑄</m:t>
                            </m:r>
                          </m:e>
                        </m:d>
                      </m:e>
                    </m:func>
                    <m:r>
                      <a:rPr lang="it-IT" b="0" i="1" smtClean="0">
                        <a:latin typeface="Cambria Math" panose="02040503050406030204" pitchFamily="18" charset="0"/>
                      </a:rPr>
                      <m:t>=0→</m:t>
                    </m:r>
                    <m:r>
                      <a:rPr lang="it-IT" b="0" i="1" smtClean="0">
                        <a:latin typeface="Cambria Math" panose="02040503050406030204" pitchFamily="18" charset="0"/>
                      </a:rPr>
                      <m:t>𝜃</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𝜋</m:t>
                        </m:r>
                      </m:num>
                      <m:den>
                        <m:r>
                          <a:rPr lang="it-IT" b="0" i="1" smtClean="0">
                            <a:latin typeface="Cambria Math" panose="02040503050406030204" pitchFamily="18" charset="0"/>
                          </a:rPr>
                          <m:t>2</m:t>
                        </m:r>
                      </m:den>
                    </m:f>
                  </m:oMath>
                </a14:m>
                <a:endParaRPr lang="en-US" dirty="0"/>
              </a:p>
              <a:p>
                <a:pPr marL="139700" lvl="0" indent="0" algn="l" rtl="0">
                  <a:spcBef>
                    <a:spcPts val="0"/>
                  </a:spcBef>
                  <a:spcAft>
                    <a:spcPts val="0"/>
                  </a:spcAft>
                  <a:buSzPts val="140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it-IT" b="0" i="1" smtClean="0">
                                  <a:latin typeface="Cambria Math" panose="02040503050406030204" pitchFamily="18" charset="0"/>
                                </a:rPr>
                              </m:ctrlPr>
                            </m:eqArrPr>
                            <m:e>
                              <m:r>
                                <a:rPr lang="it-IT" b="0" i="1" smtClean="0">
                                  <a:latin typeface="Cambria Math" panose="02040503050406030204" pitchFamily="18" charset="0"/>
                                </a:rPr>
                                <m:t>𝑚</m:t>
                              </m:r>
                              <m:sSub>
                                <m:sSubPr>
                                  <m:ctrlPr>
                                    <a:rPr lang="it-IT" b="0" i="1" dirty="0" smtClean="0">
                                      <a:latin typeface="Cambria Math" panose="02040503050406030204" pitchFamily="18" charset="0"/>
                                    </a:rPr>
                                  </m:ctrlPr>
                                </m:sSub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𝑝</m:t>
                                      </m:r>
                                    </m:e>
                                  </m:acc>
                                </m:e>
                                <m:sub>
                                  <m:r>
                                    <a:rPr lang="it-IT" b="0" i="1" dirty="0" smtClean="0">
                                      <a:latin typeface="Cambria Math" panose="02040503050406030204" pitchFamily="18" charset="0"/>
                                    </a:rPr>
                                    <m:t>𝑏</m:t>
                                  </m:r>
                                </m:sub>
                              </m:sSub>
                              <m:r>
                                <a:rPr lang="it-IT" b="0" i="1" dirty="0" smtClean="0">
                                  <a:latin typeface="Cambria Math" panose="02040503050406030204" pitchFamily="18" charset="0"/>
                                </a:rPr>
                                <m:t>=</m:t>
                              </m:r>
                              <m:r>
                                <a:rPr lang="it-IT" b="0" i="1" dirty="0" smtClean="0">
                                  <a:latin typeface="Cambria Math" panose="02040503050406030204" pitchFamily="18" charset="0"/>
                                </a:rPr>
                                <m:t>𝑚𝑔</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𝑒</m:t>
                                  </m:r>
                                </m:e>
                                <m:sub>
                                  <m:r>
                                    <a:rPr lang="it-IT" b="0" i="1" dirty="0" smtClean="0">
                                      <a:latin typeface="Cambria Math" panose="02040503050406030204" pitchFamily="18" charset="0"/>
                                    </a:rPr>
                                    <m:t>3</m:t>
                                  </m:r>
                                </m:sub>
                              </m:sSub>
                              <m:r>
                                <a:rPr lang="it-IT" b="0" i="1" dirty="0" smtClean="0">
                                  <a:latin typeface="Cambria Math" panose="02040503050406030204" pitchFamily="18" charset="0"/>
                                </a:rPr>
                                <m:t>−</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𝑢</m:t>
                                  </m:r>
                                </m:e>
                                <m:sub>
                                  <m:r>
                                    <a:rPr lang="it-IT" b="0" i="1" dirty="0" smtClean="0">
                                      <a:latin typeface="Cambria Math" panose="02040503050406030204" pitchFamily="18" charset="0"/>
                                    </a:rPr>
                                    <m:t>𝑇</m:t>
                                  </m:r>
                                </m:sub>
                              </m:sSub>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𝑅</m:t>
                                  </m:r>
                                </m:e>
                                <m:sub>
                                  <m:r>
                                    <a:rPr lang="it-IT" b="0" i="1" dirty="0" smtClean="0">
                                      <a:latin typeface="Cambria Math" panose="02040503050406030204" pitchFamily="18" charset="0"/>
                                    </a:rPr>
                                    <m:t>𝑏</m:t>
                                  </m:r>
                                </m:sub>
                              </m:sSub>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𝑒</m:t>
                                  </m:r>
                                </m:e>
                                <m:sub>
                                  <m:r>
                                    <a:rPr lang="it-IT" b="0" i="1" dirty="0" smtClean="0">
                                      <a:latin typeface="Cambria Math" panose="02040503050406030204" pitchFamily="18" charset="0"/>
                                    </a:rPr>
                                    <m:t>3</m:t>
                                  </m:r>
                                </m:sub>
                              </m:sSub>
                              <m:r>
                                <a:rPr lang="it-IT" b="0" i="1" dirty="0" smtClean="0">
                                  <a:latin typeface="Cambria Math" panose="02040503050406030204" pitchFamily="18" charset="0"/>
                                </a:rPr>
                                <m:t>+</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𝑓</m:t>
                                  </m:r>
                                </m:e>
                                <m:sub>
                                  <m:r>
                                    <a:rPr lang="it-IT" b="0" i="1" dirty="0" smtClean="0">
                                      <a:latin typeface="Cambria Math" panose="02040503050406030204" pitchFamily="18" charset="0"/>
                                    </a:rPr>
                                    <m:t>𝑒</m:t>
                                  </m:r>
                                </m:sub>
                              </m:sSub>
                            </m:e>
                            <m:e>
                              <m:r>
                                <a:rPr lang="it-IT" b="0" i="1" dirty="0" smtClean="0">
                                  <a:latin typeface="Cambria Math" panose="02040503050406030204" pitchFamily="18" charset="0"/>
                                </a:rPr>
                                <m:t>𝑀</m:t>
                              </m:r>
                              <m:d>
                                <m:dPr>
                                  <m:ctrlPr>
                                    <a:rPr lang="it-IT" b="0" i="1" dirty="0" smtClean="0">
                                      <a:latin typeface="Cambria Math" panose="02040503050406030204" pitchFamily="18" charset="0"/>
                                    </a:rPr>
                                  </m:ctrlPr>
                                </m:dPr>
                                <m:e>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𝜂</m:t>
                                      </m:r>
                                    </m:e>
                                    <m:sub>
                                      <m:r>
                                        <a:rPr lang="it-IT" b="0" i="1" dirty="0" smtClean="0">
                                          <a:latin typeface="Cambria Math" panose="02040503050406030204" pitchFamily="18" charset="0"/>
                                        </a:rPr>
                                        <m:t>𝑏</m:t>
                                      </m:r>
                                    </m:sub>
                                  </m:sSub>
                                </m:e>
                              </m:d>
                              <m:sSub>
                                <m:sSubPr>
                                  <m:ctrlPr>
                                    <a:rPr lang="it-IT" b="0" i="1" dirty="0" smtClean="0">
                                      <a:latin typeface="Cambria Math" panose="02040503050406030204" pitchFamily="18" charset="0"/>
                                    </a:rPr>
                                  </m:ctrlPr>
                                </m:sSubPr>
                                <m:e>
                                  <m:acc>
                                    <m:accPr>
                                      <m:chr m:val="̈"/>
                                      <m:ctrlPr>
                                        <a:rPr lang="it-IT" b="0" i="1" dirty="0" smtClean="0">
                                          <a:latin typeface="Cambria Math" panose="02040503050406030204" pitchFamily="18" charset="0"/>
                                        </a:rPr>
                                      </m:ctrlPr>
                                    </m:accPr>
                                    <m:e>
                                      <m:r>
                                        <a:rPr lang="it-IT" b="0" i="1" dirty="0" smtClean="0">
                                          <a:latin typeface="Cambria Math" panose="02040503050406030204" pitchFamily="18" charset="0"/>
                                        </a:rPr>
                                        <m:t>𝜂</m:t>
                                      </m:r>
                                    </m:e>
                                  </m:acc>
                                </m:e>
                                <m:sub>
                                  <m:r>
                                    <a:rPr lang="it-IT" b="0" i="1" dirty="0" smtClean="0">
                                      <a:latin typeface="Cambria Math" panose="02040503050406030204" pitchFamily="18" charset="0"/>
                                    </a:rPr>
                                    <m:t>𝑏</m:t>
                                  </m:r>
                                </m:sub>
                              </m:sSub>
                              <m:r>
                                <a:rPr lang="it-IT" b="0" i="1" dirty="0" smtClean="0">
                                  <a:latin typeface="Cambria Math" panose="02040503050406030204" pitchFamily="18" charset="0"/>
                                </a:rPr>
                                <m:t>=−</m:t>
                              </m:r>
                              <m:r>
                                <a:rPr lang="it-IT" b="0" i="1" dirty="0" smtClean="0">
                                  <a:latin typeface="Cambria Math" panose="02040503050406030204" pitchFamily="18" charset="0"/>
                                </a:rPr>
                                <m:t>𝐶</m:t>
                              </m:r>
                              <m:d>
                                <m:dPr>
                                  <m:ctrlPr>
                                    <a:rPr lang="it-IT" b="0" i="1" dirty="0" smtClean="0">
                                      <a:latin typeface="Cambria Math" panose="02040503050406030204" pitchFamily="18" charset="0"/>
                                    </a:rPr>
                                  </m:ctrlPr>
                                </m:dPr>
                                <m:e>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𝜂</m:t>
                                      </m:r>
                                    </m:e>
                                    <m:sub>
                                      <m:r>
                                        <a:rPr lang="it-IT" b="0" i="1" dirty="0" smtClean="0">
                                          <a:latin typeface="Cambria Math" panose="02040503050406030204" pitchFamily="18" charset="0"/>
                                        </a:rPr>
                                        <m:t>𝑏</m:t>
                                      </m:r>
                                    </m:sub>
                                  </m:sSub>
                                  <m:r>
                                    <a:rPr lang="it-IT" b="0" i="1" dirty="0" smtClean="0">
                                      <a:latin typeface="Cambria Math" panose="02040503050406030204" pitchFamily="18" charset="0"/>
                                    </a:rPr>
                                    <m:t>,</m:t>
                                  </m:r>
                                  <m:sSub>
                                    <m:sSubPr>
                                      <m:ctrlPr>
                                        <a:rPr lang="it-IT" b="0" i="1" dirty="0" smtClean="0">
                                          <a:latin typeface="Cambria Math" panose="02040503050406030204" pitchFamily="18" charset="0"/>
                                        </a:rPr>
                                      </m:ctrlPr>
                                    </m:sSubPr>
                                    <m:e>
                                      <m:acc>
                                        <m:accPr>
                                          <m:chr m:val="̇"/>
                                          <m:ctrlPr>
                                            <a:rPr lang="it-IT" b="0" i="1" dirty="0" smtClean="0">
                                              <a:latin typeface="Cambria Math" panose="02040503050406030204" pitchFamily="18" charset="0"/>
                                            </a:rPr>
                                          </m:ctrlPr>
                                        </m:accPr>
                                        <m:e>
                                          <m:r>
                                            <a:rPr lang="it-IT" b="0" i="1" dirty="0" smtClean="0">
                                              <a:latin typeface="Cambria Math" panose="02040503050406030204" pitchFamily="18" charset="0"/>
                                            </a:rPr>
                                            <m:t>𝜂</m:t>
                                          </m:r>
                                        </m:e>
                                      </m:acc>
                                    </m:e>
                                    <m:sub>
                                      <m:r>
                                        <a:rPr lang="it-IT" b="0" i="1" dirty="0" smtClean="0">
                                          <a:latin typeface="Cambria Math" panose="02040503050406030204" pitchFamily="18" charset="0"/>
                                        </a:rPr>
                                        <m:t>𝑏</m:t>
                                      </m:r>
                                    </m:sub>
                                  </m:sSub>
                                </m:e>
                              </m:d>
                              <m:sSub>
                                <m:sSubPr>
                                  <m:ctrlPr>
                                    <a:rPr lang="it-IT" b="0" i="1" dirty="0" smtClean="0">
                                      <a:latin typeface="Cambria Math" panose="02040503050406030204" pitchFamily="18" charset="0"/>
                                    </a:rPr>
                                  </m:ctrlPr>
                                </m:sSubPr>
                                <m:e>
                                  <m:acc>
                                    <m:accPr>
                                      <m:chr m:val="̇"/>
                                      <m:ctrlPr>
                                        <a:rPr lang="it-IT" b="0" i="1" dirty="0" smtClean="0">
                                          <a:latin typeface="Cambria Math" panose="02040503050406030204" pitchFamily="18" charset="0"/>
                                        </a:rPr>
                                      </m:ctrlPr>
                                    </m:accPr>
                                    <m:e>
                                      <m:r>
                                        <a:rPr lang="it-IT" b="0" i="1" dirty="0" smtClean="0">
                                          <a:latin typeface="Cambria Math" panose="02040503050406030204" pitchFamily="18" charset="0"/>
                                        </a:rPr>
                                        <m:t>𝜂</m:t>
                                      </m:r>
                                    </m:e>
                                  </m:acc>
                                </m:e>
                                <m:sub>
                                  <m:r>
                                    <a:rPr lang="it-IT" b="0" i="1" dirty="0" smtClean="0">
                                      <a:latin typeface="Cambria Math" panose="02040503050406030204" pitchFamily="18" charset="0"/>
                                    </a:rPr>
                                    <m:t>𝑏</m:t>
                                  </m:r>
                                </m:sub>
                              </m:sSub>
                              <m:r>
                                <a:rPr lang="it-IT" b="0" i="1" dirty="0" smtClean="0">
                                  <a:latin typeface="Cambria Math" panose="02040503050406030204" pitchFamily="18" charset="0"/>
                                </a:rPr>
                                <m:t>+</m:t>
                              </m:r>
                              <m:sSup>
                                <m:sSupPr>
                                  <m:ctrlPr>
                                    <a:rPr lang="it-IT" b="0" i="1" dirty="0" smtClean="0">
                                      <a:latin typeface="Cambria Math" panose="02040503050406030204" pitchFamily="18" charset="0"/>
                                    </a:rPr>
                                  </m:ctrlPr>
                                </m:sSupPr>
                                <m:e>
                                  <m:r>
                                    <a:rPr lang="it-IT" b="0" i="1" dirty="0" smtClean="0">
                                      <a:latin typeface="Cambria Math" panose="02040503050406030204" pitchFamily="18" charset="0"/>
                                    </a:rPr>
                                    <m:t>𝑄</m:t>
                                  </m:r>
                                </m:e>
                                <m:sup>
                                  <m:r>
                                    <a:rPr lang="it-IT" b="0" i="1" dirty="0" smtClean="0">
                                      <a:latin typeface="Cambria Math" panose="02040503050406030204" pitchFamily="18" charset="0"/>
                                    </a:rPr>
                                    <m:t>𝑇</m:t>
                                  </m:r>
                                </m:sup>
                              </m:sSup>
                              <m:d>
                                <m:dPr>
                                  <m:ctrlPr>
                                    <a:rPr lang="it-IT" b="0" i="1" dirty="0" smtClean="0">
                                      <a:latin typeface="Cambria Math" panose="02040503050406030204" pitchFamily="18" charset="0"/>
                                    </a:rPr>
                                  </m:ctrlPr>
                                </m:dPr>
                                <m:e>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𝜂</m:t>
                                      </m:r>
                                    </m:e>
                                    <m:sub>
                                      <m:r>
                                        <a:rPr lang="it-IT" b="0" i="1" dirty="0" smtClean="0">
                                          <a:latin typeface="Cambria Math" panose="02040503050406030204" pitchFamily="18" charset="0"/>
                                        </a:rPr>
                                        <m:t>𝑏</m:t>
                                      </m:r>
                                    </m:sub>
                                  </m:sSub>
                                </m:e>
                              </m:d>
                              <m:sSup>
                                <m:sSupPr>
                                  <m:ctrlPr>
                                    <a:rPr lang="it-IT" b="0" i="1" dirty="0" smtClean="0">
                                      <a:latin typeface="Cambria Math" panose="02040503050406030204" pitchFamily="18" charset="0"/>
                                    </a:rPr>
                                  </m:ctrlPr>
                                </m:sSupPr>
                                <m:e>
                                  <m:r>
                                    <a:rPr lang="it-IT" b="0" i="1" dirty="0" smtClean="0">
                                      <a:latin typeface="Cambria Math" panose="02040503050406030204" pitchFamily="18" charset="0"/>
                                    </a:rPr>
                                    <m:t>𝜏</m:t>
                                  </m:r>
                                </m:e>
                                <m:sup>
                                  <m:r>
                                    <a:rPr lang="it-IT" b="0" i="1" dirty="0" smtClean="0">
                                      <a:latin typeface="Cambria Math" panose="02040503050406030204" pitchFamily="18" charset="0"/>
                                    </a:rPr>
                                    <m:t>𝑏</m:t>
                                  </m:r>
                                </m:sup>
                              </m:sSup>
                              <m:r>
                                <a:rPr lang="it-IT" b="0" i="1" dirty="0" smtClean="0">
                                  <a:latin typeface="Cambria Math" panose="02040503050406030204" pitchFamily="18" charset="0"/>
                                </a:rPr>
                                <m:t>+</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𝜏</m:t>
                                  </m:r>
                                </m:e>
                                <m:sub>
                                  <m:r>
                                    <a:rPr lang="it-IT" b="0" i="1" dirty="0" smtClean="0">
                                      <a:latin typeface="Cambria Math" panose="02040503050406030204" pitchFamily="18" charset="0"/>
                                    </a:rPr>
                                    <m:t>𝑒</m:t>
                                  </m:r>
                                </m:sub>
                              </m:sSub>
                            </m:e>
                          </m:eqArr>
                        </m:e>
                      </m:d>
                    </m:oMath>
                  </m:oMathPara>
                </a14:m>
                <a:endParaRPr lang="en-US" dirty="0"/>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𝜂</m:t>
                        </m:r>
                      </m:e>
                      <m:sub>
                        <m:r>
                          <a:rPr lang="it-IT" b="0" i="1" smtClean="0">
                            <a:latin typeface="Cambria Math" panose="02040503050406030204" pitchFamily="18" charset="0"/>
                          </a:rPr>
                          <m:t>𝑏</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begChr m:val="["/>
                            <m:endChr m:val="]"/>
                            <m:ctrlPr>
                              <a:rPr lang="it-IT" b="0" i="1" smtClean="0">
                                <a:latin typeface="Cambria Math" panose="02040503050406030204" pitchFamily="18" charset="0"/>
                              </a:rPr>
                            </m:ctrlPr>
                          </m:dPr>
                          <m:e>
                            <m:r>
                              <m:rPr>
                                <m:sty m:val="p"/>
                              </m:rPr>
                              <a:rPr lang="el-GR" b="0" i="1" smtClean="0">
                                <a:latin typeface="Cambria Math" panose="02040503050406030204" pitchFamily="18" charset="0"/>
                              </a:rPr>
                              <m:t>φ</m:t>
                            </m:r>
                            <m:r>
                              <a:rPr lang="it-IT" b="0" i="1" smtClean="0">
                                <a:latin typeface="Cambria Math" panose="02040503050406030204" pitchFamily="18" charset="0"/>
                              </a:rPr>
                              <m:t>   </m:t>
                            </m:r>
                            <m:r>
                              <a:rPr lang="it-IT" b="0" i="1" smtClean="0">
                                <a:latin typeface="Cambria Math" panose="02040503050406030204" pitchFamily="18" charset="0"/>
                              </a:rPr>
                              <m:t>𝜃</m:t>
                            </m:r>
                            <m:r>
                              <a:rPr lang="it-IT" b="0" i="1" smtClean="0">
                                <a:latin typeface="Cambria Math" panose="02040503050406030204" pitchFamily="18" charset="0"/>
                              </a:rPr>
                              <m:t>   </m:t>
                            </m:r>
                            <m:r>
                              <a:rPr lang="it-IT" b="0" i="1" smtClean="0">
                                <a:latin typeface="Cambria Math" panose="02040503050406030204" pitchFamily="18" charset="0"/>
                              </a:rPr>
                              <m:t>𝜓</m:t>
                            </m:r>
                          </m:e>
                        </m:d>
                      </m:e>
                      <m:sup>
                        <m:r>
                          <a:rPr lang="it-IT" b="0" i="1" smtClean="0">
                            <a:latin typeface="Cambria Math" panose="02040503050406030204" pitchFamily="18" charset="0"/>
                          </a:rPr>
                          <m:t>𝑇</m:t>
                        </m:r>
                      </m:sup>
                    </m:sSup>
                  </m:oMath>
                </a14:m>
                <a:r>
                  <a:rPr lang="en-US" dirty="0"/>
                  <a:t> , </a:t>
                </a:r>
                <a14:m>
                  <m:oMath xmlns:m="http://schemas.openxmlformats.org/officeDocument/2006/math">
                    <m:r>
                      <a:rPr lang="it-IT" b="0" i="1" smtClean="0">
                        <a:latin typeface="Cambria Math" panose="02040503050406030204" pitchFamily="18" charset="0"/>
                      </a:rPr>
                      <m:t>𝑄</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𝜂</m:t>
                            </m:r>
                          </m:e>
                          <m:sub>
                            <m:r>
                              <a:rPr lang="it-IT" b="0" i="1" smtClean="0">
                                <a:latin typeface="Cambria Math" panose="02040503050406030204" pitchFamily="18" charset="0"/>
                              </a:rPr>
                              <m:t>𝑏</m:t>
                            </m:r>
                          </m:sub>
                        </m:sSub>
                      </m:e>
                    </m:d>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ℝ</m:t>
                        </m:r>
                      </m:e>
                      <m:sup>
                        <m:r>
                          <a:rPr lang="it-IT" b="0" i="1" smtClean="0">
                            <a:latin typeface="Cambria Math" panose="02040503050406030204" pitchFamily="18" charset="0"/>
                          </a:rPr>
                          <m:t>3×3 </m:t>
                        </m:r>
                      </m:sup>
                    </m:sSup>
                  </m:oMath>
                </a14:m>
                <a:r>
                  <a:rPr lang="en-US" dirty="0"/>
                  <a:t> such that </a:t>
                </a:r>
                <a14:m>
                  <m:oMath xmlns:m="http://schemas.openxmlformats.org/officeDocument/2006/math">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𝜔</m:t>
                        </m:r>
                      </m:e>
                      <m:sub>
                        <m:r>
                          <a:rPr lang="it-IT" b="0" i="1" smtClean="0">
                            <a:latin typeface="Cambria Math" panose="02040503050406030204" pitchFamily="18" charset="0"/>
                          </a:rPr>
                          <m:t>𝑏</m:t>
                        </m:r>
                      </m:sub>
                      <m:sup>
                        <m:r>
                          <a:rPr lang="it-IT" b="0" i="1" smtClean="0">
                            <a:latin typeface="Cambria Math" panose="02040503050406030204" pitchFamily="18" charset="0"/>
                          </a:rPr>
                          <m:t>𝑏</m:t>
                        </m:r>
                      </m:sup>
                    </m:sSubSup>
                    <m:r>
                      <a:rPr lang="it-IT" b="0" i="1" smtClean="0">
                        <a:latin typeface="Cambria Math" panose="02040503050406030204" pitchFamily="18" charset="0"/>
                      </a:rPr>
                      <m:t>=</m:t>
                    </m:r>
                    <m:r>
                      <a:rPr lang="it-IT" b="0" i="1" smtClean="0">
                        <a:latin typeface="Cambria Math" panose="02040503050406030204" pitchFamily="18" charset="0"/>
                      </a:rPr>
                      <m:t>𝑄</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𝜂</m:t>
                            </m:r>
                          </m:e>
                          <m:sub>
                            <m:r>
                              <a:rPr lang="it-IT" b="0" i="1" smtClean="0">
                                <a:latin typeface="Cambria Math" panose="02040503050406030204" pitchFamily="18" charset="0"/>
                              </a:rPr>
                              <m:t>𝑏</m:t>
                            </m:r>
                          </m:sub>
                        </m:sSub>
                      </m:e>
                    </m:d>
                    <m:sSub>
                      <m:sSubPr>
                        <m:ctrlPr>
                          <a:rPr lang="it-IT" b="0" i="1" smtClean="0">
                            <a:latin typeface="Cambria Math" panose="02040503050406030204" pitchFamily="18" charset="0"/>
                          </a:rPr>
                        </m:ctrlPr>
                      </m:sSub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𝜂</m:t>
                            </m:r>
                          </m:e>
                        </m:acc>
                      </m:e>
                      <m:sub>
                        <m:r>
                          <a:rPr lang="it-IT" b="0" i="1" smtClean="0">
                            <a:latin typeface="Cambria Math" panose="02040503050406030204" pitchFamily="18" charset="0"/>
                          </a:rPr>
                          <m:t>𝑏</m:t>
                        </m:r>
                      </m:sub>
                    </m:sSub>
                  </m:oMath>
                </a14:m>
                <a:r>
                  <a:rPr lang="en-US" dirty="0"/>
                  <a:t> and </a:t>
                </a:r>
                <a14:m>
                  <m:oMath xmlns:m="http://schemas.openxmlformats.org/officeDocument/2006/math">
                    <m:r>
                      <a:rPr lang="it-IT" b="0" i="1" smtClean="0">
                        <a:latin typeface="Cambria Math" panose="02040503050406030204" pitchFamily="18" charset="0"/>
                      </a:rPr>
                      <m:t>𝐶</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𝜂</m:t>
                            </m:r>
                          </m:e>
                          <m:sub>
                            <m:r>
                              <a:rPr lang="it-IT" b="0" i="1" smtClean="0">
                                <a:latin typeface="Cambria Math" panose="02040503050406030204" pitchFamily="18" charset="0"/>
                              </a:rPr>
                              <m:t>𝑏</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𝜂</m:t>
                                </m:r>
                              </m:e>
                            </m:acc>
                          </m:e>
                          <m:sub>
                            <m:r>
                              <a:rPr lang="it-IT" b="0" i="1" smtClean="0">
                                <a:latin typeface="Cambria Math" panose="02040503050406030204" pitchFamily="18" charset="0"/>
                              </a:rPr>
                              <m:t>𝑏</m:t>
                            </m:r>
                          </m:sub>
                        </m:sSub>
                      </m:e>
                    </m:d>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𝑄</m:t>
                        </m:r>
                      </m:e>
                      <m:sup>
                        <m:r>
                          <a:rPr lang="it-IT" b="0" i="1" smtClean="0">
                            <a:latin typeface="Cambria Math" panose="02040503050406030204" pitchFamily="18" charset="0"/>
                          </a:rPr>
                          <m:t>𝑇</m:t>
                        </m:r>
                      </m:sup>
                    </m:sSup>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𝜂</m:t>
                            </m:r>
                          </m:e>
                          <m:sub>
                            <m:r>
                              <a:rPr lang="it-IT" b="0" i="1" smtClean="0">
                                <a:latin typeface="Cambria Math" panose="02040503050406030204" pitchFamily="18" charset="0"/>
                              </a:rPr>
                              <m:t>𝑏</m:t>
                            </m:r>
                          </m:sub>
                        </m:sSub>
                      </m:e>
                    </m:d>
                    <m:r>
                      <a:rPr lang="it-IT" b="0" i="1" smtClean="0">
                        <a:latin typeface="Cambria Math" panose="02040503050406030204" pitchFamily="18" charset="0"/>
                      </a:rPr>
                      <m:t>𝑆</m:t>
                    </m:r>
                    <m:d>
                      <m:dPr>
                        <m:ctrlPr>
                          <a:rPr lang="it-IT" b="0" i="1" smtClean="0">
                            <a:latin typeface="Cambria Math" panose="02040503050406030204" pitchFamily="18" charset="0"/>
                          </a:rPr>
                        </m:ctrlPr>
                      </m:dPr>
                      <m:e>
                        <m:r>
                          <a:rPr lang="it-IT" b="0" i="1" smtClean="0">
                            <a:latin typeface="Cambria Math" panose="02040503050406030204" pitchFamily="18" charset="0"/>
                          </a:rPr>
                          <m:t>𝑄</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𝜂</m:t>
                                </m:r>
                              </m:e>
                              <m:sub>
                                <m:r>
                                  <a:rPr lang="it-IT" b="0" i="1" smtClean="0">
                                    <a:latin typeface="Cambria Math" panose="02040503050406030204" pitchFamily="18" charset="0"/>
                                  </a:rPr>
                                  <m:t>𝑏</m:t>
                                </m:r>
                              </m:sub>
                            </m:sSub>
                          </m:e>
                        </m:d>
                        <m:sSub>
                          <m:sSubPr>
                            <m:ctrlPr>
                              <a:rPr lang="it-IT" b="0" i="1" smtClean="0">
                                <a:latin typeface="Cambria Math" panose="02040503050406030204" pitchFamily="18" charset="0"/>
                              </a:rPr>
                            </m:ctrlPr>
                          </m:sSub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𝜂</m:t>
                                </m:r>
                              </m:e>
                            </m:acc>
                          </m:e>
                          <m:sub>
                            <m:r>
                              <a:rPr lang="it-IT" b="0" i="1" smtClean="0">
                                <a:latin typeface="Cambria Math" panose="02040503050406030204" pitchFamily="18" charset="0"/>
                              </a:rPr>
                              <m:t>𝑏</m:t>
                            </m:r>
                          </m:sub>
                        </m:sSub>
                      </m:e>
                    </m:d>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𝑏</m:t>
                        </m:r>
                      </m:sub>
                    </m:sSub>
                    <m:r>
                      <a:rPr lang="it-IT" b="0" i="1" smtClean="0">
                        <a:latin typeface="Cambria Math" panose="02040503050406030204" pitchFamily="18" charset="0"/>
                      </a:rPr>
                      <m:t>𝑄</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𝜂</m:t>
                            </m:r>
                          </m:e>
                          <m:sub>
                            <m:r>
                              <a:rPr lang="it-IT" b="0" i="1" smtClean="0">
                                <a:latin typeface="Cambria Math" panose="02040503050406030204" pitchFamily="18" charset="0"/>
                              </a:rPr>
                              <m:t>𝑏</m:t>
                            </m:r>
                          </m:sub>
                        </m:sSub>
                      </m:e>
                    </m:d>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𝑄</m:t>
                        </m:r>
                      </m:e>
                      <m:sup>
                        <m:r>
                          <a:rPr lang="it-IT" b="0" i="1" smtClean="0">
                            <a:latin typeface="Cambria Math" panose="02040503050406030204" pitchFamily="18" charset="0"/>
                          </a:rPr>
                          <m:t>𝑇</m:t>
                        </m:r>
                      </m:sup>
                    </m:sSup>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𝜂</m:t>
                            </m:r>
                          </m:e>
                          <m:sub>
                            <m:r>
                              <a:rPr lang="it-IT" b="0" i="1" smtClean="0">
                                <a:latin typeface="Cambria Math" panose="02040503050406030204" pitchFamily="18" charset="0"/>
                              </a:rPr>
                              <m:t>𝑏</m:t>
                            </m:r>
                          </m:sub>
                        </m:sSub>
                      </m:e>
                    </m:d>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𝑏</m:t>
                        </m:r>
                      </m:sub>
                    </m:sSub>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𝑄</m:t>
                        </m:r>
                      </m:e>
                    </m:acc>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𝜂</m:t>
                            </m:r>
                          </m:e>
                          <m:sub>
                            <m:r>
                              <a:rPr lang="it-IT" b="0" i="1" smtClean="0">
                                <a:latin typeface="Cambria Math" panose="02040503050406030204" pitchFamily="18" charset="0"/>
                              </a:rPr>
                              <m:t>𝑏</m:t>
                            </m:r>
                          </m:sub>
                        </m:sSub>
                      </m:e>
                    </m:d>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ℝ</m:t>
                        </m:r>
                      </m:e>
                      <m:sup>
                        <m:r>
                          <a:rPr lang="it-IT" b="0" i="1" smtClean="0">
                            <a:latin typeface="Cambria Math" panose="02040503050406030204" pitchFamily="18" charset="0"/>
                          </a:rPr>
                          <m:t>3×3</m:t>
                        </m:r>
                      </m:sup>
                    </m:sSup>
                  </m:oMath>
                </a14:m>
                <a:endParaRPr lang="en-US" dirty="0"/>
              </a:p>
            </p:txBody>
          </p:sp>
        </mc:Choice>
        <mc:Fallback xmlns="">
          <p:sp>
            <p:nvSpPr>
              <p:cNvPr id="1228" name="Google Shape;1228;p46">
                <a:extLst>
                  <a:ext uri="{FF2B5EF4-FFF2-40B4-BE49-F238E27FC236}">
                    <a16:creationId xmlns:a16="http://schemas.microsoft.com/office/drawing/2014/main" id="{1A7032C2-64D6-7460-1012-F4E20BA65F28}"/>
                  </a:ext>
                </a:extLst>
              </p:cNvPr>
              <p:cNvSpPr txBox="1">
                <a:spLocks noGrp="1" noRot="1" noChangeAspect="1" noMove="1" noResize="1" noEditPoints="1" noAdjustHandles="1" noChangeArrowheads="1" noChangeShapeType="1" noTextEdit="1"/>
              </p:cNvSpPr>
              <p:nvPr>
                <p:ph type="subTitle" idx="1"/>
              </p:nvPr>
            </p:nvSpPr>
            <p:spPr>
              <a:xfrm>
                <a:off x="720000" y="1420828"/>
                <a:ext cx="4695000" cy="2777100"/>
              </a:xfrm>
              <a:prstGeom prst="rect">
                <a:avLst/>
              </a:prstGeom>
              <a:blipFill>
                <a:blip r:embed="rId3"/>
                <a:stretch>
                  <a:fillRect l="-390" b="-13596"/>
                </a:stretch>
              </a:blipFill>
            </p:spPr>
            <p:txBody>
              <a:bodyPr/>
              <a:lstStyle/>
              <a:p>
                <a:r>
                  <a:rPr lang="it-IT">
                    <a:noFill/>
                  </a:rPr>
                  <a:t> </a:t>
                </a:r>
              </a:p>
            </p:txBody>
          </p:sp>
        </mc:Fallback>
      </mc:AlternateContent>
      <p:grpSp>
        <p:nvGrpSpPr>
          <p:cNvPr id="1229" name="Google Shape;1229;p46">
            <a:extLst>
              <a:ext uri="{FF2B5EF4-FFF2-40B4-BE49-F238E27FC236}">
                <a16:creationId xmlns:a16="http://schemas.microsoft.com/office/drawing/2014/main" id="{2099082C-8D3D-C822-FEA7-FABE054EEBEC}"/>
              </a:ext>
            </a:extLst>
          </p:cNvPr>
          <p:cNvGrpSpPr/>
          <p:nvPr/>
        </p:nvGrpSpPr>
        <p:grpSpPr>
          <a:xfrm>
            <a:off x="7339603" y="2128773"/>
            <a:ext cx="1484459" cy="3907172"/>
            <a:chOff x="2562382" y="1842098"/>
            <a:chExt cx="1090552" cy="2870388"/>
          </a:xfrm>
        </p:grpSpPr>
        <p:sp>
          <p:nvSpPr>
            <p:cNvPr id="1230" name="Google Shape;1230;p46">
              <a:extLst>
                <a:ext uri="{FF2B5EF4-FFF2-40B4-BE49-F238E27FC236}">
                  <a16:creationId xmlns:a16="http://schemas.microsoft.com/office/drawing/2014/main" id="{4E438E01-4793-59C1-CEBD-86136AA1823E}"/>
                </a:ext>
              </a:extLst>
            </p:cNvPr>
            <p:cNvSpPr/>
            <p:nvPr/>
          </p:nvSpPr>
          <p:spPr>
            <a:xfrm>
              <a:off x="2798912" y="2469605"/>
              <a:ext cx="301364" cy="210451"/>
            </a:xfrm>
            <a:custGeom>
              <a:avLst/>
              <a:gdLst/>
              <a:ahLst/>
              <a:cxnLst/>
              <a:rect l="l" t="t" r="r" b="b"/>
              <a:pathLst>
                <a:path w="6043" h="4220" extrusionOk="0">
                  <a:moveTo>
                    <a:pt x="1074" y="1"/>
                  </a:moveTo>
                  <a:cubicBezTo>
                    <a:pt x="1046" y="1"/>
                    <a:pt x="1018" y="6"/>
                    <a:pt x="993" y="18"/>
                  </a:cubicBezTo>
                  <a:cubicBezTo>
                    <a:pt x="913" y="52"/>
                    <a:pt x="819" y="177"/>
                    <a:pt x="778" y="352"/>
                  </a:cubicBezTo>
                  <a:cubicBezTo>
                    <a:pt x="754" y="443"/>
                    <a:pt x="747" y="546"/>
                    <a:pt x="761" y="660"/>
                  </a:cubicBezTo>
                  <a:cubicBezTo>
                    <a:pt x="801" y="992"/>
                    <a:pt x="1027" y="1147"/>
                    <a:pt x="1027" y="1147"/>
                  </a:cubicBezTo>
                  <a:lnTo>
                    <a:pt x="1" y="1904"/>
                  </a:lnTo>
                  <a:cubicBezTo>
                    <a:pt x="1" y="1904"/>
                    <a:pt x="433" y="2838"/>
                    <a:pt x="624" y="3115"/>
                  </a:cubicBezTo>
                  <a:cubicBezTo>
                    <a:pt x="813" y="3391"/>
                    <a:pt x="1004" y="3668"/>
                    <a:pt x="1431" y="3785"/>
                  </a:cubicBezTo>
                  <a:cubicBezTo>
                    <a:pt x="1565" y="3822"/>
                    <a:pt x="1681" y="3833"/>
                    <a:pt x="1785" y="3833"/>
                  </a:cubicBezTo>
                  <a:cubicBezTo>
                    <a:pt x="1930" y="3833"/>
                    <a:pt x="2050" y="3812"/>
                    <a:pt x="2156" y="3812"/>
                  </a:cubicBezTo>
                  <a:cubicBezTo>
                    <a:pt x="2215" y="3812"/>
                    <a:pt x="2270" y="3818"/>
                    <a:pt x="2323" y="3839"/>
                  </a:cubicBezTo>
                  <a:cubicBezTo>
                    <a:pt x="2505" y="3912"/>
                    <a:pt x="3627" y="4220"/>
                    <a:pt x="4254" y="4220"/>
                  </a:cubicBezTo>
                  <a:cubicBezTo>
                    <a:pt x="4369" y="4220"/>
                    <a:pt x="4467" y="4209"/>
                    <a:pt x="4540" y="4185"/>
                  </a:cubicBezTo>
                  <a:cubicBezTo>
                    <a:pt x="4618" y="4159"/>
                    <a:pt x="4714" y="4084"/>
                    <a:pt x="4817" y="3974"/>
                  </a:cubicBezTo>
                  <a:cubicBezTo>
                    <a:pt x="5332" y="3428"/>
                    <a:pt x="6043" y="2058"/>
                    <a:pt x="5757" y="2050"/>
                  </a:cubicBezTo>
                  <a:cubicBezTo>
                    <a:pt x="5732" y="2049"/>
                    <a:pt x="5699" y="2049"/>
                    <a:pt x="5658" y="2049"/>
                  </a:cubicBezTo>
                  <a:cubicBezTo>
                    <a:pt x="5358" y="2049"/>
                    <a:pt x="4654" y="2067"/>
                    <a:pt x="4076" y="2067"/>
                  </a:cubicBezTo>
                  <a:cubicBezTo>
                    <a:pt x="3629" y="2067"/>
                    <a:pt x="3257" y="2056"/>
                    <a:pt x="3202" y="2018"/>
                  </a:cubicBezTo>
                  <a:cubicBezTo>
                    <a:pt x="3068" y="1919"/>
                    <a:pt x="2407" y="1043"/>
                    <a:pt x="2231" y="867"/>
                  </a:cubicBezTo>
                  <a:cubicBezTo>
                    <a:pt x="2057" y="690"/>
                    <a:pt x="1427" y="660"/>
                    <a:pt x="1427" y="660"/>
                  </a:cubicBezTo>
                  <a:cubicBezTo>
                    <a:pt x="1427" y="660"/>
                    <a:pt x="1297" y="441"/>
                    <a:pt x="1291" y="240"/>
                  </a:cubicBezTo>
                  <a:cubicBezTo>
                    <a:pt x="1286" y="81"/>
                    <a:pt x="1178" y="1"/>
                    <a:pt x="1074"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6">
              <a:extLst>
                <a:ext uri="{FF2B5EF4-FFF2-40B4-BE49-F238E27FC236}">
                  <a16:creationId xmlns:a16="http://schemas.microsoft.com/office/drawing/2014/main" id="{45F8C158-E41B-8582-15EF-0200DFF428C1}"/>
                </a:ext>
              </a:extLst>
            </p:cNvPr>
            <p:cNvSpPr/>
            <p:nvPr/>
          </p:nvSpPr>
          <p:spPr>
            <a:xfrm>
              <a:off x="2911168" y="4497895"/>
              <a:ext cx="394222" cy="214591"/>
            </a:xfrm>
            <a:custGeom>
              <a:avLst/>
              <a:gdLst/>
              <a:ahLst/>
              <a:cxnLst/>
              <a:rect l="l" t="t" r="r" b="b"/>
              <a:pathLst>
                <a:path w="7905" h="4303" extrusionOk="0">
                  <a:moveTo>
                    <a:pt x="716" y="0"/>
                  </a:moveTo>
                  <a:cubicBezTo>
                    <a:pt x="703" y="0"/>
                    <a:pt x="690" y="1"/>
                    <a:pt x="680" y="2"/>
                  </a:cubicBezTo>
                  <a:cubicBezTo>
                    <a:pt x="171" y="73"/>
                    <a:pt x="89" y="452"/>
                    <a:pt x="89" y="452"/>
                  </a:cubicBezTo>
                  <a:cubicBezTo>
                    <a:pt x="89" y="452"/>
                    <a:pt x="0" y="1073"/>
                    <a:pt x="32" y="1221"/>
                  </a:cubicBezTo>
                  <a:cubicBezTo>
                    <a:pt x="63" y="1367"/>
                    <a:pt x="168" y="2131"/>
                    <a:pt x="1465" y="2750"/>
                  </a:cubicBezTo>
                  <a:cubicBezTo>
                    <a:pt x="2229" y="3115"/>
                    <a:pt x="2807" y="3182"/>
                    <a:pt x="3200" y="3182"/>
                  </a:cubicBezTo>
                  <a:cubicBezTo>
                    <a:pt x="3424" y="3182"/>
                    <a:pt x="3588" y="3160"/>
                    <a:pt x="3692" y="3160"/>
                  </a:cubicBezTo>
                  <a:cubicBezTo>
                    <a:pt x="3714" y="3160"/>
                    <a:pt x="3734" y="3161"/>
                    <a:pt x="3750" y="3163"/>
                  </a:cubicBezTo>
                  <a:cubicBezTo>
                    <a:pt x="3980" y="3197"/>
                    <a:pt x="4455" y="3343"/>
                    <a:pt x="4472" y="3451"/>
                  </a:cubicBezTo>
                  <a:cubicBezTo>
                    <a:pt x="4489" y="3557"/>
                    <a:pt x="4573" y="3703"/>
                    <a:pt x="4573" y="3703"/>
                  </a:cubicBezTo>
                  <a:cubicBezTo>
                    <a:pt x="4573" y="3703"/>
                    <a:pt x="5395" y="4162"/>
                    <a:pt x="5936" y="4266"/>
                  </a:cubicBezTo>
                  <a:cubicBezTo>
                    <a:pt x="6064" y="4291"/>
                    <a:pt x="6191" y="4302"/>
                    <a:pt x="6315" y="4302"/>
                  </a:cubicBezTo>
                  <a:cubicBezTo>
                    <a:pt x="6721" y="4302"/>
                    <a:pt x="7102" y="4184"/>
                    <a:pt x="7394" y="4020"/>
                  </a:cubicBezTo>
                  <a:cubicBezTo>
                    <a:pt x="7777" y="3806"/>
                    <a:pt x="7903" y="3546"/>
                    <a:pt x="7897" y="3305"/>
                  </a:cubicBezTo>
                  <a:cubicBezTo>
                    <a:pt x="7890" y="3063"/>
                    <a:pt x="7876" y="2607"/>
                    <a:pt x="7876" y="2607"/>
                  </a:cubicBezTo>
                  <a:cubicBezTo>
                    <a:pt x="7876" y="2607"/>
                    <a:pt x="7905" y="2256"/>
                    <a:pt x="7074" y="1931"/>
                  </a:cubicBezTo>
                  <a:cubicBezTo>
                    <a:pt x="6261" y="1613"/>
                    <a:pt x="1392" y="0"/>
                    <a:pt x="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6">
              <a:extLst>
                <a:ext uri="{FF2B5EF4-FFF2-40B4-BE49-F238E27FC236}">
                  <a16:creationId xmlns:a16="http://schemas.microsoft.com/office/drawing/2014/main" id="{1139EE4D-78B7-4531-71BC-271A39B1E71B}"/>
                </a:ext>
              </a:extLst>
            </p:cNvPr>
            <p:cNvSpPr/>
            <p:nvPr/>
          </p:nvSpPr>
          <p:spPr>
            <a:xfrm>
              <a:off x="3180413" y="4323153"/>
              <a:ext cx="345300" cy="227607"/>
            </a:xfrm>
            <a:custGeom>
              <a:avLst/>
              <a:gdLst/>
              <a:ahLst/>
              <a:cxnLst/>
              <a:rect l="l" t="t" r="r" b="b"/>
              <a:pathLst>
                <a:path w="6924" h="4564" extrusionOk="0">
                  <a:moveTo>
                    <a:pt x="1482" y="0"/>
                  </a:moveTo>
                  <a:cubicBezTo>
                    <a:pt x="1451" y="0"/>
                    <a:pt x="1421" y="3"/>
                    <a:pt x="1392" y="9"/>
                  </a:cubicBezTo>
                  <a:cubicBezTo>
                    <a:pt x="1371" y="12"/>
                    <a:pt x="1351" y="18"/>
                    <a:pt x="1329" y="22"/>
                  </a:cubicBezTo>
                  <a:cubicBezTo>
                    <a:pt x="882" y="141"/>
                    <a:pt x="351" y="648"/>
                    <a:pt x="305" y="707"/>
                  </a:cubicBezTo>
                  <a:cubicBezTo>
                    <a:pt x="274" y="745"/>
                    <a:pt x="94" y="1155"/>
                    <a:pt x="34" y="1490"/>
                  </a:cubicBezTo>
                  <a:cubicBezTo>
                    <a:pt x="0" y="1674"/>
                    <a:pt x="3" y="1839"/>
                    <a:pt x="88" y="1904"/>
                  </a:cubicBezTo>
                  <a:cubicBezTo>
                    <a:pt x="326" y="2088"/>
                    <a:pt x="1402" y="2600"/>
                    <a:pt x="1857" y="2687"/>
                  </a:cubicBezTo>
                  <a:cubicBezTo>
                    <a:pt x="2315" y="2773"/>
                    <a:pt x="3086" y="2890"/>
                    <a:pt x="3280" y="2945"/>
                  </a:cubicBezTo>
                  <a:cubicBezTo>
                    <a:pt x="3354" y="2968"/>
                    <a:pt x="3426" y="3020"/>
                    <a:pt x="3501" y="3086"/>
                  </a:cubicBezTo>
                  <a:cubicBezTo>
                    <a:pt x="3618" y="3196"/>
                    <a:pt x="3740" y="3339"/>
                    <a:pt x="3880" y="3451"/>
                  </a:cubicBezTo>
                  <a:cubicBezTo>
                    <a:pt x="4107" y="3637"/>
                    <a:pt x="4424" y="4434"/>
                    <a:pt x="5366" y="4546"/>
                  </a:cubicBezTo>
                  <a:cubicBezTo>
                    <a:pt x="5467" y="4558"/>
                    <a:pt x="5563" y="4564"/>
                    <a:pt x="5654" y="4564"/>
                  </a:cubicBezTo>
                  <a:cubicBezTo>
                    <a:pt x="6404" y="4564"/>
                    <a:pt x="6784" y="4183"/>
                    <a:pt x="6850" y="3966"/>
                  </a:cubicBezTo>
                  <a:cubicBezTo>
                    <a:pt x="6924" y="3722"/>
                    <a:pt x="6910" y="3277"/>
                    <a:pt x="6821" y="3008"/>
                  </a:cubicBezTo>
                  <a:cubicBezTo>
                    <a:pt x="6807" y="2965"/>
                    <a:pt x="6787" y="2923"/>
                    <a:pt x="6765" y="2885"/>
                  </a:cubicBezTo>
                  <a:cubicBezTo>
                    <a:pt x="6647" y="2682"/>
                    <a:pt x="6442" y="2545"/>
                    <a:pt x="6442" y="2545"/>
                  </a:cubicBezTo>
                  <a:cubicBezTo>
                    <a:pt x="6442" y="2545"/>
                    <a:pt x="4996" y="1781"/>
                    <a:pt x="3898" y="1213"/>
                  </a:cubicBezTo>
                  <a:cubicBezTo>
                    <a:pt x="3281" y="891"/>
                    <a:pt x="2775" y="630"/>
                    <a:pt x="2701" y="604"/>
                  </a:cubicBezTo>
                  <a:cubicBezTo>
                    <a:pt x="2531" y="541"/>
                    <a:pt x="2041" y="98"/>
                    <a:pt x="1617" y="15"/>
                  </a:cubicBezTo>
                  <a:cubicBezTo>
                    <a:pt x="1571" y="6"/>
                    <a:pt x="1525"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6">
              <a:extLst>
                <a:ext uri="{FF2B5EF4-FFF2-40B4-BE49-F238E27FC236}">
                  <a16:creationId xmlns:a16="http://schemas.microsoft.com/office/drawing/2014/main" id="{63BD2B75-96F3-7C55-96F5-D66DA82B8959}"/>
                </a:ext>
              </a:extLst>
            </p:cNvPr>
            <p:cNvSpPr/>
            <p:nvPr/>
          </p:nvSpPr>
          <p:spPr>
            <a:xfrm>
              <a:off x="2915607" y="4476102"/>
              <a:ext cx="387191" cy="199530"/>
            </a:xfrm>
            <a:custGeom>
              <a:avLst/>
              <a:gdLst/>
              <a:ahLst/>
              <a:cxnLst/>
              <a:rect l="l" t="t" r="r" b="b"/>
              <a:pathLst>
                <a:path w="7764" h="4001" extrusionOk="0">
                  <a:moveTo>
                    <a:pt x="5293" y="1"/>
                  </a:moveTo>
                  <a:cubicBezTo>
                    <a:pt x="5113" y="1"/>
                    <a:pt x="4934" y="14"/>
                    <a:pt x="4763" y="46"/>
                  </a:cubicBezTo>
                  <a:cubicBezTo>
                    <a:pt x="4106" y="167"/>
                    <a:pt x="3364" y="292"/>
                    <a:pt x="2773" y="292"/>
                  </a:cubicBezTo>
                  <a:cubicBezTo>
                    <a:pt x="2592" y="292"/>
                    <a:pt x="2426" y="280"/>
                    <a:pt x="2280" y="253"/>
                  </a:cubicBezTo>
                  <a:cubicBezTo>
                    <a:pt x="2280" y="253"/>
                    <a:pt x="1352" y="167"/>
                    <a:pt x="876" y="167"/>
                  </a:cubicBezTo>
                  <a:cubicBezTo>
                    <a:pt x="767" y="167"/>
                    <a:pt x="682" y="171"/>
                    <a:pt x="637" y="183"/>
                  </a:cubicBezTo>
                  <a:cubicBezTo>
                    <a:pt x="397" y="244"/>
                    <a:pt x="0" y="441"/>
                    <a:pt x="53" y="1278"/>
                  </a:cubicBezTo>
                  <a:cubicBezTo>
                    <a:pt x="105" y="2113"/>
                    <a:pt x="751" y="2561"/>
                    <a:pt x="1451" y="2833"/>
                  </a:cubicBezTo>
                  <a:cubicBezTo>
                    <a:pt x="1982" y="3041"/>
                    <a:pt x="2072" y="3097"/>
                    <a:pt x="3180" y="3265"/>
                  </a:cubicBezTo>
                  <a:cubicBezTo>
                    <a:pt x="3574" y="3325"/>
                    <a:pt x="4132" y="3405"/>
                    <a:pt x="4480" y="3522"/>
                  </a:cubicBezTo>
                  <a:cubicBezTo>
                    <a:pt x="5100" y="3730"/>
                    <a:pt x="5460" y="3988"/>
                    <a:pt x="5904" y="3988"/>
                  </a:cubicBezTo>
                  <a:cubicBezTo>
                    <a:pt x="5909" y="3988"/>
                    <a:pt x="5914" y="3988"/>
                    <a:pt x="5919" y="3988"/>
                  </a:cubicBezTo>
                  <a:cubicBezTo>
                    <a:pt x="6499" y="3982"/>
                    <a:pt x="7136" y="4000"/>
                    <a:pt x="7450" y="3471"/>
                  </a:cubicBezTo>
                  <a:cubicBezTo>
                    <a:pt x="7764" y="2941"/>
                    <a:pt x="7641" y="2779"/>
                    <a:pt x="7625" y="2187"/>
                  </a:cubicBezTo>
                  <a:cubicBezTo>
                    <a:pt x="7593" y="870"/>
                    <a:pt x="7493" y="682"/>
                    <a:pt x="7039" y="403"/>
                  </a:cubicBezTo>
                  <a:cubicBezTo>
                    <a:pt x="6742" y="219"/>
                    <a:pt x="6011" y="1"/>
                    <a:pt x="5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6">
              <a:extLst>
                <a:ext uri="{FF2B5EF4-FFF2-40B4-BE49-F238E27FC236}">
                  <a16:creationId xmlns:a16="http://schemas.microsoft.com/office/drawing/2014/main" id="{9C5AAC94-A337-9B0E-EFBC-E11624750DC2}"/>
                </a:ext>
              </a:extLst>
            </p:cNvPr>
            <p:cNvSpPr/>
            <p:nvPr/>
          </p:nvSpPr>
          <p:spPr>
            <a:xfrm>
              <a:off x="3175725" y="4319562"/>
              <a:ext cx="342806" cy="197236"/>
            </a:xfrm>
            <a:custGeom>
              <a:avLst/>
              <a:gdLst/>
              <a:ahLst/>
              <a:cxnLst/>
              <a:rect l="l" t="t" r="r" b="b"/>
              <a:pathLst>
                <a:path w="6874" h="3955" extrusionOk="0">
                  <a:moveTo>
                    <a:pt x="4144" y="0"/>
                  </a:moveTo>
                  <a:cubicBezTo>
                    <a:pt x="4140" y="0"/>
                    <a:pt x="4136" y="0"/>
                    <a:pt x="4132" y="1"/>
                  </a:cubicBezTo>
                  <a:cubicBezTo>
                    <a:pt x="4127" y="0"/>
                    <a:pt x="4122" y="0"/>
                    <a:pt x="4117" y="0"/>
                  </a:cubicBezTo>
                  <a:cubicBezTo>
                    <a:pt x="3892" y="0"/>
                    <a:pt x="3754" y="164"/>
                    <a:pt x="3472" y="181"/>
                  </a:cubicBezTo>
                  <a:cubicBezTo>
                    <a:pt x="3456" y="181"/>
                    <a:pt x="3435" y="181"/>
                    <a:pt x="3409" y="181"/>
                  </a:cubicBezTo>
                  <a:cubicBezTo>
                    <a:pt x="3396" y="181"/>
                    <a:pt x="3381" y="181"/>
                    <a:pt x="3366" y="181"/>
                  </a:cubicBezTo>
                  <a:cubicBezTo>
                    <a:pt x="3069" y="165"/>
                    <a:pt x="2366" y="85"/>
                    <a:pt x="1729" y="85"/>
                  </a:cubicBezTo>
                  <a:cubicBezTo>
                    <a:pt x="1723" y="85"/>
                    <a:pt x="1717" y="85"/>
                    <a:pt x="1711" y="85"/>
                  </a:cubicBezTo>
                  <a:cubicBezTo>
                    <a:pt x="1612" y="87"/>
                    <a:pt x="1516" y="88"/>
                    <a:pt x="1423" y="94"/>
                  </a:cubicBezTo>
                  <a:cubicBezTo>
                    <a:pt x="1088" y="111"/>
                    <a:pt x="797" y="161"/>
                    <a:pt x="625" y="268"/>
                  </a:cubicBezTo>
                  <a:cubicBezTo>
                    <a:pt x="171" y="548"/>
                    <a:pt x="0" y="1147"/>
                    <a:pt x="128" y="1562"/>
                  </a:cubicBezTo>
                  <a:cubicBezTo>
                    <a:pt x="164" y="1682"/>
                    <a:pt x="223" y="1785"/>
                    <a:pt x="310" y="1862"/>
                  </a:cubicBezTo>
                  <a:cubicBezTo>
                    <a:pt x="694" y="2203"/>
                    <a:pt x="2580" y="2517"/>
                    <a:pt x="3261" y="2689"/>
                  </a:cubicBezTo>
                  <a:cubicBezTo>
                    <a:pt x="3375" y="2717"/>
                    <a:pt x="3481" y="2762"/>
                    <a:pt x="3583" y="2817"/>
                  </a:cubicBezTo>
                  <a:cubicBezTo>
                    <a:pt x="4087" y="3086"/>
                    <a:pt x="4478" y="3623"/>
                    <a:pt x="5175" y="3869"/>
                  </a:cubicBezTo>
                  <a:cubicBezTo>
                    <a:pt x="5345" y="3930"/>
                    <a:pt x="5512" y="3955"/>
                    <a:pt x="5670" y="3955"/>
                  </a:cubicBezTo>
                  <a:cubicBezTo>
                    <a:pt x="6287" y="3955"/>
                    <a:pt x="6773" y="3574"/>
                    <a:pt x="6825" y="3435"/>
                  </a:cubicBezTo>
                  <a:cubicBezTo>
                    <a:pt x="6862" y="3334"/>
                    <a:pt x="6873" y="3198"/>
                    <a:pt x="6859" y="2957"/>
                  </a:cubicBezTo>
                  <a:cubicBezTo>
                    <a:pt x="6849" y="2785"/>
                    <a:pt x="6824" y="2560"/>
                    <a:pt x="6789" y="2257"/>
                  </a:cubicBezTo>
                  <a:cubicBezTo>
                    <a:pt x="6718" y="1650"/>
                    <a:pt x="6710" y="1483"/>
                    <a:pt x="6536" y="1125"/>
                  </a:cubicBezTo>
                  <a:cubicBezTo>
                    <a:pt x="6502" y="1056"/>
                    <a:pt x="6461" y="977"/>
                    <a:pt x="6413" y="887"/>
                  </a:cubicBezTo>
                  <a:cubicBezTo>
                    <a:pt x="6221" y="528"/>
                    <a:pt x="4492" y="59"/>
                    <a:pt x="4207" y="8"/>
                  </a:cubicBezTo>
                  <a:cubicBezTo>
                    <a:pt x="4186" y="3"/>
                    <a:pt x="4164" y="0"/>
                    <a:pt x="4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6">
              <a:extLst>
                <a:ext uri="{FF2B5EF4-FFF2-40B4-BE49-F238E27FC236}">
                  <a16:creationId xmlns:a16="http://schemas.microsoft.com/office/drawing/2014/main" id="{45241FAF-BA9F-A0E2-21E9-565C175E8DF7}"/>
                </a:ext>
              </a:extLst>
            </p:cNvPr>
            <p:cNvSpPr/>
            <p:nvPr/>
          </p:nvSpPr>
          <p:spPr>
            <a:xfrm>
              <a:off x="3087107" y="4476551"/>
              <a:ext cx="207659" cy="102283"/>
            </a:xfrm>
            <a:custGeom>
              <a:avLst/>
              <a:gdLst/>
              <a:ahLst/>
              <a:cxnLst/>
              <a:rect l="l" t="t" r="r" b="b"/>
              <a:pathLst>
                <a:path w="4164" h="2051" extrusionOk="0">
                  <a:moveTo>
                    <a:pt x="1952" y="1"/>
                  </a:moveTo>
                  <a:cubicBezTo>
                    <a:pt x="1502" y="1"/>
                    <a:pt x="1028" y="92"/>
                    <a:pt x="579" y="324"/>
                  </a:cubicBezTo>
                  <a:cubicBezTo>
                    <a:pt x="579" y="324"/>
                    <a:pt x="1" y="927"/>
                    <a:pt x="921" y="1469"/>
                  </a:cubicBezTo>
                  <a:cubicBezTo>
                    <a:pt x="1595" y="1865"/>
                    <a:pt x="2262" y="2050"/>
                    <a:pt x="2801" y="2050"/>
                  </a:cubicBezTo>
                  <a:cubicBezTo>
                    <a:pt x="2997" y="2050"/>
                    <a:pt x="3176" y="2026"/>
                    <a:pt x="3333" y="1978"/>
                  </a:cubicBezTo>
                  <a:cubicBezTo>
                    <a:pt x="3920" y="1796"/>
                    <a:pt x="4163" y="1598"/>
                    <a:pt x="4063" y="930"/>
                  </a:cubicBezTo>
                  <a:cubicBezTo>
                    <a:pt x="4005" y="551"/>
                    <a:pt x="3053" y="1"/>
                    <a:pt x="1952" y="1"/>
                  </a:cubicBezTo>
                  <a:close/>
                </a:path>
              </a:pathLst>
            </a:custGeom>
            <a:solidFill>
              <a:srgbClr val="312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6">
              <a:extLst>
                <a:ext uri="{FF2B5EF4-FFF2-40B4-BE49-F238E27FC236}">
                  <a16:creationId xmlns:a16="http://schemas.microsoft.com/office/drawing/2014/main" id="{880D0649-CCD4-9E3B-B695-4B9C47EDBBD1}"/>
                </a:ext>
              </a:extLst>
            </p:cNvPr>
            <p:cNvSpPr/>
            <p:nvPr/>
          </p:nvSpPr>
          <p:spPr>
            <a:xfrm>
              <a:off x="3334360" y="4326793"/>
              <a:ext cx="170406" cy="98094"/>
            </a:xfrm>
            <a:custGeom>
              <a:avLst/>
              <a:gdLst/>
              <a:ahLst/>
              <a:cxnLst/>
              <a:rect l="l" t="t" r="r" b="b"/>
              <a:pathLst>
                <a:path w="3417" h="1967" extrusionOk="0">
                  <a:moveTo>
                    <a:pt x="789" y="1"/>
                  </a:moveTo>
                  <a:cubicBezTo>
                    <a:pt x="665" y="1"/>
                    <a:pt x="617" y="16"/>
                    <a:pt x="617" y="16"/>
                  </a:cubicBezTo>
                  <a:cubicBezTo>
                    <a:pt x="142" y="154"/>
                    <a:pt x="0" y="619"/>
                    <a:pt x="257" y="851"/>
                  </a:cubicBezTo>
                  <a:cubicBezTo>
                    <a:pt x="514" y="1083"/>
                    <a:pt x="842" y="1391"/>
                    <a:pt x="1751" y="1775"/>
                  </a:cubicBezTo>
                  <a:cubicBezTo>
                    <a:pt x="2070" y="1911"/>
                    <a:pt x="2344" y="1967"/>
                    <a:pt x="2569" y="1967"/>
                  </a:cubicBezTo>
                  <a:cubicBezTo>
                    <a:pt x="2986" y="1967"/>
                    <a:pt x="3237" y="1774"/>
                    <a:pt x="3308" y="1537"/>
                  </a:cubicBezTo>
                  <a:cubicBezTo>
                    <a:pt x="3417" y="1169"/>
                    <a:pt x="3334" y="934"/>
                    <a:pt x="3101" y="715"/>
                  </a:cubicBezTo>
                  <a:cubicBezTo>
                    <a:pt x="2869" y="497"/>
                    <a:pt x="2539" y="325"/>
                    <a:pt x="1700" y="132"/>
                  </a:cubicBezTo>
                  <a:cubicBezTo>
                    <a:pt x="1231" y="25"/>
                    <a:pt x="948"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6">
              <a:extLst>
                <a:ext uri="{FF2B5EF4-FFF2-40B4-BE49-F238E27FC236}">
                  <a16:creationId xmlns:a16="http://schemas.microsoft.com/office/drawing/2014/main" id="{859B8E2B-FF74-BDBD-FA76-824428E6EE12}"/>
                </a:ext>
              </a:extLst>
            </p:cNvPr>
            <p:cNvSpPr/>
            <p:nvPr/>
          </p:nvSpPr>
          <p:spPr>
            <a:xfrm>
              <a:off x="3277658" y="3096813"/>
              <a:ext cx="285256" cy="1314424"/>
            </a:xfrm>
            <a:custGeom>
              <a:avLst/>
              <a:gdLst/>
              <a:ahLst/>
              <a:cxnLst/>
              <a:rect l="l" t="t" r="r" b="b"/>
              <a:pathLst>
                <a:path w="5720" h="26357" extrusionOk="0">
                  <a:moveTo>
                    <a:pt x="953" y="14730"/>
                  </a:moveTo>
                  <a:cubicBezTo>
                    <a:pt x="1479" y="16678"/>
                    <a:pt x="1364" y="24533"/>
                    <a:pt x="1364" y="24533"/>
                  </a:cubicBezTo>
                  <a:cubicBezTo>
                    <a:pt x="1364" y="24533"/>
                    <a:pt x="1325" y="24593"/>
                    <a:pt x="1322" y="24700"/>
                  </a:cubicBezTo>
                  <a:cubicBezTo>
                    <a:pt x="1314" y="24890"/>
                    <a:pt x="1416" y="25235"/>
                    <a:pt x="2036" y="25672"/>
                  </a:cubicBezTo>
                  <a:cubicBezTo>
                    <a:pt x="3006" y="26356"/>
                    <a:pt x="4162" y="26098"/>
                    <a:pt x="4489" y="25807"/>
                  </a:cubicBezTo>
                  <a:cubicBezTo>
                    <a:pt x="4488" y="25756"/>
                    <a:pt x="4489" y="25702"/>
                    <a:pt x="4492" y="25646"/>
                  </a:cubicBezTo>
                  <a:cubicBezTo>
                    <a:pt x="4534" y="24536"/>
                    <a:pt x="5049" y="20105"/>
                    <a:pt x="5057" y="17267"/>
                  </a:cubicBezTo>
                  <a:cubicBezTo>
                    <a:pt x="5065" y="14281"/>
                    <a:pt x="3912" y="13551"/>
                    <a:pt x="4566" y="9877"/>
                  </a:cubicBezTo>
                  <a:cubicBezTo>
                    <a:pt x="4635" y="9490"/>
                    <a:pt x="4655" y="9121"/>
                    <a:pt x="4765" y="8799"/>
                  </a:cubicBezTo>
                  <a:cubicBezTo>
                    <a:pt x="5200" y="7499"/>
                    <a:pt x="5720" y="6683"/>
                    <a:pt x="5663" y="4592"/>
                  </a:cubicBezTo>
                  <a:cubicBezTo>
                    <a:pt x="5661" y="4531"/>
                    <a:pt x="5658" y="4468"/>
                    <a:pt x="5655" y="4403"/>
                  </a:cubicBezTo>
                  <a:cubicBezTo>
                    <a:pt x="5643" y="4114"/>
                    <a:pt x="5620" y="3801"/>
                    <a:pt x="5586" y="3460"/>
                  </a:cubicBezTo>
                  <a:cubicBezTo>
                    <a:pt x="5578" y="3389"/>
                    <a:pt x="5571" y="3319"/>
                    <a:pt x="5561" y="3245"/>
                  </a:cubicBezTo>
                  <a:cubicBezTo>
                    <a:pt x="5543" y="3082"/>
                    <a:pt x="5521" y="2911"/>
                    <a:pt x="5497" y="2734"/>
                  </a:cubicBezTo>
                  <a:cubicBezTo>
                    <a:pt x="5125" y="39"/>
                    <a:pt x="3226" y="1"/>
                    <a:pt x="3226" y="1"/>
                  </a:cubicBezTo>
                  <a:cubicBezTo>
                    <a:pt x="3226" y="1"/>
                    <a:pt x="195" y="1566"/>
                    <a:pt x="22" y="4857"/>
                  </a:cubicBezTo>
                  <a:cubicBezTo>
                    <a:pt x="19" y="4894"/>
                    <a:pt x="18" y="4931"/>
                    <a:pt x="16" y="4967"/>
                  </a:cubicBezTo>
                  <a:cubicBezTo>
                    <a:pt x="8" y="5192"/>
                    <a:pt x="5" y="5421"/>
                    <a:pt x="4" y="5655"/>
                  </a:cubicBezTo>
                  <a:cubicBezTo>
                    <a:pt x="2" y="5712"/>
                    <a:pt x="2" y="5769"/>
                    <a:pt x="2" y="5826"/>
                  </a:cubicBezTo>
                  <a:cubicBezTo>
                    <a:pt x="1" y="6038"/>
                    <a:pt x="2" y="6252"/>
                    <a:pt x="5" y="6469"/>
                  </a:cubicBezTo>
                  <a:lnTo>
                    <a:pt x="10" y="6630"/>
                  </a:lnTo>
                  <a:cubicBezTo>
                    <a:pt x="70" y="9676"/>
                    <a:pt x="510" y="13089"/>
                    <a:pt x="953" y="147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6">
              <a:extLst>
                <a:ext uri="{FF2B5EF4-FFF2-40B4-BE49-F238E27FC236}">
                  <a16:creationId xmlns:a16="http://schemas.microsoft.com/office/drawing/2014/main" id="{9A6ABCC7-03D9-CD1D-6D82-FA886AD61502}"/>
                </a:ext>
              </a:extLst>
            </p:cNvPr>
            <p:cNvSpPr/>
            <p:nvPr/>
          </p:nvSpPr>
          <p:spPr>
            <a:xfrm>
              <a:off x="3035443" y="3228918"/>
              <a:ext cx="374773" cy="1355666"/>
            </a:xfrm>
            <a:custGeom>
              <a:avLst/>
              <a:gdLst/>
              <a:ahLst/>
              <a:cxnLst/>
              <a:rect l="l" t="t" r="r" b="b"/>
              <a:pathLst>
                <a:path w="7515" h="27184" extrusionOk="0">
                  <a:moveTo>
                    <a:pt x="7511" y="3357"/>
                  </a:moveTo>
                  <a:cubicBezTo>
                    <a:pt x="7511" y="3406"/>
                    <a:pt x="7508" y="3454"/>
                    <a:pt x="7507" y="3501"/>
                  </a:cubicBezTo>
                  <a:cubicBezTo>
                    <a:pt x="7500" y="3791"/>
                    <a:pt x="7479" y="4092"/>
                    <a:pt x="7439" y="4404"/>
                  </a:cubicBezTo>
                  <a:cubicBezTo>
                    <a:pt x="7148" y="6753"/>
                    <a:pt x="5898" y="7056"/>
                    <a:pt x="5716" y="8937"/>
                  </a:cubicBezTo>
                  <a:cubicBezTo>
                    <a:pt x="5531" y="10819"/>
                    <a:pt x="4844" y="13200"/>
                    <a:pt x="5213" y="15369"/>
                  </a:cubicBezTo>
                  <a:cubicBezTo>
                    <a:pt x="5585" y="17536"/>
                    <a:pt x="5333" y="26427"/>
                    <a:pt x="5333" y="26427"/>
                  </a:cubicBezTo>
                  <a:cubicBezTo>
                    <a:pt x="5333" y="26427"/>
                    <a:pt x="5079" y="27184"/>
                    <a:pt x="3307" y="26930"/>
                  </a:cubicBezTo>
                  <a:cubicBezTo>
                    <a:pt x="2586" y="26828"/>
                    <a:pt x="2154" y="26636"/>
                    <a:pt x="1886" y="26419"/>
                  </a:cubicBezTo>
                  <a:cubicBezTo>
                    <a:pt x="1821" y="26368"/>
                    <a:pt x="1769" y="26314"/>
                    <a:pt x="1723" y="26261"/>
                  </a:cubicBezTo>
                  <a:cubicBezTo>
                    <a:pt x="1488" y="25991"/>
                    <a:pt x="1461" y="25713"/>
                    <a:pt x="1426" y="25550"/>
                  </a:cubicBezTo>
                  <a:cubicBezTo>
                    <a:pt x="1360" y="25222"/>
                    <a:pt x="1258" y="13675"/>
                    <a:pt x="1009" y="11960"/>
                  </a:cubicBezTo>
                  <a:cubicBezTo>
                    <a:pt x="769" y="10302"/>
                    <a:pt x="0" y="5981"/>
                    <a:pt x="309" y="3112"/>
                  </a:cubicBezTo>
                  <a:cubicBezTo>
                    <a:pt x="315" y="3055"/>
                    <a:pt x="323" y="3000"/>
                    <a:pt x="331" y="2946"/>
                  </a:cubicBezTo>
                  <a:cubicBezTo>
                    <a:pt x="334" y="2908"/>
                    <a:pt x="338" y="2871"/>
                    <a:pt x="345" y="2834"/>
                  </a:cubicBezTo>
                  <a:cubicBezTo>
                    <a:pt x="374" y="2625"/>
                    <a:pt x="432" y="2432"/>
                    <a:pt x="515" y="2254"/>
                  </a:cubicBezTo>
                  <a:cubicBezTo>
                    <a:pt x="534" y="2214"/>
                    <a:pt x="555" y="2174"/>
                    <a:pt x="577" y="2134"/>
                  </a:cubicBezTo>
                  <a:cubicBezTo>
                    <a:pt x="1752" y="0"/>
                    <a:pt x="6659" y="156"/>
                    <a:pt x="7051" y="300"/>
                  </a:cubicBezTo>
                  <a:cubicBezTo>
                    <a:pt x="7051" y="300"/>
                    <a:pt x="7388" y="1174"/>
                    <a:pt x="7485" y="2515"/>
                  </a:cubicBezTo>
                  <a:cubicBezTo>
                    <a:pt x="7490" y="2563"/>
                    <a:pt x="7493" y="2612"/>
                    <a:pt x="7496" y="2663"/>
                  </a:cubicBezTo>
                  <a:cubicBezTo>
                    <a:pt x="7508" y="2881"/>
                    <a:pt x="7514" y="3114"/>
                    <a:pt x="7511" y="3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6">
              <a:extLst>
                <a:ext uri="{FF2B5EF4-FFF2-40B4-BE49-F238E27FC236}">
                  <a16:creationId xmlns:a16="http://schemas.microsoft.com/office/drawing/2014/main" id="{E05D05B5-FF6E-CB56-298B-07DBEDD6D207}"/>
                </a:ext>
              </a:extLst>
            </p:cNvPr>
            <p:cNvSpPr/>
            <p:nvPr/>
          </p:nvSpPr>
          <p:spPr>
            <a:xfrm>
              <a:off x="3444721" y="3363864"/>
              <a:ext cx="110711" cy="75802"/>
            </a:xfrm>
            <a:custGeom>
              <a:avLst/>
              <a:gdLst/>
              <a:ahLst/>
              <a:cxnLst/>
              <a:rect l="l" t="t" r="r" b="b"/>
              <a:pathLst>
                <a:path w="2220" h="1520" extrusionOk="0">
                  <a:moveTo>
                    <a:pt x="2207" y="0"/>
                  </a:moveTo>
                  <a:lnTo>
                    <a:pt x="1108" y="666"/>
                  </a:lnTo>
                  <a:lnTo>
                    <a:pt x="1" y="1065"/>
                  </a:lnTo>
                  <a:lnTo>
                    <a:pt x="15" y="1520"/>
                  </a:lnTo>
                  <a:lnTo>
                    <a:pt x="1079" y="1146"/>
                  </a:lnTo>
                  <a:lnTo>
                    <a:pt x="2219" y="383"/>
                  </a:lnTo>
                  <a:lnTo>
                    <a:pt x="2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a:extLst>
                <a:ext uri="{FF2B5EF4-FFF2-40B4-BE49-F238E27FC236}">
                  <a16:creationId xmlns:a16="http://schemas.microsoft.com/office/drawing/2014/main" id="{75306157-B540-05A0-6BCE-B60E3C45A225}"/>
                </a:ext>
              </a:extLst>
            </p:cNvPr>
            <p:cNvSpPr/>
            <p:nvPr/>
          </p:nvSpPr>
          <p:spPr>
            <a:xfrm>
              <a:off x="3205547" y="3442159"/>
              <a:ext cx="160332" cy="42190"/>
            </a:xfrm>
            <a:custGeom>
              <a:avLst/>
              <a:gdLst/>
              <a:ahLst/>
              <a:cxnLst/>
              <a:rect l="l" t="t" r="r" b="b"/>
              <a:pathLst>
                <a:path w="3215" h="846" extrusionOk="0">
                  <a:moveTo>
                    <a:pt x="3177" y="1"/>
                  </a:moveTo>
                  <a:cubicBezTo>
                    <a:pt x="2599" y="221"/>
                    <a:pt x="482" y="325"/>
                    <a:pt x="482" y="325"/>
                  </a:cubicBezTo>
                  <a:lnTo>
                    <a:pt x="1" y="341"/>
                  </a:lnTo>
                  <a:lnTo>
                    <a:pt x="16" y="845"/>
                  </a:lnTo>
                  <a:cubicBezTo>
                    <a:pt x="16" y="845"/>
                    <a:pt x="387" y="815"/>
                    <a:pt x="832" y="815"/>
                  </a:cubicBezTo>
                  <a:cubicBezTo>
                    <a:pt x="862" y="815"/>
                    <a:pt x="893" y="816"/>
                    <a:pt x="924" y="816"/>
                  </a:cubicBezTo>
                  <a:cubicBezTo>
                    <a:pt x="928" y="816"/>
                    <a:pt x="933" y="816"/>
                    <a:pt x="938" y="816"/>
                  </a:cubicBezTo>
                  <a:cubicBezTo>
                    <a:pt x="1443" y="816"/>
                    <a:pt x="3214" y="504"/>
                    <a:pt x="3214" y="504"/>
                  </a:cubicBezTo>
                  <a:lnTo>
                    <a:pt x="3205" y="242"/>
                  </a:lnTo>
                  <a:lnTo>
                    <a:pt x="31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6">
              <a:extLst>
                <a:ext uri="{FF2B5EF4-FFF2-40B4-BE49-F238E27FC236}">
                  <a16:creationId xmlns:a16="http://schemas.microsoft.com/office/drawing/2014/main" id="{2F5419DA-B38A-D2E3-2F8A-5077362AE30C}"/>
                </a:ext>
              </a:extLst>
            </p:cNvPr>
            <p:cNvSpPr/>
            <p:nvPr/>
          </p:nvSpPr>
          <p:spPr>
            <a:xfrm>
              <a:off x="3035792" y="2349719"/>
              <a:ext cx="617141" cy="1059937"/>
            </a:xfrm>
            <a:custGeom>
              <a:avLst/>
              <a:gdLst/>
              <a:ahLst/>
              <a:cxnLst/>
              <a:rect l="l" t="t" r="r" b="b"/>
              <a:pathLst>
                <a:path w="12375" h="21254" extrusionOk="0">
                  <a:moveTo>
                    <a:pt x="9596" y="1"/>
                  </a:moveTo>
                  <a:cubicBezTo>
                    <a:pt x="9113" y="1"/>
                    <a:pt x="8693" y="46"/>
                    <a:pt x="8693" y="46"/>
                  </a:cubicBezTo>
                  <a:lnTo>
                    <a:pt x="5472" y="930"/>
                  </a:lnTo>
                  <a:cubicBezTo>
                    <a:pt x="5472" y="930"/>
                    <a:pt x="1476" y="2433"/>
                    <a:pt x="911" y="3311"/>
                  </a:cubicBezTo>
                  <a:cubicBezTo>
                    <a:pt x="522" y="3917"/>
                    <a:pt x="570" y="6243"/>
                    <a:pt x="604" y="8856"/>
                  </a:cubicBezTo>
                  <a:cubicBezTo>
                    <a:pt x="610" y="9433"/>
                    <a:pt x="616" y="10024"/>
                    <a:pt x="618" y="10613"/>
                  </a:cubicBezTo>
                  <a:cubicBezTo>
                    <a:pt x="619" y="10630"/>
                    <a:pt x="618" y="10648"/>
                    <a:pt x="618" y="10665"/>
                  </a:cubicBezTo>
                  <a:cubicBezTo>
                    <a:pt x="618" y="10932"/>
                    <a:pt x="619" y="11196"/>
                    <a:pt x="616" y="11461"/>
                  </a:cubicBezTo>
                  <a:cubicBezTo>
                    <a:pt x="616" y="11473"/>
                    <a:pt x="615" y="11487"/>
                    <a:pt x="615" y="11501"/>
                  </a:cubicBezTo>
                  <a:cubicBezTo>
                    <a:pt x="615" y="11647"/>
                    <a:pt x="613" y="11794"/>
                    <a:pt x="610" y="11939"/>
                  </a:cubicBezTo>
                  <a:cubicBezTo>
                    <a:pt x="608" y="12097"/>
                    <a:pt x="602" y="12256"/>
                    <a:pt x="599" y="12413"/>
                  </a:cubicBezTo>
                  <a:cubicBezTo>
                    <a:pt x="591" y="12724"/>
                    <a:pt x="579" y="13034"/>
                    <a:pt x="562" y="13346"/>
                  </a:cubicBezTo>
                  <a:cubicBezTo>
                    <a:pt x="538" y="13782"/>
                    <a:pt x="508" y="14217"/>
                    <a:pt x="473" y="14648"/>
                  </a:cubicBezTo>
                  <a:cubicBezTo>
                    <a:pt x="465" y="14749"/>
                    <a:pt x="456" y="14851"/>
                    <a:pt x="447" y="14952"/>
                  </a:cubicBezTo>
                  <a:cubicBezTo>
                    <a:pt x="438" y="15059"/>
                    <a:pt x="427" y="15163"/>
                    <a:pt x="418" y="15269"/>
                  </a:cubicBezTo>
                  <a:cubicBezTo>
                    <a:pt x="408" y="15372"/>
                    <a:pt x="399" y="15475"/>
                    <a:pt x="387" y="15580"/>
                  </a:cubicBezTo>
                  <a:cubicBezTo>
                    <a:pt x="319" y="16264"/>
                    <a:pt x="242" y="16921"/>
                    <a:pt x="164" y="17524"/>
                  </a:cubicBezTo>
                  <a:cubicBezTo>
                    <a:pt x="133" y="17753"/>
                    <a:pt x="98" y="17989"/>
                    <a:pt x="73" y="18223"/>
                  </a:cubicBezTo>
                  <a:cubicBezTo>
                    <a:pt x="8" y="18824"/>
                    <a:pt x="1" y="19435"/>
                    <a:pt x="244" y="19992"/>
                  </a:cubicBezTo>
                  <a:cubicBezTo>
                    <a:pt x="275" y="20062"/>
                    <a:pt x="310" y="20125"/>
                    <a:pt x="347" y="20182"/>
                  </a:cubicBezTo>
                  <a:cubicBezTo>
                    <a:pt x="376" y="20225"/>
                    <a:pt x="405" y="20264"/>
                    <a:pt x="439" y="20301"/>
                  </a:cubicBezTo>
                  <a:cubicBezTo>
                    <a:pt x="708" y="20601"/>
                    <a:pt x="1096" y="20688"/>
                    <a:pt x="1508" y="20845"/>
                  </a:cubicBezTo>
                  <a:cubicBezTo>
                    <a:pt x="2428" y="21196"/>
                    <a:pt x="3386" y="21154"/>
                    <a:pt x="4354" y="21217"/>
                  </a:cubicBezTo>
                  <a:cubicBezTo>
                    <a:pt x="4689" y="21241"/>
                    <a:pt x="5026" y="21253"/>
                    <a:pt x="5364" y="21253"/>
                  </a:cubicBezTo>
                  <a:cubicBezTo>
                    <a:pt x="6175" y="21253"/>
                    <a:pt x="6989" y="21181"/>
                    <a:pt x="7779" y="21008"/>
                  </a:cubicBezTo>
                  <a:cubicBezTo>
                    <a:pt x="8676" y="20811"/>
                    <a:pt x="9710" y="19975"/>
                    <a:pt x="10261" y="19186"/>
                  </a:cubicBezTo>
                  <a:cubicBezTo>
                    <a:pt x="10537" y="18399"/>
                    <a:pt x="10504" y="16037"/>
                    <a:pt x="10494" y="14008"/>
                  </a:cubicBezTo>
                  <a:cubicBezTo>
                    <a:pt x="10485" y="11979"/>
                    <a:pt x="10707" y="10393"/>
                    <a:pt x="11540" y="7341"/>
                  </a:cubicBezTo>
                  <a:cubicBezTo>
                    <a:pt x="12374" y="4290"/>
                    <a:pt x="12220" y="3891"/>
                    <a:pt x="12179" y="2542"/>
                  </a:cubicBezTo>
                  <a:cubicBezTo>
                    <a:pt x="12137" y="1190"/>
                    <a:pt x="11357" y="418"/>
                    <a:pt x="10744" y="153"/>
                  </a:cubicBezTo>
                  <a:cubicBezTo>
                    <a:pt x="10462" y="33"/>
                    <a:pt x="10007" y="1"/>
                    <a:pt x="9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a:extLst>
                <a:ext uri="{FF2B5EF4-FFF2-40B4-BE49-F238E27FC236}">
                  <a16:creationId xmlns:a16="http://schemas.microsoft.com/office/drawing/2014/main" id="{5EACEE3A-5C41-907E-492C-E3270BCCD194}"/>
                </a:ext>
              </a:extLst>
            </p:cNvPr>
            <p:cNvSpPr/>
            <p:nvPr/>
          </p:nvSpPr>
          <p:spPr>
            <a:xfrm>
              <a:off x="3035792" y="2675417"/>
              <a:ext cx="184220" cy="686710"/>
            </a:xfrm>
            <a:custGeom>
              <a:avLst/>
              <a:gdLst/>
              <a:ahLst/>
              <a:cxnLst/>
              <a:rect l="l" t="t" r="r" b="b"/>
              <a:pathLst>
                <a:path w="3694" h="13770" extrusionOk="0">
                  <a:moveTo>
                    <a:pt x="2653" y="0"/>
                  </a:moveTo>
                  <a:cubicBezTo>
                    <a:pt x="2171" y="0"/>
                    <a:pt x="1867" y="652"/>
                    <a:pt x="1867" y="652"/>
                  </a:cubicBezTo>
                  <a:cubicBezTo>
                    <a:pt x="1867" y="652"/>
                    <a:pt x="1157" y="1478"/>
                    <a:pt x="604" y="2325"/>
                  </a:cubicBezTo>
                  <a:cubicBezTo>
                    <a:pt x="610" y="2902"/>
                    <a:pt x="616" y="3491"/>
                    <a:pt x="619" y="4081"/>
                  </a:cubicBezTo>
                  <a:cubicBezTo>
                    <a:pt x="619" y="4099"/>
                    <a:pt x="618" y="4117"/>
                    <a:pt x="619" y="4134"/>
                  </a:cubicBezTo>
                  <a:cubicBezTo>
                    <a:pt x="618" y="4205"/>
                    <a:pt x="618" y="4274"/>
                    <a:pt x="618" y="4347"/>
                  </a:cubicBezTo>
                  <a:cubicBezTo>
                    <a:pt x="616" y="4542"/>
                    <a:pt x="618" y="4734"/>
                    <a:pt x="616" y="4928"/>
                  </a:cubicBezTo>
                  <a:cubicBezTo>
                    <a:pt x="616" y="4942"/>
                    <a:pt x="615" y="4956"/>
                    <a:pt x="615" y="4970"/>
                  </a:cubicBezTo>
                  <a:cubicBezTo>
                    <a:pt x="615" y="5116"/>
                    <a:pt x="613" y="5263"/>
                    <a:pt x="610" y="5408"/>
                  </a:cubicBezTo>
                  <a:cubicBezTo>
                    <a:pt x="608" y="5566"/>
                    <a:pt x="605" y="5725"/>
                    <a:pt x="599" y="5882"/>
                  </a:cubicBezTo>
                  <a:cubicBezTo>
                    <a:pt x="591" y="6191"/>
                    <a:pt x="579" y="6503"/>
                    <a:pt x="562" y="6815"/>
                  </a:cubicBezTo>
                  <a:cubicBezTo>
                    <a:pt x="539" y="7251"/>
                    <a:pt x="508" y="7686"/>
                    <a:pt x="473" y="8115"/>
                  </a:cubicBezTo>
                  <a:cubicBezTo>
                    <a:pt x="465" y="8218"/>
                    <a:pt x="456" y="8320"/>
                    <a:pt x="447" y="8421"/>
                  </a:cubicBezTo>
                  <a:cubicBezTo>
                    <a:pt x="438" y="8528"/>
                    <a:pt x="428" y="8632"/>
                    <a:pt x="418" y="8737"/>
                  </a:cubicBezTo>
                  <a:cubicBezTo>
                    <a:pt x="408" y="8841"/>
                    <a:pt x="399" y="8944"/>
                    <a:pt x="387" y="9049"/>
                  </a:cubicBezTo>
                  <a:cubicBezTo>
                    <a:pt x="319" y="9733"/>
                    <a:pt x="244" y="10390"/>
                    <a:pt x="165" y="10993"/>
                  </a:cubicBezTo>
                  <a:cubicBezTo>
                    <a:pt x="135" y="11235"/>
                    <a:pt x="104" y="11469"/>
                    <a:pt x="73" y="11692"/>
                  </a:cubicBezTo>
                  <a:cubicBezTo>
                    <a:pt x="10" y="12293"/>
                    <a:pt x="1" y="12904"/>
                    <a:pt x="244" y="13461"/>
                  </a:cubicBezTo>
                  <a:cubicBezTo>
                    <a:pt x="275" y="13531"/>
                    <a:pt x="308" y="13594"/>
                    <a:pt x="347" y="13651"/>
                  </a:cubicBezTo>
                  <a:cubicBezTo>
                    <a:pt x="375" y="13694"/>
                    <a:pt x="405" y="13733"/>
                    <a:pt x="439" y="13770"/>
                  </a:cubicBezTo>
                  <a:lnTo>
                    <a:pt x="1347" y="4837"/>
                  </a:lnTo>
                  <a:cubicBezTo>
                    <a:pt x="1877" y="3771"/>
                    <a:pt x="3694" y="1006"/>
                    <a:pt x="3694" y="1006"/>
                  </a:cubicBezTo>
                  <a:cubicBezTo>
                    <a:pt x="3301" y="239"/>
                    <a:pt x="2944" y="0"/>
                    <a:pt x="2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a:extLst>
                <a:ext uri="{FF2B5EF4-FFF2-40B4-BE49-F238E27FC236}">
                  <a16:creationId xmlns:a16="http://schemas.microsoft.com/office/drawing/2014/main" id="{3F1ABA1C-2342-B400-0127-CDF4B5616926}"/>
                </a:ext>
              </a:extLst>
            </p:cNvPr>
            <p:cNvSpPr/>
            <p:nvPr/>
          </p:nvSpPr>
          <p:spPr>
            <a:xfrm>
              <a:off x="3051900" y="3258590"/>
              <a:ext cx="507826" cy="161778"/>
            </a:xfrm>
            <a:custGeom>
              <a:avLst/>
              <a:gdLst/>
              <a:ahLst/>
              <a:cxnLst/>
              <a:rect l="l" t="t" r="r" b="b"/>
              <a:pathLst>
                <a:path w="10183" h="3244" extrusionOk="0">
                  <a:moveTo>
                    <a:pt x="10088" y="1"/>
                  </a:moveTo>
                  <a:cubicBezTo>
                    <a:pt x="9602" y="836"/>
                    <a:pt x="8486" y="1497"/>
                    <a:pt x="7155" y="1920"/>
                  </a:cubicBezTo>
                  <a:cubicBezTo>
                    <a:pt x="6329" y="2180"/>
                    <a:pt x="5421" y="2351"/>
                    <a:pt x="4531" y="2411"/>
                  </a:cubicBezTo>
                  <a:cubicBezTo>
                    <a:pt x="4299" y="2426"/>
                    <a:pt x="4068" y="2434"/>
                    <a:pt x="3839" y="2434"/>
                  </a:cubicBezTo>
                  <a:cubicBezTo>
                    <a:pt x="3268" y="2434"/>
                    <a:pt x="2714" y="2386"/>
                    <a:pt x="2207" y="2283"/>
                  </a:cubicBezTo>
                  <a:cubicBezTo>
                    <a:pt x="1084" y="2059"/>
                    <a:pt x="525" y="1771"/>
                    <a:pt x="247" y="1539"/>
                  </a:cubicBezTo>
                  <a:cubicBezTo>
                    <a:pt x="225" y="1577"/>
                    <a:pt x="204" y="1619"/>
                    <a:pt x="185" y="1660"/>
                  </a:cubicBezTo>
                  <a:cubicBezTo>
                    <a:pt x="102" y="1837"/>
                    <a:pt x="44" y="2031"/>
                    <a:pt x="15" y="2240"/>
                  </a:cubicBezTo>
                  <a:cubicBezTo>
                    <a:pt x="10" y="2276"/>
                    <a:pt x="4" y="2313"/>
                    <a:pt x="1" y="2350"/>
                  </a:cubicBezTo>
                  <a:cubicBezTo>
                    <a:pt x="482" y="2656"/>
                    <a:pt x="1167" y="2899"/>
                    <a:pt x="2048" y="3074"/>
                  </a:cubicBezTo>
                  <a:cubicBezTo>
                    <a:pt x="2620" y="3189"/>
                    <a:pt x="3236" y="3244"/>
                    <a:pt x="3868" y="3244"/>
                  </a:cubicBezTo>
                  <a:cubicBezTo>
                    <a:pt x="3982" y="3244"/>
                    <a:pt x="4095" y="3242"/>
                    <a:pt x="4209" y="3239"/>
                  </a:cubicBezTo>
                  <a:cubicBezTo>
                    <a:pt x="4315" y="3236"/>
                    <a:pt x="4423" y="3231"/>
                    <a:pt x="4532" y="3223"/>
                  </a:cubicBezTo>
                  <a:cubicBezTo>
                    <a:pt x="5428" y="3172"/>
                    <a:pt x="6337" y="3014"/>
                    <a:pt x="7181" y="2762"/>
                  </a:cubicBezTo>
                  <a:cubicBezTo>
                    <a:pt x="8382" y="2405"/>
                    <a:pt x="9456" y="1859"/>
                    <a:pt x="10182" y="1159"/>
                  </a:cubicBezTo>
                  <a:cubicBezTo>
                    <a:pt x="10170" y="870"/>
                    <a:pt x="10147" y="557"/>
                    <a:pt x="10113" y="216"/>
                  </a:cubicBezTo>
                  <a:cubicBezTo>
                    <a:pt x="10105" y="145"/>
                    <a:pt x="10098" y="75"/>
                    <a:pt x="10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a:extLst>
                <a:ext uri="{FF2B5EF4-FFF2-40B4-BE49-F238E27FC236}">
                  <a16:creationId xmlns:a16="http://schemas.microsoft.com/office/drawing/2014/main" id="{069D3DB4-FF6A-4C26-1866-608BDB29E3D5}"/>
                </a:ext>
              </a:extLst>
            </p:cNvPr>
            <p:cNvSpPr/>
            <p:nvPr/>
          </p:nvSpPr>
          <p:spPr>
            <a:xfrm>
              <a:off x="3050852" y="3269362"/>
              <a:ext cx="509223" cy="159385"/>
            </a:xfrm>
            <a:custGeom>
              <a:avLst/>
              <a:gdLst/>
              <a:ahLst/>
              <a:cxnLst/>
              <a:rect l="l" t="t" r="r" b="b"/>
              <a:pathLst>
                <a:path w="10211" h="3196" extrusionOk="0">
                  <a:moveTo>
                    <a:pt x="10134" y="0"/>
                  </a:moveTo>
                  <a:cubicBezTo>
                    <a:pt x="9637" y="758"/>
                    <a:pt x="8523" y="1417"/>
                    <a:pt x="7185" y="1850"/>
                  </a:cubicBezTo>
                  <a:cubicBezTo>
                    <a:pt x="6361" y="2117"/>
                    <a:pt x="5452" y="2300"/>
                    <a:pt x="4550" y="2366"/>
                  </a:cubicBezTo>
                  <a:cubicBezTo>
                    <a:pt x="4301" y="2384"/>
                    <a:pt x="4052" y="2393"/>
                    <a:pt x="3806" y="2393"/>
                  </a:cubicBezTo>
                  <a:cubicBezTo>
                    <a:pt x="3261" y="2393"/>
                    <a:pt x="2729" y="2347"/>
                    <a:pt x="2232" y="2249"/>
                  </a:cubicBezTo>
                  <a:cubicBezTo>
                    <a:pt x="1014" y="2004"/>
                    <a:pt x="457" y="1684"/>
                    <a:pt x="206" y="1444"/>
                  </a:cubicBezTo>
                  <a:cubicBezTo>
                    <a:pt x="123" y="1621"/>
                    <a:pt x="65" y="1815"/>
                    <a:pt x="36" y="2024"/>
                  </a:cubicBezTo>
                  <a:cubicBezTo>
                    <a:pt x="31" y="2060"/>
                    <a:pt x="25" y="2097"/>
                    <a:pt x="22" y="2134"/>
                  </a:cubicBezTo>
                  <a:cubicBezTo>
                    <a:pt x="14" y="2189"/>
                    <a:pt x="6" y="2244"/>
                    <a:pt x="0" y="2300"/>
                  </a:cubicBezTo>
                  <a:cubicBezTo>
                    <a:pt x="483" y="2612"/>
                    <a:pt x="1177" y="2861"/>
                    <a:pt x="2075" y="3040"/>
                  </a:cubicBezTo>
                  <a:cubicBezTo>
                    <a:pt x="2600" y="3145"/>
                    <a:pt x="3174" y="3196"/>
                    <a:pt x="3770" y="3196"/>
                  </a:cubicBezTo>
                  <a:cubicBezTo>
                    <a:pt x="3884" y="3196"/>
                    <a:pt x="4000" y="3194"/>
                    <a:pt x="4116" y="3190"/>
                  </a:cubicBezTo>
                  <a:cubicBezTo>
                    <a:pt x="4263" y="3187"/>
                    <a:pt x="4410" y="3179"/>
                    <a:pt x="4558" y="3169"/>
                  </a:cubicBezTo>
                  <a:cubicBezTo>
                    <a:pt x="5442" y="3107"/>
                    <a:pt x="6350" y="2944"/>
                    <a:pt x="7198" y="2692"/>
                  </a:cubicBezTo>
                  <a:cubicBezTo>
                    <a:pt x="8393" y="2337"/>
                    <a:pt x="9473" y="1804"/>
                    <a:pt x="10211" y="1131"/>
                  </a:cubicBezTo>
                  <a:cubicBezTo>
                    <a:pt x="10208" y="1071"/>
                    <a:pt x="10206" y="1008"/>
                    <a:pt x="10203" y="943"/>
                  </a:cubicBezTo>
                  <a:cubicBezTo>
                    <a:pt x="10191" y="654"/>
                    <a:pt x="10168" y="341"/>
                    <a:pt x="10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6">
              <a:extLst>
                <a:ext uri="{FF2B5EF4-FFF2-40B4-BE49-F238E27FC236}">
                  <a16:creationId xmlns:a16="http://schemas.microsoft.com/office/drawing/2014/main" id="{ED37F975-E7D0-6D1E-E0FC-61E71D3D7C2C}"/>
                </a:ext>
              </a:extLst>
            </p:cNvPr>
            <p:cNvSpPr/>
            <p:nvPr/>
          </p:nvSpPr>
          <p:spPr>
            <a:xfrm>
              <a:off x="3535184" y="3278687"/>
              <a:ext cx="18402" cy="74256"/>
            </a:xfrm>
            <a:custGeom>
              <a:avLst/>
              <a:gdLst/>
              <a:ahLst/>
              <a:cxnLst/>
              <a:rect l="l" t="t" r="r" b="b"/>
              <a:pathLst>
                <a:path w="369" h="1489" extrusionOk="0">
                  <a:moveTo>
                    <a:pt x="262" y="1"/>
                  </a:moveTo>
                  <a:lnTo>
                    <a:pt x="1" y="25"/>
                  </a:lnTo>
                  <a:cubicBezTo>
                    <a:pt x="30" y="324"/>
                    <a:pt x="88" y="1157"/>
                    <a:pt x="25" y="1428"/>
                  </a:cubicBezTo>
                  <a:lnTo>
                    <a:pt x="280" y="1488"/>
                  </a:lnTo>
                  <a:cubicBezTo>
                    <a:pt x="368" y="1120"/>
                    <a:pt x="267" y="45"/>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6">
              <a:extLst>
                <a:ext uri="{FF2B5EF4-FFF2-40B4-BE49-F238E27FC236}">
                  <a16:creationId xmlns:a16="http://schemas.microsoft.com/office/drawing/2014/main" id="{5B4D777A-5B84-4BB9-45B7-10F81DA60966}"/>
                </a:ext>
              </a:extLst>
            </p:cNvPr>
            <p:cNvSpPr/>
            <p:nvPr/>
          </p:nvSpPr>
          <p:spPr>
            <a:xfrm>
              <a:off x="3417742" y="3350100"/>
              <a:ext cx="18402" cy="74306"/>
            </a:xfrm>
            <a:custGeom>
              <a:avLst/>
              <a:gdLst/>
              <a:ahLst/>
              <a:cxnLst/>
              <a:rect l="l" t="t" r="r" b="b"/>
              <a:pathLst>
                <a:path w="369" h="1490" extrusionOk="0">
                  <a:moveTo>
                    <a:pt x="262" y="1"/>
                  </a:moveTo>
                  <a:lnTo>
                    <a:pt x="1" y="27"/>
                  </a:lnTo>
                  <a:cubicBezTo>
                    <a:pt x="30" y="325"/>
                    <a:pt x="88" y="1159"/>
                    <a:pt x="25" y="1430"/>
                  </a:cubicBezTo>
                  <a:lnTo>
                    <a:pt x="280" y="1490"/>
                  </a:lnTo>
                  <a:cubicBezTo>
                    <a:pt x="368" y="1122"/>
                    <a:pt x="267" y="47"/>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6">
              <a:extLst>
                <a:ext uri="{FF2B5EF4-FFF2-40B4-BE49-F238E27FC236}">
                  <a16:creationId xmlns:a16="http://schemas.microsoft.com/office/drawing/2014/main" id="{233E73E6-803E-14D4-870E-93E69ED43B9E}"/>
                </a:ext>
              </a:extLst>
            </p:cNvPr>
            <p:cNvSpPr/>
            <p:nvPr/>
          </p:nvSpPr>
          <p:spPr>
            <a:xfrm>
              <a:off x="3217167" y="3381269"/>
              <a:ext cx="22940" cy="64332"/>
            </a:xfrm>
            <a:custGeom>
              <a:avLst/>
              <a:gdLst/>
              <a:ahLst/>
              <a:cxnLst/>
              <a:rect l="l" t="t" r="r" b="b"/>
              <a:pathLst>
                <a:path w="460" h="1290" extrusionOk="0">
                  <a:moveTo>
                    <a:pt x="79" y="0"/>
                  </a:moveTo>
                  <a:lnTo>
                    <a:pt x="79" y="0"/>
                  </a:lnTo>
                  <a:cubicBezTo>
                    <a:pt x="71" y="93"/>
                    <a:pt x="0" y="917"/>
                    <a:pt x="165" y="1289"/>
                  </a:cubicBezTo>
                  <a:lnTo>
                    <a:pt x="460" y="1159"/>
                  </a:lnTo>
                  <a:cubicBezTo>
                    <a:pt x="349" y="908"/>
                    <a:pt x="380" y="259"/>
                    <a:pt x="400" y="29"/>
                  </a:cubicBezTo>
                  <a:lnTo>
                    <a:pt x="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6">
              <a:extLst>
                <a:ext uri="{FF2B5EF4-FFF2-40B4-BE49-F238E27FC236}">
                  <a16:creationId xmlns:a16="http://schemas.microsoft.com/office/drawing/2014/main" id="{54047BA5-B1B8-7EA0-FE99-F3ACF8750B53}"/>
                </a:ext>
              </a:extLst>
            </p:cNvPr>
            <p:cNvSpPr/>
            <p:nvPr/>
          </p:nvSpPr>
          <p:spPr>
            <a:xfrm>
              <a:off x="3071648" y="3352394"/>
              <a:ext cx="26431" cy="64183"/>
            </a:xfrm>
            <a:custGeom>
              <a:avLst/>
              <a:gdLst/>
              <a:ahLst/>
              <a:cxnLst/>
              <a:rect l="l" t="t" r="r" b="b"/>
              <a:pathLst>
                <a:path w="530" h="1287" extrusionOk="0">
                  <a:moveTo>
                    <a:pt x="215" y="1"/>
                  </a:moveTo>
                  <a:cubicBezTo>
                    <a:pt x="192" y="92"/>
                    <a:pt x="0" y="896"/>
                    <a:pt x="106" y="1287"/>
                  </a:cubicBezTo>
                  <a:lnTo>
                    <a:pt x="108" y="1287"/>
                  </a:lnTo>
                  <a:lnTo>
                    <a:pt x="418" y="1202"/>
                  </a:lnTo>
                  <a:cubicBezTo>
                    <a:pt x="346" y="939"/>
                    <a:pt x="474" y="302"/>
                    <a:pt x="529" y="78"/>
                  </a:cubicBezTo>
                  <a:lnTo>
                    <a:pt x="2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6">
              <a:extLst>
                <a:ext uri="{FF2B5EF4-FFF2-40B4-BE49-F238E27FC236}">
                  <a16:creationId xmlns:a16="http://schemas.microsoft.com/office/drawing/2014/main" id="{D4B26448-2591-92D4-594F-41CAEEFFD125}"/>
                </a:ext>
              </a:extLst>
            </p:cNvPr>
            <p:cNvSpPr/>
            <p:nvPr/>
          </p:nvSpPr>
          <p:spPr>
            <a:xfrm>
              <a:off x="3159219" y="1918448"/>
              <a:ext cx="339515" cy="488826"/>
            </a:xfrm>
            <a:custGeom>
              <a:avLst/>
              <a:gdLst/>
              <a:ahLst/>
              <a:cxnLst/>
              <a:rect l="l" t="t" r="r" b="b"/>
              <a:pathLst>
                <a:path w="6808" h="9802" extrusionOk="0">
                  <a:moveTo>
                    <a:pt x="1506" y="0"/>
                  </a:moveTo>
                  <a:cubicBezTo>
                    <a:pt x="979" y="0"/>
                    <a:pt x="610" y="67"/>
                    <a:pt x="547" y="103"/>
                  </a:cubicBezTo>
                  <a:cubicBezTo>
                    <a:pt x="299" y="241"/>
                    <a:pt x="82" y="741"/>
                    <a:pt x="42" y="1732"/>
                  </a:cubicBezTo>
                  <a:cubicBezTo>
                    <a:pt x="1" y="2721"/>
                    <a:pt x="113" y="3362"/>
                    <a:pt x="210" y="3582"/>
                  </a:cubicBezTo>
                  <a:cubicBezTo>
                    <a:pt x="307" y="3801"/>
                    <a:pt x="296" y="4437"/>
                    <a:pt x="321" y="4548"/>
                  </a:cubicBezTo>
                  <a:cubicBezTo>
                    <a:pt x="345" y="4656"/>
                    <a:pt x="515" y="5600"/>
                    <a:pt x="594" y="6243"/>
                  </a:cubicBezTo>
                  <a:cubicBezTo>
                    <a:pt x="650" y="6679"/>
                    <a:pt x="618" y="7172"/>
                    <a:pt x="759" y="7478"/>
                  </a:cubicBezTo>
                  <a:cubicBezTo>
                    <a:pt x="825" y="7625"/>
                    <a:pt x="930" y="7726"/>
                    <a:pt x="1102" y="7761"/>
                  </a:cubicBezTo>
                  <a:cubicBezTo>
                    <a:pt x="1637" y="7866"/>
                    <a:pt x="2239" y="7875"/>
                    <a:pt x="2239" y="7875"/>
                  </a:cubicBezTo>
                  <a:cubicBezTo>
                    <a:pt x="2239" y="7875"/>
                    <a:pt x="2351" y="8503"/>
                    <a:pt x="2431" y="9801"/>
                  </a:cubicBezTo>
                  <a:cubicBezTo>
                    <a:pt x="3094" y="9529"/>
                    <a:pt x="3909" y="9706"/>
                    <a:pt x="5234" y="9450"/>
                  </a:cubicBezTo>
                  <a:cubicBezTo>
                    <a:pt x="6557" y="9195"/>
                    <a:pt x="6806" y="8729"/>
                    <a:pt x="6807" y="8581"/>
                  </a:cubicBezTo>
                  <a:cubicBezTo>
                    <a:pt x="6807" y="8435"/>
                    <a:pt x="6230" y="7765"/>
                    <a:pt x="6192" y="6931"/>
                  </a:cubicBezTo>
                  <a:cubicBezTo>
                    <a:pt x="6181" y="6720"/>
                    <a:pt x="6195" y="6434"/>
                    <a:pt x="6221" y="6125"/>
                  </a:cubicBezTo>
                  <a:cubicBezTo>
                    <a:pt x="6298" y="5222"/>
                    <a:pt x="6481" y="4125"/>
                    <a:pt x="6481" y="4125"/>
                  </a:cubicBezTo>
                  <a:cubicBezTo>
                    <a:pt x="5921" y="568"/>
                    <a:pt x="3042" y="0"/>
                    <a:pt x="150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6">
              <a:extLst>
                <a:ext uri="{FF2B5EF4-FFF2-40B4-BE49-F238E27FC236}">
                  <a16:creationId xmlns:a16="http://schemas.microsoft.com/office/drawing/2014/main" id="{22DC559B-9C27-EAB0-D78F-88826919CD88}"/>
                </a:ext>
              </a:extLst>
            </p:cNvPr>
            <p:cNvSpPr/>
            <p:nvPr/>
          </p:nvSpPr>
          <p:spPr>
            <a:xfrm>
              <a:off x="3120670" y="1842098"/>
              <a:ext cx="412425" cy="404845"/>
            </a:xfrm>
            <a:custGeom>
              <a:avLst/>
              <a:gdLst/>
              <a:ahLst/>
              <a:cxnLst/>
              <a:rect l="l" t="t" r="r" b="b"/>
              <a:pathLst>
                <a:path w="8270" h="8118" extrusionOk="0">
                  <a:moveTo>
                    <a:pt x="4496" y="1"/>
                  </a:moveTo>
                  <a:cubicBezTo>
                    <a:pt x="3628" y="1"/>
                    <a:pt x="2583" y="180"/>
                    <a:pt x="1727" y="597"/>
                  </a:cubicBezTo>
                  <a:cubicBezTo>
                    <a:pt x="1727" y="597"/>
                    <a:pt x="1547" y="684"/>
                    <a:pt x="1327" y="684"/>
                  </a:cubicBezTo>
                  <a:cubicBezTo>
                    <a:pt x="1231" y="684"/>
                    <a:pt x="1126" y="667"/>
                    <a:pt x="1026" y="619"/>
                  </a:cubicBezTo>
                  <a:cubicBezTo>
                    <a:pt x="984" y="599"/>
                    <a:pt x="943" y="590"/>
                    <a:pt x="903" y="590"/>
                  </a:cubicBezTo>
                  <a:cubicBezTo>
                    <a:pt x="625" y="590"/>
                    <a:pt x="388" y="1014"/>
                    <a:pt x="358" y="1218"/>
                  </a:cubicBezTo>
                  <a:lnTo>
                    <a:pt x="360" y="1218"/>
                  </a:lnTo>
                  <a:cubicBezTo>
                    <a:pt x="326" y="1451"/>
                    <a:pt x="0" y="1774"/>
                    <a:pt x="488" y="1972"/>
                  </a:cubicBezTo>
                  <a:cubicBezTo>
                    <a:pt x="585" y="2044"/>
                    <a:pt x="708" y="2129"/>
                    <a:pt x="812" y="2172"/>
                  </a:cubicBezTo>
                  <a:cubicBezTo>
                    <a:pt x="1017" y="2257"/>
                    <a:pt x="1129" y="2294"/>
                    <a:pt x="1129" y="2294"/>
                  </a:cubicBezTo>
                  <a:cubicBezTo>
                    <a:pt x="1129" y="2294"/>
                    <a:pt x="957" y="3257"/>
                    <a:pt x="969" y="3640"/>
                  </a:cubicBezTo>
                  <a:cubicBezTo>
                    <a:pt x="980" y="4023"/>
                    <a:pt x="931" y="4378"/>
                    <a:pt x="1089" y="4606"/>
                  </a:cubicBezTo>
                  <a:cubicBezTo>
                    <a:pt x="1248" y="4832"/>
                    <a:pt x="1481" y="4916"/>
                    <a:pt x="1538" y="5105"/>
                  </a:cubicBezTo>
                  <a:cubicBezTo>
                    <a:pt x="1592" y="5285"/>
                    <a:pt x="1629" y="5470"/>
                    <a:pt x="1672" y="5653"/>
                  </a:cubicBezTo>
                  <a:cubicBezTo>
                    <a:pt x="1698" y="5767"/>
                    <a:pt x="1724" y="5879"/>
                    <a:pt x="1751" y="5993"/>
                  </a:cubicBezTo>
                  <a:cubicBezTo>
                    <a:pt x="1760" y="6038"/>
                    <a:pt x="1763" y="6088"/>
                    <a:pt x="1797" y="6122"/>
                  </a:cubicBezTo>
                  <a:cubicBezTo>
                    <a:pt x="1834" y="6159"/>
                    <a:pt x="1895" y="6195"/>
                    <a:pt x="1940" y="6230"/>
                  </a:cubicBezTo>
                  <a:cubicBezTo>
                    <a:pt x="2007" y="6285"/>
                    <a:pt x="2095" y="6311"/>
                    <a:pt x="2178" y="6338"/>
                  </a:cubicBezTo>
                  <a:cubicBezTo>
                    <a:pt x="2186" y="6167"/>
                    <a:pt x="2167" y="5992"/>
                    <a:pt x="2230" y="5828"/>
                  </a:cubicBezTo>
                  <a:cubicBezTo>
                    <a:pt x="2297" y="5661"/>
                    <a:pt x="2438" y="5558"/>
                    <a:pt x="2610" y="5516"/>
                  </a:cubicBezTo>
                  <a:cubicBezTo>
                    <a:pt x="2642" y="5509"/>
                    <a:pt x="2674" y="5505"/>
                    <a:pt x="2706" y="5505"/>
                  </a:cubicBezTo>
                  <a:cubicBezTo>
                    <a:pt x="3310" y="5505"/>
                    <a:pt x="4034" y="6765"/>
                    <a:pt x="4107" y="6964"/>
                  </a:cubicBezTo>
                  <a:cubicBezTo>
                    <a:pt x="4184" y="7173"/>
                    <a:pt x="4492" y="7677"/>
                    <a:pt x="5025" y="7934"/>
                  </a:cubicBezTo>
                  <a:cubicBezTo>
                    <a:pt x="5310" y="8071"/>
                    <a:pt x="5616" y="8118"/>
                    <a:pt x="5885" y="8118"/>
                  </a:cubicBezTo>
                  <a:cubicBezTo>
                    <a:pt x="6120" y="8118"/>
                    <a:pt x="6327" y="8083"/>
                    <a:pt x="6471" y="8040"/>
                  </a:cubicBezTo>
                  <a:cubicBezTo>
                    <a:pt x="6780" y="7951"/>
                    <a:pt x="6982" y="7814"/>
                    <a:pt x="6982" y="7814"/>
                  </a:cubicBezTo>
                  <a:cubicBezTo>
                    <a:pt x="6982" y="7814"/>
                    <a:pt x="7706" y="6904"/>
                    <a:pt x="7988" y="6208"/>
                  </a:cubicBezTo>
                  <a:cubicBezTo>
                    <a:pt x="8269" y="5515"/>
                    <a:pt x="8125" y="2483"/>
                    <a:pt x="7857" y="1955"/>
                  </a:cubicBezTo>
                  <a:cubicBezTo>
                    <a:pt x="7588" y="1429"/>
                    <a:pt x="6767" y="316"/>
                    <a:pt x="5338" y="66"/>
                  </a:cubicBezTo>
                  <a:cubicBezTo>
                    <a:pt x="5090" y="24"/>
                    <a:pt x="4804" y="1"/>
                    <a:pt x="4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6">
              <a:extLst>
                <a:ext uri="{FF2B5EF4-FFF2-40B4-BE49-F238E27FC236}">
                  <a16:creationId xmlns:a16="http://schemas.microsoft.com/office/drawing/2014/main" id="{90860619-255E-D08E-EB35-AA58879B193E}"/>
                </a:ext>
              </a:extLst>
            </p:cNvPr>
            <p:cNvSpPr/>
            <p:nvPr/>
          </p:nvSpPr>
          <p:spPr>
            <a:xfrm>
              <a:off x="3216992" y="2098869"/>
              <a:ext cx="43736" cy="103979"/>
            </a:xfrm>
            <a:custGeom>
              <a:avLst/>
              <a:gdLst/>
              <a:ahLst/>
              <a:cxnLst/>
              <a:rect l="l" t="t" r="r" b="b"/>
              <a:pathLst>
                <a:path w="877" h="2085" extrusionOk="0">
                  <a:moveTo>
                    <a:pt x="182" y="0"/>
                  </a:moveTo>
                  <a:cubicBezTo>
                    <a:pt x="16" y="0"/>
                    <a:pt x="1" y="232"/>
                    <a:pt x="1" y="232"/>
                  </a:cubicBezTo>
                  <a:cubicBezTo>
                    <a:pt x="1" y="232"/>
                    <a:pt x="133" y="591"/>
                    <a:pt x="136" y="701"/>
                  </a:cubicBezTo>
                  <a:cubicBezTo>
                    <a:pt x="139" y="814"/>
                    <a:pt x="155" y="1317"/>
                    <a:pt x="172" y="1518"/>
                  </a:cubicBezTo>
                  <a:cubicBezTo>
                    <a:pt x="187" y="1720"/>
                    <a:pt x="327" y="1967"/>
                    <a:pt x="472" y="2073"/>
                  </a:cubicBezTo>
                  <a:cubicBezTo>
                    <a:pt x="482" y="2081"/>
                    <a:pt x="493" y="2085"/>
                    <a:pt x="505" y="2085"/>
                  </a:cubicBezTo>
                  <a:cubicBezTo>
                    <a:pt x="653" y="2085"/>
                    <a:pt x="876" y="1495"/>
                    <a:pt x="858" y="1215"/>
                  </a:cubicBezTo>
                  <a:cubicBezTo>
                    <a:pt x="839" y="912"/>
                    <a:pt x="813" y="409"/>
                    <a:pt x="421" y="108"/>
                  </a:cubicBezTo>
                  <a:cubicBezTo>
                    <a:pt x="318" y="29"/>
                    <a:pt x="241" y="0"/>
                    <a:pt x="182"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46">
              <a:extLst>
                <a:ext uri="{FF2B5EF4-FFF2-40B4-BE49-F238E27FC236}">
                  <a16:creationId xmlns:a16="http://schemas.microsoft.com/office/drawing/2014/main" id="{4AA86938-55D5-825B-C945-DEB58DC583BA}"/>
                </a:ext>
              </a:extLst>
            </p:cNvPr>
            <p:cNvGrpSpPr/>
            <p:nvPr/>
          </p:nvGrpSpPr>
          <p:grpSpPr>
            <a:xfrm>
              <a:off x="2562382" y="2497516"/>
              <a:ext cx="376455" cy="244409"/>
              <a:chOff x="537544" y="1962837"/>
              <a:chExt cx="1067050" cy="692768"/>
            </a:xfrm>
          </p:grpSpPr>
          <p:sp>
            <p:nvSpPr>
              <p:cNvPr id="1253" name="Google Shape;1253;p46">
                <a:extLst>
                  <a:ext uri="{FF2B5EF4-FFF2-40B4-BE49-F238E27FC236}">
                    <a16:creationId xmlns:a16="http://schemas.microsoft.com/office/drawing/2014/main" id="{279EFEB9-38DC-2DEF-9E5D-8FC919732891}"/>
                  </a:ext>
                </a:extLst>
              </p:cNvPr>
              <p:cNvSpPr/>
              <p:nvPr/>
            </p:nvSpPr>
            <p:spPr>
              <a:xfrm>
                <a:off x="537544" y="2178035"/>
                <a:ext cx="535521" cy="477570"/>
              </a:xfrm>
              <a:custGeom>
                <a:avLst/>
                <a:gdLst/>
                <a:ahLst/>
                <a:cxnLst/>
                <a:rect l="l" t="t" r="r" b="b"/>
                <a:pathLst>
                  <a:path w="15414" h="13746" extrusionOk="0">
                    <a:moveTo>
                      <a:pt x="7689" y="0"/>
                    </a:moveTo>
                    <a:cubicBezTo>
                      <a:pt x="7014" y="373"/>
                      <a:pt x="6580" y="625"/>
                      <a:pt x="6580" y="625"/>
                    </a:cubicBezTo>
                    <a:cubicBezTo>
                      <a:pt x="6580" y="625"/>
                      <a:pt x="2105" y="1017"/>
                      <a:pt x="1721" y="2386"/>
                    </a:cubicBezTo>
                    <a:cubicBezTo>
                      <a:pt x="1601" y="2812"/>
                      <a:pt x="429" y="2843"/>
                      <a:pt x="267" y="3151"/>
                    </a:cubicBezTo>
                    <a:cubicBezTo>
                      <a:pt x="76" y="3514"/>
                      <a:pt x="1" y="3938"/>
                      <a:pt x="6" y="4214"/>
                    </a:cubicBezTo>
                    <a:cubicBezTo>
                      <a:pt x="23" y="5204"/>
                      <a:pt x="250" y="5549"/>
                      <a:pt x="267" y="5595"/>
                    </a:cubicBezTo>
                    <a:cubicBezTo>
                      <a:pt x="667" y="6736"/>
                      <a:pt x="3808" y="10420"/>
                      <a:pt x="7012" y="12474"/>
                    </a:cubicBezTo>
                    <a:cubicBezTo>
                      <a:pt x="8546" y="13457"/>
                      <a:pt x="9950" y="13745"/>
                      <a:pt x="11070" y="13745"/>
                    </a:cubicBezTo>
                    <a:cubicBezTo>
                      <a:pt x="12290" y="13745"/>
                      <a:pt x="13172" y="13403"/>
                      <a:pt x="13519" y="13244"/>
                    </a:cubicBezTo>
                    <a:cubicBezTo>
                      <a:pt x="14269" y="12901"/>
                      <a:pt x="15414" y="11780"/>
                      <a:pt x="14352" y="9017"/>
                    </a:cubicBezTo>
                    <a:cubicBezTo>
                      <a:pt x="14276" y="8819"/>
                      <a:pt x="14186" y="8673"/>
                      <a:pt x="14091" y="8567"/>
                    </a:cubicBezTo>
                    <a:cubicBezTo>
                      <a:pt x="13754" y="8592"/>
                      <a:pt x="13390" y="8620"/>
                      <a:pt x="13027" y="8620"/>
                    </a:cubicBezTo>
                    <a:cubicBezTo>
                      <a:pt x="12366" y="8620"/>
                      <a:pt x="11704" y="8528"/>
                      <a:pt x="11198" y="8161"/>
                    </a:cubicBezTo>
                    <a:cubicBezTo>
                      <a:pt x="10344" y="7542"/>
                      <a:pt x="10299" y="6216"/>
                      <a:pt x="10059" y="5293"/>
                    </a:cubicBezTo>
                    <a:cubicBezTo>
                      <a:pt x="9866" y="4552"/>
                      <a:pt x="9587" y="3837"/>
                      <a:pt x="9296" y="3129"/>
                    </a:cubicBezTo>
                    <a:cubicBezTo>
                      <a:pt x="9016" y="2443"/>
                      <a:pt x="8773" y="1711"/>
                      <a:pt x="8423" y="1059"/>
                    </a:cubicBezTo>
                    <a:cubicBezTo>
                      <a:pt x="8218" y="679"/>
                      <a:pt x="7964" y="331"/>
                      <a:pt x="76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a:extLst>
                  <a:ext uri="{FF2B5EF4-FFF2-40B4-BE49-F238E27FC236}">
                    <a16:creationId xmlns:a16="http://schemas.microsoft.com/office/drawing/2014/main" id="{867D93D5-6D27-C62C-9D6F-70B77147C35D}"/>
                  </a:ext>
                </a:extLst>
              </p:cNvPr>
              <p:cNvSpPr/>
              <p:nvPr/>
            </p:nvSpPr>
            <p:spPr>
              <a:xfrm>
                <a:off x="812049" y="2072729"/>
                <a:ext cx="792546" cy="396169"/>
              </a:xfrm>
              <a:custGeom>
                <a:avLst/>
                <a:gdLst/>
                <a:ahLst/>
                <a:cxnLst/>
                <a:rect l="l" t="t" r="r" b="b"/>
                <a:pathLst>
                  <a:path w="22812" h="11403" extrusionOk="0">
                    <a:moveTo>
                      <a:pt x="7103" y="1"/>
                    </a:moveTo>
                    <a:cubicBezTo>
                      <a:pt x="5559" y="1"/>
                      <a:pt x="1956" y="1846"/>
                      <a:pt x="0" y="2915"/>
                    </a:cubicBezTo>
                    <a:cubicBezTo>
                      <a:pt x="134" y="3075"/>
                      <a:pt x="263" y="3238"/>
                      <a:pt x="383" y="3408"/>
                    </a:cubicBezTo>
                    <a:cubicBezTo>
                      <a:pt x="1075" y="4390"/>
                      <a:pt x="1460" y="5626"/>
                      <a:pt x="1889" y="6740"/>
                    </a:cubicBezTo>
                    <a:cubicBezTo>
                      <a:pt x="2148" y="7406"/>
                      <a:pt x="2369" y="8084"/>
                      <a:pt x="2518" y="8784"/>
                    </a:cubicBezTo>
                    <a:cubicBezTo>
                      <a:pt x="2637" y="9337"/>
                      <a:pt x="2724" y="9936"/>
                      <a:pt x="2994" y="10443"/>
                    </a:cubicBezTo>
                    <a:cubicBezTo>
                      <a:pt x="3418" y="11236"/>
                      <a:pt x="4299" y="11403"/>
                      <a:pt x="5180" y="11403"/>
                    </a:cubicBezTo>
                    <a:cubicBezTo>
                      <a:pt x="5235" y="11403"/>
                      <a:pt x="5290" y="11402"/>
                      <a:pt x="5344" y="11401"/>
                    </a:cubicBezTo>
                    <a:cubicBezTo>
                      <a:pt x="6036" y="10990"/>
                      <a:pt x="8513" y="10304"/>
                      <a:pt x="9354" y="9820"/>
                    </a:cubicBezTo>
                    <a:cubicBezTo>
                      <a:pt x="10237" y="9309"/>
                      <a:pt x="11503" y="7757"/>
                      <a:pt x="12197" y="7449"/>
                    </a:cubicBezTo>
                    <a:cubicBezTo>
                      <a:pt x="12427" y="7348"/>
                      <a:pt x="12612" y="7302"/>
                      <a:pt x="12840" y="7302"/>
                    </a:cubicBezTo>
                    <a:cubicBezTo>
                      <a:pt x="13301" y="7302"/>
                      <a:pt x="13937" y="7487"/>
                      <a:pt x="15468" y="7772"/>
                    </a:cubicBezTo>
                    <a:cubicBezTo>
                      <a:pt x="16968" y="8051"/>
                      <a:pt x="18248" y="8231"/>
                      <a:pt x="19175" y="8231"/>
                    </a:cubicBezTo>
                    <a:cubicBezTo>
                      <a:pt x="19663" y="8231"/>
                      <a:pt x="20054" y="8181"/>
                      <a:pt x="20326" y="8069"/>
                    </a:cubicBezTo>
                    <a:cubicBezTo>
                      <a:pt x="21958" y="7395"/>
                      <a:pt x="22812" y="4165"/>
                      <a:pt x="19726" y="1184"/>
                    </a:cubicBezTo>
                    <a:cubicBezTo>
                      <a:pt x="19460" y="926"/>
                      <a:pt x="9265" y="243"/>
                      <a:pt x="7287" y="10"/>
                    </a:cubicBezTo>
                    <a:cubicBezTo>
                      <a:pt x="7229" y="4"/>
                      <a:pt x="7168" y="1"/>
                      <a:pt x="7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a:extLst>
                  <a:ext uri="{FF2B5EF4-FFF2-40B4-BE49-F238E27FC236}">
                    <a16:creationId xmlns:a16="http://schemas.microsoft.com/office/drawing/2014/main" id="{57832F4A-B337-7C77-064D-75BB20733AE4}"/>
                  </a:ext>
                </a:extLst>
              </p:cNvPr>
              <p:cNvSpPr/>
              <p:nvPr/>
            </p:nvSpPr>
            <p:spPr>
              <a:xfrm>
                <a:off x="545362" y="2122064"/>
                <a:ext cx="511027" cy="453251"/>
              </a:xfrm>
              <a:custGeom>
                <a:avLst/>
                <a:gdLst/>
                <a:ahLst/>
                <a:cxnLst/>
                <a:rect l="l" t="t" r="r" b="b"/>
                <a:pathLst>
                  <a:path w="14709" h="13046" extrusionOk="0">
                    <a:moveTo>
                      <a:pt x="13215" y="9041"/>
                    </a:moveTo>
                    <a:lnTo>
                      <a:pt x="13215" y="9041"/>
                    </a:lnTo>
                    <a:cubicBezTo>
                      <a:pt x="13216" y="9042"/>
                      <a:pt x="13216" y="9042"/>
                      <a:pt x="13216" y="9043"/>
                    </a:cubicBezTo>
                    <a:lnTo>
                      <a:pt x="13216" y="9043"/>
                    </a:lnTo>
                    <a:cubicBezTo>
                      <a:pt x="13217" y="9043"/>
                      <a:pt x="13217" y="9043"/>
                      <a:pt x="13217" y="9043"/>
                    </a:cubicBezTo>
                    <a:lnTo>
                      <a:pt x="13215" y="9041"/>
                    </a:lnTo>
                    <a:close/>
                    <a:moveTo>
                      <a:pt x="5866" y="1"/>
                    </a:moveTo>
                    <a:cubicBezTo>
                      <a:pt x="4637" y="535"/>
                      <a:pt x="1476" y="1998"/>
                      <a:pt x="820" y="3167"/>
                    </a:cubicBezTo>
                    <a:cubicBezTo>
                      <a:pt x="728" y="3333"/>
                      <a:pt x="1" y="4645"/>
                      <a:pt x="42" y="4762"/>
                    </a:cubicBezTo>
                    <a:cubicBezTo>
                      <a:pt x="442" y="5905"/>
                      <a:pt x="3583" y="9587"/>
                      <a:pt x="6787" y="11641"/>
                    </a:cubicBezTo>
                    <a:cubicBezTo>
                      <a:pt x="8528" y="12757"/>
                      <a:pt x="10118" y="13046"/>
                      <a:pt x="11321" y="13046"/>
                    </a:cubicBezTo>
                    <a:cubicBezTo>
                      <a:pt x="12331" y="13046"/>
                      <a:pt x="13067" y="12842"/>
                      <a:pt x="13389" y="12756"/>
                    </a:cubicBezTo>
                    <a:cubicBezTo>
                      <a:pt x="14095" y="12567"/>
                      <a:pt x="14709" y="11627"/>
                      <a:pt x="13969" y="10304"/>
                    </a:cubicBezTo>
                    <a:cubicBezTo>
                      <a:pt x="13709" y="9839"/>
                      <a:pt x="13438" y="9415"/>
                      <a:pt x="13216" y="9043"/>
                    </a:cubicBezTo>
                    <a:lnTo>
                      <a:pt x="13216" y="9043"/>
                    </a:lnTo>
                    <a:cubicBezTo>
                      <a:pt x="13056" y="9128"/>
                      <a:pt x="12876" y="9164"/>
                      <a:pt x="12686" y="9164"/>
                    </a:cubicBezTo>
                    <a:cubicBezTo>
                      <a:pt x="12093" y="9164"/>
                      <a:pt x="11412" y="8811"/>
                      <a:pt x="10977" y="8520"/>
                    </a:cubicBezTo>
                    <a:cubicBezTo>
                      <a:pt x="10457" y="8173"/>
                      <a:pt x="10144" y="7732"/>
                      <a:pt x="9880" y="7174"/>
                    </a:cubicBezTo>
                    <a:cubicBezTo>
                      <a:pt x="9594" y="6572"/>
                      <a:pt x="9118" y="6069"/>
                      <a:pt x="8888" y="5446"/>
                    </a:cubicBezTo>
                    <a:cubicBezTo>
                      <a:pt x="8873" y="5405"/>
                      <a:pt x="8882" y="5369"/>
                      <a:pt x="8904" y="5345"/>
                    </a:cubicBezTo>
                    <a:cubicBezTo>
                      <a:pt x="8047" y="3917"/>
                      <a:pt x="7187" y="2491"/>
                      <a:pt x="6410" y="1021"/>
                    </a:cubicBezTo>
                    <a:cubicBezTo>
                      <a:pt x="6232" y="682"/>
                      <a:pt x="6047" y="342"/>
                      <a:pt x="5866" y="1"/>
                    </a:cubicBezTo>
                    <a:close/>
                  </a:path>
                </a:pathLst>
              </a:custGeom>
              <a:gradFill>
                <a:gsLst>
                  <a:gs pos="0">
                    <a:schemeClr val="accent5"/>
                  </a:gs>
                  <a:gs pos="100000">
                    <a:schemeClr val="lt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6">
                <a:extLst>
                  <a:ext uri="{FF2B5EF4-FFF2-40B4-BE49-F238E27FC236}">
                    <a16:creationId xmlns:a16="http://schemas.microsoft.com/office/drawing/2014/main" id="{D95FB448-15DA-E359-3C5A-5596AA557FCC}"/>
                  </a:ext>
                </a:extLst>
              </p:cNvPr>
              <p:cNvSpPr/>
              <p:nvPr/>
            </p:nvSpPr>
            <p:spPr>
              <a:xfrm>
                <a:off x="756738" y="1987852"/>
                <a:ext cx="800641" cy="444600"/>
              </a:xfrm>
              <a:custGeom>
                <a:avLst/>
                <a:gdLst/>
                <a:ahLst/>
                <a:cxnLst/>
                <a:rect l="l" t="t" r="r" b="b"/>
                <a:pathLst>
                  <a:path w="23045" h="12797" extrusionOk="0">
                    <a:moveTo>
                      <a:pt x="8696" y="1"/>
                    </a:moveTo>
                    <a:cubicBezTo>
                      <a:pt x="6521" y="1"/>
                      <a:pt x="271" y="3656"/>
                      <a:pt x="271" y="3656"/>
                    </a:cubicBezTo>
                    <a:cubicBezTo>
                      <a:pt x="271" y="3656"/>
                      <a:pt x="171" y="3698"/>
                      <a:pt x="0" y="3770"/>
                    </a:cubicBezTo>
                    <a:cubicBezTo>
                      <a:pt x="216" y="4173"/>
                      <a:pt x="435" y="4572"/>
                      <a:pt x="648" y="4967"/>
                    </a:cubicBezTo>
                    <a:cubicBezTo>
                      <a:pt x="1466" y="6494"/>
                      <a:pt x="2366" y="7976"/>
                      <a:pt x="3257" y="9460"/>
                    </a:cubicBezTo>
                    <a:cubicBezTo>
                      <a:pt x="3295" y="9523"/>
                      <a:pt x="3269" y="9581"/>
                      <a:pt x="3223" y="9615"/>
                    </a:cubicBezTo>
                    <a:cubicBezTo>
                      <a:pt x="3392" y="9897"/>
                      <a:pt x="3606" y="10151"/>
                      <a:pt x="3770" y="10438"/>
                    </a:cubicBezTo>
                    <a:cubicBezTo>
                      <a:pt x="3993" y="10831"/>
                      <a:pt x="4127" y="11263"/>
                      <a:pt x="4412" y="11618"/>
                    </a:cubicBezTo>
                    <a:cubicBezTo>
                      <a:pt x="4736" y="12025"/>
                      <a:pt x="5808" y="12797"/>
                      <a:pt x="6593" y="12797"/>
                    </a:cubicBezTo>
                    <a:cubicBezTo>
                      <a:pt x="6746" y="12797"/>
                      <a:pt x="6889" y="12767"/>
                      <a:pt x="7013" y="12699"/>
                    </a:cubicBezTo>
                    <a:cubicBezTo>
                      <a:pt x="6687" y="12123"/>
                      <a:pt x="6534" y="11692"/>
                      <a:pt x="6842" y="11460"/>
                    </a:cubicBezTo>
                    <a:cubicBezTo>
                      <a:pt x="7373" y="11060"/>
                      <a:pt x="10063" y="10329"/>
                      <a:pt x="10946" y="9818"/>
                    </a:cubicBezTo>
                    <a:cubicBezTo>
                      <a:pt x="11829" y="9309"/>
                      <a:pt x="13095" y="7756"/>
                      <a:pt x="13789" y="7450"/>
                    </a:cubicBezTo>
                    <a:cubicBezTo>
                      <a:pt x="13941" y="7382"/>
                      <a:pt x="14143" y="7353"/>
                      <a:pt x="14390" y="7353"/>
                    </a:cubicBezTo>
                    <a:cubicBezTo>
                      <a:pt x="15262" y="7353"/>
                      <a:pt x="16693" y="7719"/>
                      <a:pt x="18479" y="8053"/>
                    </a:cubicBezTo>
                    <a:cubicBezTo>
                      <a:pt x="19166" y="8180"/>
                      <a:pt x="19740" y="8233"/>
                      <a:pt x="20216" y="8233"/>
                    </a:cubicBezTo>
                    <a:cubicBezTo>
                      <a:pt x="21325" y="8233"/>
                      <a:pt x="21900" y="7947"/>
                      <a:pt x="22129" y="7662"/>
                    </a:cubicBezTo>
                    <a:cubicBezTo>
                      <a:pt x="22375" y="7356"/>
                      <a:pt x="23044" y="5645"/>
                      <a:pt x="22087" y="4422"/>
                    </a:cubicBezTo>
                    <a:lnTo>
                      <a:pt x="22089" y="4422"/>
                    </a:lnTo>
                    <a:cubicBezTo>
                      <a:pt x="21770" y="4016"/>
                      <a:pt x="21681" y="4367"/>
                      <a:pt x="20794" y="3906"/>
                    </a:cubicBezTo>
                    <a:cubicBezTo>
                      <a:pt x="17236" y="2055"/>
                      <a:pt x="10857" y="242"/>
                      <a:pt x="8879" y="11"/>
                    </a:cubicBezTo>
                    <a:cubicBezTo>
                      <a:pt x="8822" y="4"/>
                      <a:pt x="8760" y="1"/>
                      <a:pt x="8696" y="1"/>
                    </a:cubicBezTo>
                    <a:close/>
                  </a:path>
                </a:pathLst>
              </a:custGeom>
              <a:gradFill>
                <a:gsLst>
                  <a:gs pos="0">
                    <a:schemeClr val="accent5"/>
                  </a:gs>
                  <a:gs pos="100000">
                    <a:schemeClr val="lt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6">
                <a:extLst>
                  <a:ext uri="{FF2B5EF4-FFF2-40B4-BE49-F238E27FC236}">
                    <a16:creationId xmlns:a16="http://schemas.microsoft.com/office/drawing/2014/main" id="{31EE213C-BE92-4999-00A2-0FE93C2553C2}"/>
                  </a:ext>
                </a:extLst>
              </p:cNvPr>
              <p:cNvSpPr/>
              <p:nvPr/>
            </p:nvSpPr>
            <p:spPr>
              <a:xfrm>
                <a:off x="573851" y="1962837"/>
                <a:ext cx="954585" cy="528503"/>
              </a:xfrm>
              <a:custGeom>
                <a:avLst/>
                <a:gdLst/>
                <a:ahLst/>
                <a:cxnLst/>
                <a:rect l="l" t="t" r="r" b="b"/>
                <a:pathLst>
                  <a:path w="27476" h="15212" extrusionOk="0">
                    <a:moveTo>
                      <a:pt x="13958" y="0"/>
                    </a:moveTo>
                    <a:cubicBezTo>
                      <a:pt x="12526" y="0"/>
                      <a:pt x="8268" y="2178"/>
                      <a:pt x="5913" y="3555"/>
                    </a:cubicBezTo>
                    <a:cubicBezTo>
                      <a:pt x="3346" y="5018"/>
                      <a:pt x="453" y="6996"/>
                      <a:pt x="0" y="7750"/>
                    </a:cubicBezTo>
                    <a:cubicBezTo>
                      <a:pt x="533" y="8840"/>
                      <a:pt x="3417" y="12203"/>
                      <a:pt x="6378" y="14101"/>
                    </a:cubicBezTo>
                    <a:cubicBezTo>
                      <a:pt x="7527" y="14838"/>
                      <a:pt x="8721" y="15211"/>
                      <a:pt x="9922" y="15211"/>
                    </a:cubicBezTo>
                    <a:cubicBezTo>
                      <a:pt x="10859" y="15211"/>
                      <a:pt x="11695" y="15151"/>
                      <a:pt x="12131" y="15018"/>
                    </a:cubicBezTo>
                    <a:cubicBezTo>
                      <a:pt x="12232" y="14987"/>
                      <a:pt x="12318" y="14961"/>
                      <a:pt x="12388" y="14942"/>
                    </a:cubicBezTo>
                    <a:cubicBezTo>
                      <a:pt x="12594" y="14887"/>
                      <a:pt x="12638" y="14624"/>
                      <a:pt x="12681" y="14524"/>
                    </a:cubicBezTo>
                    <a:cubicBezTo>
                      <a:pt x="12703" y="14472"/>
                      <a:pt x="12755" y="14261"/>
                      <a:pt x="12485" y="13776"/>
                    </a:cubicBezTo>
                    <a:cubicBezTo>
                      <a:pt x="12321" y="13484"/>
                      <a:pt x="12152" y="13209"/>
                      <a:pt x="11991" y="12943"/>
                    </a:cubicBezTo>
                    <a:cubicBezTo>
                      <a:pt x="11380" y="11944"/>
                      <a:pt x="10688" y="10814"/>
                      <a:pt x="11648" y="10089"/>
                    </a:cubicBezTo>
                    <a:cubicBezTo>
                      <a:pt x="11995" y="9828"/>
                      <a:pt x="12698" y="9575"/>
                      <a:pt x="13817" y="9185"/>
                    </a:cubicBezTo>
                    <a:cubicBezTo>
                      <a:pt x="14584" y="8916"/>
                      <a:pt x="15456" y="8611"/>
                      <a:pt x="15829" y="8397"/>
                    </a:cubicBezTo>
                    <a:cubicBezTo>
                      <a:pt x="16184" y="8191"/>
                      <a:pt x="16698" y="7700"/>
                      <a:pt x="17151" y="7268"/>
                    </a:cubicBezTo>
                    <a:cubicBezTo>
                      <a:pt x="17751" y="6694"/>
                      <a:pt x="18270" y="6201"/>
                      <a:pt x="18745" y="5990"/>
                    </a:cubicBezTo>
                    <a:cubicBezTo>
                      <a:pt x="18991" y="5881"/>
                      <a:pt x="19288" y="5828"/>
                      <a:pt x="19654" y="5828"/>
                    </a:cubicBezTo>
                    <a:cubicBezTo>
                      <a:pt x="20345" y="5828"/>
                      <a:pt x="21255" y="6015"/>
                      <a:pt x="22408" y="6248"/>
                    </a:cubicBezTo>
                    <a:cubicBezTo>
                      <a:pt x="22864" y="6342"/>
                      <a:pt x="23358" y="6444"/>
                      <a:pt x="23883" y="6541"/>
                    </a:cubicBezTo>
                    <a:cubicBezTo>
                      <a:pt x="24481" y="6651"/>
                      <a:pt x="25019" y="6708"/>
                      <a:pt x="25481" y="6708"/>
                    </a:cubicBezTo>
                    <a:cubicBezTo>
                      <a:pt x="26535" y="6708"/>
                      <a:pt x="26798" y="6425"/>
                      <a:pt x="26801" y="6422"/>
                    </a:cubicBezTo>
                    <a:cubicBezTo>
                      <a:pt x="26838" y="6376"/>
                      <a:pt x="26890" y="6318"/>
                      <a:pt x="26953" y="6250"/>
                    </a:cubicBezTo>
                    <a:cubicBezTo>
                      <a:pt x="27219" y="5961"/>
                      <a:pt x="27476" y="5652"/>
                      <a:pt x="27421" y="5335"/>
                    </a:cubicBezTo>
                    <a:cubicBezTo>
                      <a:pt x="27384" y="5129"/>
                      <a:pt x="27145" y="4566"/>
                      <a:pt x="25707" y="3818"/>
                    </a:cubicBezTo>
                    <a:cubicBezTo>
                      <a:pt x="22254" y="2023"/>
                      <a:pt x="15912" y="222"/>
                      <a:pt x="14054" y="5"/>
                    </a:cubicBezTo>
                    <a:cubicBezTo>
                      <a:pt x="14024" y="2"/>
                      <a:pt x="13992" y="0"/>
                      <a:pt x="13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a:extLst>
                  <a:ext uri="{FF2B5EF4-FFF2-40B4-BE49-F238E27FC236}">
                    <a16:creationId xmlns:a16="http://schemas.microsoft.com/office/drawing/2014/main" id="{81D4DCAA-4A17-80C8-5500-8E7EED2AF668}"/>
                  </a:ext>
                </a:extLst>
              </p:cNvPr>
              <p:cNvSpPr/>
              <p:nvPr/>
            </p:nvSpPr>
            <p:spPr>
              <a:xfrm>
                <a:off x="1008381" y="2022561"/>
                <a:ext cx="268490" cy="147447"/>
              </a:xfrm>
              <a:custGeom>
                <a:avLst/>
                <a:gdLst/>
                <a:ahLst/>
                <a:cxnLst/>
                <a:rect l="l" t="t" r="r" b="b"/>
                <a:pathLst>
                  <a:path w="7728" h="4244" extrusionOk="0">
                    <a:moveTo>
                      <a:pt x="3562" y="1"/>
                    </a:moveTo>
                    <a:cubicBezTo>
                      <a:pt x="2746" y="1"/>
                      <a:pt x="1951" y="174"/>
                      <a:pt x="1339" y="527"/>
                    </a:cubicBezTo>
                    <a:cubicBezTo>
                      <a:pt x="1" y="1301"/>
                      <a:pt x="47" y="2640"/>
                      <a:pt x="1442" y="3522"/>
                    </a:cubicBezTo>
                    <a:cubicBezTo>
                      <a:pt x="2198" y="3999"/>
                      <a:pt x="3197" y="4244"/>
                      <a:pt x="4165" y="4244"/>
                    </a:cubicBezTo>
                    <a:cubicBezTo>
                      <a:pt x="4982" y="4244"/>
                      <a:pt x="5777" y="4070"/>
                      <a:pt x="6389" y="3717"/>
                    </a:cubicBezTo>
                    <a:cubicBezTo>
                      <a:pt x="7727" y="2943"/>
                      <a:pt x="7682" y="1604"/>
                      <a:pt x="6287" y="722"/>
                    </a:cubicBezTo>
                    <a:cubicBezTo>
                      <a:pt x="5530" y="245"/>
                      <a:pt x="4531" y="1"/>
                      <a:pt x="3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a:extLst>
                  <a:ext uri="{FF2B5EF4-FFF2-40B4-BE49-F238E27FC236}">
                    <a16:creationId xmlns:a16="http://schemas.microsoft.com/office/drawing/2014/main" id="{46AF7259-74EF-9D2E-78B5-18EF194078C9}"/>
                  </a:ext>
                </a:extLst>
              </p:cNvPr>
              <p:cNvSpPr/>
              <p:nvPr/>
            </p:nvSpPr>
            <p:spPr>
              <a:xfrm>
                <a:off x="1053860" y="2052926"/>
                <a:ext cx="185004" cy="101622"/>
              </a:xfrm>
              <a:custGeom>
                <a:avLst/>
                <a:gdLst/>
                <a:ahLst/>
                <a:cxnLst/>
                <a:rect l="l" t="t" r="r" b="b"/>
                <a:pathLst>
                  <a:path w="5325" h="2925" extrusionOk="0">
                    <a:moveTo>
                      <a:pt x="2456" y="1"/>
                    </a:moveTo>
                    <a:cubicBezTo>
                      <a:pt x="1893" y="1"/>
                      <a:pt x="1344" y="120"/>
                      <a:pt x="922" y="364"/>
                    </a:cubicBezTo>
                    <a:cubicBezTo>
                      <a:pt x="1" y="896"/>
                      <a:pt x="31" y="1820"/>
                      <a:pt x="993" y="2426"/>
                    </a:cubicBezTo>
                    <a:cubicBezTo>
                      <a:pt x="1515" y="2756"/>
                      <a:pt x="2203" y="2925"/>
                      <a:pt x="2870" y="2925"/>
                    </a:cubicBezTo>
                    <a:cubicBezTo>
                      <a:pt x="3433" y="2925"/>
                      <a:pt x="3981" y="2805"/>
                      <a:pt x="4403" y="2562"/>
                    </a:cubicBezTo>
                    <a:cubicBezTo>
                      <a:pt x="5324" y="2028"/>
                      <a:pt x="5294" y="1105"/>
                      <a:pt x="4332" y="497"/>
                    </a:cubicBezTo>
                    <a:cubicBezTo>
                      <a:pt x="3811" y="169"/>
                      <a:pt x="3123" y="1"/>
                      <a:pt x="2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a:extLst>
                  <a:ext uri="{FF2B5EF4-FFF2-40B4-BE49-F238E27FC236}">
                    <a16:creationId xmlns:a16="http://schemas.microsoft.com/office/drawing/2014/main" id="{E2EA4AFE-31C2-C8D5-854D-608199212140}"/>
                  </a:ext>
                </a:extLst>
              </p:cNvPr>
              <p:cNvSpPr/>
              <p:nvPr/>
            </p:nvSpPr>
            <p:spPr>
              <a:xfrm>
                <a:off x="1103195" y="2074328"/>
                <a:ext cx="69277" cy="38043"/>
              </a:xfrm>
              <a:custGeom>
                <a:avLst/>
                <a:gdLst/>
                <a:ahLst/>
                <a:cxnLst/>
                <a:rect l="l" t="t" r="r" b="b"/>
                <a:pathLst>
                  <a:path w="1994" h="1095" extrusionOk="0">
                    <a:moveTo>
                      <a:pt x="920" y="0"/>
                    </a:moveTo>
                    <a:cubicBezTo>
                      <a:pt x="710" y="0"/>
                      <a:pt x="504" y="45"/>
                      <a:pt x="346" y="137"/>
                    </a:cubicBezTo>
                    <a:cubicBezTo>
                      <a:pt x="0" y="335"/>
                      <a:pt x="13" y="681"/>
                      <a:pt x="373" y="909"/>
                    </a:cubicBezTo>
                    <a:cubicBezTo>
                      <a:pt x="568" y="1032"/>
                      <a:pt x="825" y="1094"/>
                      <a:pt x="1075" y="1094"/>
                    </a:cubicBezTo>
                    <a:cubicBezTo>
                      <a:pt x="1286" y="1094"/>
                      <a:pt x="1491" y="1050"/>
                      <a:pt x="1649" y="958"/>
                    </a:cubicBezTo>
                    <a:cubicBezTo>
                      <a:pt x="1994" y="760"/>
                      <a:pt x="1982" y="414"/>
                      <a:pt x="1622" y="186"/>
                    </a:cubicBezTo>
                    <a:cubicBezTo>
                      <a:pt x="1427" y="63"/>
                      <a:pt x="1170" y="0"/>
                      <a:pt x="9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a:extLst>
                  <a:ext uri="{FF2B5EF4-FFF2-40B4-BE49-F238E27FC236}">
                    <a16:creationId xmlns:a16="http://schemas.microsoft.com/office/drawing/2014/main" id="{6AD6B8A8-7A75-C03E-2615-2C1A010828F6}"/>
                  </a:ext>
                </a:extLst>
              </p:cNvPr>
              <p:cNvSpPr/>
              <p:nvPr/>
            </p:nvSpPr>
            <p:spPr>
              <a:xfrm>
                <a:off x="878964" y="2100385"/>
                <a:ext cx="67296" cy="35368"/>
              </a:xfrm>
              <a:custGeom>
                <a:avLst/>
                <a:gdLst/>
                <a:ahLst/>
                <a:cxnLst/>
                <a:rect l="l" t="t" r="r" b="b"/>
                <a:pathLst>
                  <a:path w="1937" h="1018" extrusionOk="0">
                    <a:moveTo>
                      <a:pt x="975" y="0"/>
                    </a:moveTo>
                    <a:cubicBezTo>
                      <a:pt x="748" y="0"/>
                      <a:pt x="521" y="51"/>
                      <a:pt x="348" y="151"/>
                    </a:cubicBezTo>
                    <a:cubicBezTo>
                      <a:pt x="2" y="350"/>
                      <a:pt x="0" y="671"/>
                      <a:pt x="343" y="870"/>
                    </a:cubicBezTo>
                    <a:cubicBezTo>
                      <a:pt x="514" y="968"/>
                      <a:pt x="738" y="1018"/>
                      <a:pt x="963" y="1018"/>
                    </a:cubicBezTo>
                    <a:cubicBezTo>
                      <a:pt x="1189" y="1018"/>
                      <a:pt x="1416" y="968"/>
                      <a:pt x="1589" y="868"/>
                    </a:cubicBezTo>
                    <a:cubicBezTo>
                      <a:pt x="1934" y="668"/>
                      <a:pt x="1937" y="347"/>
                      <a:pt x="1594" y="148"/>
                    </a:cubicBezTo>
                    <a:cubicBezTo>
                      <a:pt x="1423" y="50"/>
                      <a:pt x="1199" y="0"/>
                      <a:pt x="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a:extLst>
                  <a:ext uri="{FF2B5EF4-FFF2-40B4-BE49-F238E27FC236}">
                    <a16:creationId xmlns:a16="http://schemas.microsoft.com/office/drawing/2014/main" id="{F7D17FB8-9ABA-5763-C6E2-1420436BB4D9}"/>
                  </a:ext>
                </a:extLst>
              </p:cNvPr>
              <p:cNvSpPr/>
              <p:nvPr/>
            </p:nvSpPr>
            <p:spPr>
              <a:xfrm>
                <a:off x="733738" y="2177201"/>
                <a:ext cx="260742" cy="159746"/>
              </a:xfrm>
              <a:custGeom>
                <a:avLst/>
                <a:gdLst/>
                <a:ahLst/>
                <a:cxnLst/>
                <a:rect l="l" t="t" r="r" b="b"/>
                <a:pathLst>
                  <a:path w="7505" h="4598" extrusionOk="0">
                    <a:moveTo>
                      <a:pt x="3773" y="0"/>
                    </a:moveTo>
                    <a:cubicBezTo>
                      <a:pt x="2896" y="0"/>
                      <a:pt x="2017" y="227"/>
                      <a:pt x="1345" y="678"/>
                    </a:cubicBezTo>
                    <a:cubicBezTo>
                      <a:pt x="8" y="1580"/>
                      <a:pt x="1" y="3035"/>
                      <a:pt x="1331" y="3928"/>
                    </a:cubicBezTo>
                    <a:cubicBezTo>
                      <a:pt x="1993" y="4374"/>
                      <a:pt x="2862" y="4597"/>
                      <a:pt x="3732" y="4597"/>
                    </a:cubicBezTo>
                    <a:cubicBezTo>
                      <a:pt x="4609" y="4597"/>
                      <a:pt x="5488" y="4371"/>
                      <a:pt x="6160" y="3919"/>
                    </a:cubicBezTo>
                    <a:cubicBezTo>
                      <a:pt x="7498" y="3019"/>
                      <a:pt x="7504" y="1564"/>
                      <a:pt x="6175" y="669"/>
                    </a:cubicBezTo>
                    <a:cubicBezTo>
                      <a:pt x="5512" y="223"/>
                      <a:pt x="4644" y="0"/>
                      <a:pt x="3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a:extLst>
                  <a:ext uri="{FF2B5EF4-FFF2-40B4-BE49-F238E27FC236}">
                    <a16:creationId xmlns:a16="http://schemas.microsoft.com/office/drawing/2014/main" id="{F4C0E533-6A8A-FCF2-F97C-FCD531A8D3DB}"/>
                  </a:ext>
                </a:extLst>
              </p:cNvPr>
              <p:cNvSpPr/>
              <p:nvPr/>
            </p:nvSpPr>
            <p:spPr>
              <a:xfrm>
                <a:off x="778001" y="2209478"/>
                <a:ext cx="179653" cy="110064"/>
              </a:xfrm>
              <a:custGeom>
                <a:avLst/>
                <a:gdLst/>
                <a:ahLst/>
                <a:cxnLst/>
                <a:rect l="l" t="t" r="r" b="b"/>
                <a:pathLst>
                  <a:path w="5171" h="3168" extrusionOk="0">
                    <a:moveTo>
                      <a:pt x="2600" y="1"/>
                    </a:moveTo>
                    <a:cubicBezTo>
                      <a:pt x="1995" y="1"/>
                      <a:pt x="1390" y="156"/>
                      <a:pt x="926" y="468"/>
                    </a:cubicBezTo>
                    <a:cubicBezTo>
                      <a:pt x="5" y="1087"/>
                      <a:pt x="0" y="2090"/>
                      <a:pt x="917" y="2707"/>
                    </a:cubicBezTo>
                    <a:cubicBezTo>
                      <a:pt x="1373" y="3014"/>
                      <a:pt x="1972" y="3168"/>
                      <a:pt x="2572" y="3168"/>
                    </a:cubicBezTo>
                    <a:cubicBezTo>
                      <a:pt x="3176" y="3168"/>
                      <a:pt x="3782" y="3012"/>
                      <a:pt x="4244" y="2701"/>
                    </a:cubicBezTo>
                    <a:cubicBezTo>
                      <a:pt x="5166" y="2080"/>
                      <a:pt x="5170" y="1077"/>
                      <a:pt x="4255" y="461"/>
                    </a:cubicBezTo>
                    <a:cubicBezTo>
                      <a:pt x="3798" y="154"/>
                      <a:pt x="3200" y="1"/>
                      <a:pt x="2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a:extLst>
                  <a:ext uri="{FF2B5EF4-FFF2-40B4-BE49-F238E27FC236}">
                    <a16:creationId xmlns:a16="http://schemas.microsoft.com/office/drawing/2014/main" id="{75F49BC8-7512-1BDE-EA13-BF9044A76CB6}"/>
                  </a:ext>
                </a:extLst>
              </p:cNvPr>
              <p:cNvSpPr/>
              <p:nvPr/>
            </p:nvSpPr>
            <p:spPr>
              <a:xfrm>
                <a:off x="830115" y="2236716"/>
                <a:ext cx="67296" cy="41239"/>
              </a:xfrm>
              <a:custGeom>
                <a:avLst/>
                <a:gdLst/>
                <a:ahLst/>
                <a:cxnLst/>
                <a:rect l="l" t="t" r="r" b="b"/>
                <a:pathLst>
                  <a:path w="1937" h="1187" extrusionOk="0">
                    <a:moveTo>
                      <a:pt x="975" y="1"/>
                    </a:moveTo>
                    <a:cubicBezTo>
                      <a:pt x="748" y="1"/>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1"/>
                      <a:pt x="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a:extLst>
                  <a:ext uri="{FF2B5EF4-FFF2-40B4-BE49-F238E27FC236}">
                    <a16:creationId xmlns:a16="http://schemas.microsoft.com/office/drawing/2014/main" id="{E0013BA7-0AEB-CCE9-5323-832743E35A1E}"/>
                  </a:ext>
                </a:extLst>
              </p:cNvPr>
              <p:cNvSpPr/>
              <p:nvPr/>
            </p:nvSpPr>
            <p:spPr>
              <a:xfrm>
                <a:off x="848807" y="2210034"/>
                <a:ext cx="29913" cy="54233"/>
              </a:xfrm>
              <a:custGeom>
                <a:avLst/>
                <a:gdLst/>
                <a:ahLst/>
                <a:cxnLst/>
                <a:rect l="l" t="t" r="r" b="b"/>
                <a:pathLst>
                  <a:path w="861" h="1561" extrusionOk="0">
                    <a:moveTo>
                      <a:pt x="1" y="1"/>
                    </a:moveTo>
                    <a:lnTo>
                      <a:pt x="1" y="1271"/>
                    </a:lnTo>
                    <a:cubicBezTo>
                      <a:pt x="1" y="1345"/>
                      <a:pt x="42" y="1419"/>
                      <a:pt x="125" y="1476"/>
                    </a:cubicBezTo>
                    <a:cubicBezTo>
                      <a:pt x="209" y="1532"/>
                      <a:pt x="318" y="1560"/>
                      <a:pt x="428" y="1560"/>
                    </a:cubicBezTo>
                    <a:cubicBezTo>
                      <a:pt x="539" y="1560"/>
                      <a:pt x="649" y="1532"/>
                      <a:pt x="734" y="1474"/>
                    </a:cubicBezTo>
                    <a:cubicBezTo>
                      <a:pt x="817" y="1419"/>
                      <a:pt x="859" y="1345"/>
                      <a:pt x="860" y="1271"/>
                    </a:cubicBezTo>
                    <a:lnTo>
                      <a:pt x="8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6">
                <a:extLst>
                  <a:ext uri="{FF2B5EF4-FFF2-40B4-BE49-F238E27FC236}">
                    <a16:creationId xmlns:a16="http://schemas.microsoft.com/office/drawing/2014/main" id="{101A6EEE-C714-2C30-AEC9-D9761AE56F34}"/>
                  </a:ext>
                </a:extLst>
              </p:cNvPr>
              <p:cNvSpPr/>
              <p:nvPr/>
            </p:nvSpPr>
            <p:spPr>
              <a:xfrm>
                <a:off x="1123762" y="2041878"/>
                <a:ext cx="33596" cy="55345"/>
              </a:xfrm>
              <a:custGeom>
                <a:avLst/>
                <a:gdLst/>
                <a:ahLst/>
                <a:cxnLst/>
                <a:rect l="l" t="t" r="r" b="b"/>
                <a:pathLst>
                  <a:path w="967" h="1593" extrusionOk="0">
                    <a:moveTo>
                      <a:pt x="110" y="0"/>
                    </a:moveTo>
                    <a:lnTo>
                      <a:pt x="8" y="1268"/>
                    </a:lnTo>
                    <a:cubicBezTo>
                      <a:pt x="1" y="1341"/>
                      <a:pt x="36" y="1418"/>
                      <a:pt x="116" y="1481"/>
                    </a:cubicBezTo>
                    <a:cubicBezTo>
                      <a:pt x="207" y="1554"/>
                      <a:pt x="336" y="1592"/>
                      <a:pt x="462" y="1592"/>
                    </a:cubicBezTo>
                    <a:cubicBezTo>
                      <a:pt x="555" y="1592"/>
                      <a:pt x="647" y="1572"/>
                      <a:pt x="722" y="1529"/>
                    </a:cubicBezTo>
                    <a:cubicBezTo>
                      <a:pt x="810" y="1480"/>
                      <a:pt x="857" y="1409"/>
                      <a:pt x="865" y="1335"/>
                    </a:cubicBezTo>
                    <a:lnTo>
                      <a:pt x="967" y="69"/>
                    </a:lnTo>
                    <a:lnTo>
                      <a:pt x="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a:extLst>
                  <a:ext uri="{FF2B5EF4-FFF2-40B4-BE49-F238E27FC236}">
                    <a16:creationId xmlns:a16="http://schemas.microsoft.com/office/drawing/2014/main" id="{E6BD9F03-8F29-6901-DDF6-F696D958A379}"/>
                  </a:ext>
                </a:extLst>
              </p:cNvPr>
              <p:cNvSpPr/>
              <p:nvPr/>
            </p:nvSpPr>
            <p:spPr>
              <a:xfrm>
                <a:off x="1109657" y="2012520"/>
                <a:ext cx="65941" cy="58750"/>
              </a:xfrm>
              <a:custGeom>
                <a:avLst/>
                <a:gdLst/>
                <a:ahLst/>
                <a:cxnLst/>
                <a:rect l="l" t="t" r="r" b="b"/>
                <a:pathLst>
                  <a:path w="1898" h="1691" extrusionOk="0">
                    <a:moveTo>
                      <a:pt x="94" y="1"/>
                    </a:moveTo>
                    <a:lnTo>
                      <a:pt x="1" y="1100"/>
                    </a:lnTo>
                    <a:lnTo>
                      <a:pt x="7" y="1102"/>
                    </a:lnTo>
                    <a:cubicBezTo>
                      <a:pt x="21" y="1231"/>
                      <a:pt x="102" y="1362"/>
                      <a:pt x="262" y="1473"/>
                    </a:cubicBezTo>
                    <a:cubicBezTo>
                      <a:pt x="467" y="1616"/>
                      <a:pt x="749" y="1690"/>
                      <a:pt x="1018" y="1690"/>
                    </a:cubicBezTo>
                    <a:cubicBezTo>
                      <a:pt x="1207" y="1690"/>
                      <a:pt x="1390" y="1653"/>
                      <a:pt x="1536" y="1577"/>
                    </a:cubicBezTo>
                    <a:cubicBezTo>
                      <a:pt x="1723" y="1479"/>
                      <a:pt x="1809" y="1334"/>
                      <a:pt x="1797" y="1184"/>
                    </a:cubicBezTo>
                    <a:lnTo>
                      <a:pt x="1803" y="1182"/>
                    </a:lnTo>
                    <a:lnTo>
                      <a:pt x="1897" y="102"/>
                    </a:lnTo>
                    <a:lnTo>
                      <a:pt x="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a:extLst>
                  <a:ext uri="{FF2B5EF4-FFF2-40B4-BE49-F238E27FC236}">
                    <a16:creationId xmlns:a16="http://schemas.microsoft.com/office/drawing/2014/main" id="{FFA5BB81-CF15-C5D1-B4DE-F230BE778728}"/>
                  </a:ext>
                </a:extLst>
              </p:cNvPr>
              <p:cNvSpPr/>
              <p:nvPr/>
            </p:nvSpPr>
            <p:spPr>
              <a:xfrm>
                <a:off x="833103" y="2176020"/>
                <a:ext cx="61286" cy="56387"/>
              </a:xfrm>
              <a:custGeom>
                <a:avLst/>
                <a:gdLst/>
                <a:ahLst/>
                <a:cxnLst/>
                <a:rect l="l" t="t" r="r" b="b"/>
                <a:pathLst>
                  <a:path w="1764" h="1623" extrusionOk="0">
                    <a:moveTo>
                      <a:pt x="2" y="0"/>
                    </a:moveTo>
                    <a:lnTo>
                      <a:pt x="2" y="1031"/>
                    </a:lnTo>
                    <a:cubicBezTo>
                      <a:pt x="0" y="1183"/>
                      <a:pt x="85" y="1335"/>
                      <a:pt x="257" y="1451"/>
                    </a:cubicBezTo>
                    <a:cubicBezTo>
                      <a:pt x="428" y="1565"/>
                      <a:pt x="652" y="1623"/>
                      <a:pt x="876" y="1623"/>
                    </a:cubicBezTo>
                    <a:cubicBezTo>
                      <a:pt x="1103" y="1623"/>
                      <a:pt x="1330" y="1564"/>
                      <a:pt x="1503" y="1447"/>
                    </a:cubicBezTo>
                    <a:cubicBezTo>
                      <a:pt x="1675" y="1332"/>
                      <a:pt x="1762" y="1181"/>
                      <a:pt x="1763" y="1031"/>
                    </a:cubicBezTo>
                    <a:lnTo>
                      <a:pt x="17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6">
                <a:extLst>
                  <a:ext uri="{FF2B5EF4-FFF2-40B4-BE49-F238E27FC236}">
                    <a16:creationId xmlns:a16="http://schemas.microsoft.com/office/drawing/2014/main" id="{7DD9E2EA-8337-19DC-B57E-B0130B76AF65}"/>
                  </a:ext>
                </a:extLst>
              </p:cNvPr>
              <p:cNvSpPr/>
              <p:nvPr/>
            </p:nvSpPr>
            <p:spPr>
              <a:xfrm>
                <a:off x="1109587" y="1995947"/>
                <a:ext cx="69242" cy="38078"/>
              </a:xfrm>
              <a:custGeom>
                <a:avLst/>
                <a:gdLst/>
                <a:ahLst/>
                <a:cxnLst/>
                <a:rect l="l" t="t" r="r" b="b"/>
                <a:pathLst>
                  <a:path w="1993" h="1096" extrusionOk="0">
                    <a:moveTo>
                      <a:pt x="919" y="1"/>
                    </a:moveTo>
                    <a:cubicBezTo>
                      <a:pt x="709" y="1"/>
                      <a:pt x="503" y="45"/>
                      <a:pt x="346" y="136"/>
                    </a:cubicBezTo>
                    <a:cubicBezTo>
                      <a:pt x="1" y="336"/>
                      <a:pt x="12" y="682"/>
                      <a:pt x="372" y="908"/>
                    </a:cubicBezTo>
                    <a:cubicBezTo>
                      <a:pt x="567" y="1032"/>
                      <a:pt x="825" y="1095"/>
                      <a:pt x="1075" y="1095"/>
                    </a:cubicBezTo>
                    <a:cubicBezTo>
                      <a:pt x="1286" y="1095"/>
                      <a:pt x="1491" y="1051"/>
                      <a:pt x="1648" y="959"/>
                    </a:cubicBezTo>
                    <a:cubicBezTo>
                      <a:pt x="1993" y="759"/>
                      <a:pt x="1982" y="415"/>
                      <a:pt x="1622" y="187"/>
                    </a:cubicBezTo>
                    <a:cubicBezTo>
                      <a:pt x="1427" y="63"/>
                      <a:pt x="1169"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a:extLst>
                  <a:ext uri="{FF2B5EF4-FFF2-40B4-BE49-F238E27FC236}">
                    <a16:creationId xmlns:a16="http://schemas.microsoft.com/office/drawing/2014/main" id="{98A82E70-FF11-2835-AEAB-075F99DE4FA6}"/>
                  </a:ext>
                </a:extLst>
              </p:cNvPr>
              <p:cNvSpPr/>
              <p:nvPr/>
            </p:nvSpPr>
            <p:spPr>
              <a:xfrm>
                <a:off x="830115" y="2155383"/>
                <a:ext cx="67296" cy="41239"/>
              </a:xfrm>
              <a:custGeom>
                <a:avLst/>
                <a:gdLst/>
                <a:ahLst/>
                <a:cxnLst/>
                <a:rect l="l" t="t" r="r" b="b"/>
                <a:pathLst>
                  <a:path w="1937" h="1187" extrusionOk="0">
                    <a:moveTo>
                      <a:pt x="975" y="0"/>
                    </a:moveTo>
                    <a:cubicBezTo>
                      <a:pt x="748" y="0"/>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0"/>
                      <a:pt x="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46">
              <a:extLst>
                <a:ext uri="{FF2B5EF4-FFF2-40B4-BE49-F238E27FC236}">
                  <a16:creationId xmlns:a16="http://schemas.microsoft.com/office/drawing/2014/main" id="{3B987AB7-457E-5370-41D7-9FDB4117422A}"/>
                </a:ext>
              </a:extLst>
            </p:cNvPr>
            <p:cNvSpPr/>
            <p:nvPr/>
          </p:nvSpPr>
          <p:spPr>
            <a:xfrm>
              <a:off x="2583825" y="2641954"/>
              <a:ext cx="558843" cy="389784"/>
            </a:xfrm>
            <a:custGeom>
              <a:avLst/>
              <a:gdLst/>
              <a:ahLst/>
              <a:cxnLst/>
              <a:rect l="l" t="t" r="r" b="b"/>
              <a:pathLst>
                <a:path w="11206" h="7816" extrusionOk="0">
                  <a:moveTo>
                    <a:pt x="356" y="0"/>
                  </a:moveTo>
                  <a:cubicBezTo>
                    <a:pt x="356" y="0"/>
                    <a:pt x="148" y="157"/>
                    <a:pt x="139" y="200"/>
                  </a:cubicBezTo>
                  <a:cubicBezTo>
                    <a:pt x="130" y="238"/>
                    <a:pt x="1" y="608"/>
                    <a:pt x="47" y="817"/>
                  </a:cubicBezTo>
                  <a:cubicBezTo>
                    <a:pt x="93" y="1028"/>
                    <a:pt x="338" y="1392"/>
                    <a:pt x="338" y="1392"/>
                  </a:cubicBezTo>
                  <a:cubicBezTo>
                    <a:pt x="338" y="1392"/>
                    <a:pt x="227" y="1718"/>
                    <a:pt x="231" y="1910"/>
                  </a:cubicBezTo>
                  <a:cubicBezTo>
                    <a:pt x="238" y="2103"/>
                    <a:pt x="436" y="2298"/>
                    <a:pt x="436" y="2298"/>
                  </a:cubicBezTo>
                  <a:cubicBezTo>
                    <a:pt x="436" y="2298"/>
                    <a:pt x="433" y="2489"/>
                    <a:pt x="547" y="2627"/>
                  </a:cubicBezTo>
                  <a:cubicBezTo>
                    <a:pt x="662" y="2766"/>
                    <a:pt x="1287" y="3089"/>
                    <a:pt x="1645" y="3249"/>
                  </a:cubicBezTo>
                  <a:cubicBezTo>
                    <a:pt x="1819" y="3326"/>
                    <a:pt x="1996" y="3346"/>
                    <a:pt x="2132" y="3346"/>
                  </a:cubicBezTo>
                  <a:cubicBezTo>
                    <a:pt x="2276" y="3346"/>
                    <a:pt x="2374" y="3324"/>
                    <a:pt x="2374" y="3324"/>
                  </a:cubicBezTo>
                  <a:cubicBezTo>
                    <a:pt x="2374" y="3324"/>
                    <a:pt x="4541" y="6907"/>
                    <a:pt x="5054" y="7385"/>
                  </a:cubicBezTo>
                  <a:cubicBezTo>
                    <a:pt x="5198" y="7519"/>
                    <a:pt x="5616" y="7815"/>
                    <a:pt x="6203" y="7815"/>
                  </a:cubicBezTo>
                  <a:cubicBezTo>
                    <a:pt x="6309" y="7815"/>
                    <a:pt x="6421" y="7806"/>
                    <a:pt x="6538" y="7783"/>
                  </a:cubicBezTo>
                  <a:cubicBezTo>
                    <a:pt x="7301" y="7639"/>
                    <a:pt x="10041" y="4459"/>
                    <a:pt x="10041" y="4459"/>
                  </a:cubicBezTo>
                  <a:cubicBezTo>
                    <a:pt x="11206" y="1562"/>
                    <a:pt x="9225" y="1095"/>
                    <a:pt x="8541" y="1095"/>
                  </a:cubicBezTo>
                  <a:cubicBezTo>
                    <a:pt x="8431" y="1095"/>
                    <a:pt x="8355" y="1107"/>
                    <a:pt x="8330" y="1123"/>
                  </a:cubicBezTo>
                  <a:cubicBezTo>
                    <a:pt x="8289" y="1149"/>
                    <a:pt x="8178" y="1232"/>
                    <a:pt x="8035" y="1344"/>
                  </a:cubicBezTo>
                  <a:lnTo>
                    <a:pt x="8035" y="1346"/>
                  </a:lnTo>
                  <a:cubicBezTo>
                    <a:pt x="7569" y="1709"/>
                    <a:pt x="5887" y="4678"/>
                    <a:pt x="5887" y="4678"/>
                  </a:cubicBezTo>
                  <a:cubicBezTo>
                    <a:pt x="5887" y="4678"/>
                    <a:pt x="3346" y="2118"/>
                    <a:pt x="3271" y="1989"/>
                  </a:cubicBezTo>
                  <a:cubicBezTo>
                    <a:pt x="3254" y="1960"/>
                    <a:pt x="3240" y="1907"/>
                    <a:pt x="3229" y="1840"/>
                  </a:cubicBezTo>
                  <a:cubicBezTo>
                    <a:pt x="3186" y="1614"/>
                    <a:pt x="3148" y="1229"/>
                    <a:pt x="2940" y="1040"/>
                  </a:cubicBezTo>
                  <a:cubicBezTo>
                    <a:pt x="2669" y="797"/>
                    <a:pt x="2073" y="402"/>
                    <a:pt x="1750" y="380"/>
                  </a:cubicBezTo>
                  <a:cubicBezTo>
                    <a:pt x="1425" y="360"/>
                    <a:pt x="1199" y="248"/>
                    <a:pt x="937" y="214"/>
                  </a:cubicBezTo>
                  <a:cubicBezTo>
                    <a:pt x="902" y="210"/>
                    <a:pt x="871" y="208"/>
                    <a:pt x="844" y="208"/>
                  </a:cubicBezTo>
                  <a:cubicBezTo>
                    <a:pt x="669" y="208"/>
                    <a:pt x="656" y="283"/>
                    <a:pt x="656" y="283"/>
                  </a:cubicBezTo>
                  <a:lnTo>
                    <a:pt x="568" y="408"/>
                  </a:lnTo>
                  <a:lnTo>
                    <a:pt x="562" y="397"/>
                  </a:lnTo>
                  <a:lnTo>
                    <a:pt x="356" y="0"/>
                  </a:ln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a:extLst>
                <a:ext uri="{FF2B5EF4-FFF2-40B4-BE49-F238E27FC236}">
                  <a16:creationId xmlns:a16="http://schemas.microsoft.com/office/drawing/2014/main" id="{62A38A4A-2606-88B9-941A-59424A4B1D36}"/>
                </a:ext>
              </a:extLst>
            </p:cNvPr>
            <p:cNvSpPr/>
            <p:nvPr/>
          </p:nvSpPr>
          <p:spPr>
            <a:xfrm>
              <a:off x="2925331" y="2508653"/>
              <a:ext cx="325103" cy="378713"/>
            </a:xfrm>
            <a:custGeom>
              <a:avLst/>
              <a:gdLst/>
              <a:ahLst/>
              <a:cxnLst/>
              <a:rect l="l" t="t" r="r" b="b"/>
              <a:pathLst>
                <a:path w="6519" h="7594" extrusionOk="0">
                  <a:moveTo>
                    <a:pt x="3459" y="0"/>
                  </a:moveTo>
                  <a:cubicBezTo>
                    <a:pt x="3266" y="0"/>
                    <a:pt x="3189" y="82"/>
                    <a:pt x="3126" y="124"/>
                  </a:cubicBezTo>
                  <a:cubicBezTo>
                    <a:pt x="2986" y="218"/>
                    <a:pt x="198" y="4613"/>
                    <a:pt x="198" y="4613"/>
                  </a:cubicBezTo>
                  <a:cubicBezTo>
                    <a:pt x="198" y="4613"/>
                    <a:pt x="1" y="5131"/>
                    <a:pt x="790" y="6234"/>
                  </a:cubicBezTo>
                  <a:cubicBezTo>
                    <a:pt x="1577" y="7337"/>
                    <a:pt x="2491" y="7592"/>
                    <a:pt x="2923" y="7594"/>
                  </a:cubicBezTo>
                  <a:cubicBezTo>
                    <a:pt x="2923" y="7594"/>
                    <a:pt x="2924" y="7594"/>
                    <a:pt x="2924" y="7594"/>
                  </a:cubicBezTo>
                  <a:cubicBezTo>
                    <a:pt x="3357" y="7594"/>
                    <a:pt x="5312" y="5340"/>
                    <a:pt x="5915" y="4691"/>
                  </a:cubicBezTo>
                  <a:cubicBezTo>
                    <a:pt x="6518" y="4044"/>
                    <a:pt x="6266" y="1435"/>
                    <a:pt x="4869" y="587"/>
                  </a:cubicBezTo>
                  <a:cubicBezTo>
                    <a:pt x="4102" y="122"/>
                    <a:pt x="3694" y="0"/>
                    <a:pt x="3459"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6">
            <a:extLst>
              <a:ext uri="{FF2B5EF4-FFF2-40B4-BE49-F238E27FC236}">
                <a16:creationId xmlns:a16="http://schemas.microsoft.com/office/drawing/2014/main" id="{AC22DE7C-DFE4-6978-8883-C07753685DFD}"/>
              </a:ext>
            </a:extLst>
          </p:cNvPr>
          <p:cNvGrpSpPr/>
          <p:nvPr/>
        </p:nvGrpSpPr>
        <p:grpSpPr>
          <a:xfrm>
            <a:off x="5411695" y="3321064"/>
            <a:ext cx="1759022" cy="1225214"/>
            <a:chOff x="5047455" y="3327579"/>
            <a:chExt cx="1759022" cy="1225214"/>
          </a:xfrm>
        </p:grpSpPr>
        <p:sp>
          <p:nvSpPr>
            <p:cNvPr id="1274" name="Google Shape;1274;p46">
              <a:extLst>
                <a:ext uri="{FF2B5EF4-FFF2-40B4-BE49-F238E27FC236}">
                  <a16:creationId xmlns:a16="http://schemas.microsoft.com/office/drawing/2014/main" id="{83B5B4CF-0965-A228-3F3D-075C28B6A647}"/>
                </a:ext>
              </a:extLst>
            </p:cNvPr>
            <p:cNvSpPr/>
            <p:nvPr/>
          </p:nvSpPr>
          <p:spPr>
            <a:xfrm>
              <a:off x="6050536" y="4425231"/>
              <a:ext cx="163075" cy="94228"/>
            </a:xfrm>
            <a:custGeom>
              <a:avLst/>
              <a:gdLst/>
              <a:ahLst/>
              <a:cxnLst/>
              <a:rect l="l" t="t" r="r" b="b"/>
              <a:pathLst>
                <a:path w="3309" h="1912" extrusionOk="0">
                  <a:moveTo>
                    <a:pt x="346" y="1"/>
                  </a:moveTo>
                  <a:lnTo>
                    <a:pt x="0" y="242"/>
                  </a:lnTo>
                  <a:lnTo>
                    <a:pt x="2920" y="1911"/>
                  </a:lnTo>
                  <a:lnTo>
                    <a:pt x="3309" y="1687"/>
                  </a:lnTo>
                  <a:lnTo>
                    <a:pt x="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a:extLst>
                <a:ext uri="{FF2B5EF4-FFF2-40B4-BE49-F238E27FC236}">
                  <a16:creationId xmlns:a16="http://schemas.microsoft.com/office/drawing/2014/main" id="{03407D05-2429-B245-1CFB-4C40855900BE}"/>
                </a:ext>
              </a:extLst>
            </p:cNvPr>
            <p:cNvSpPr/>
            <p:nvPr/>
          </p:nvSpPr>
          <p:spPr>
            <a:xfrm>
              <a:off x="5641842" y="4421979"/>
              <a:ext cx="163125" cy="94228"/>
            </a:xfrm>
            <a:custGeom>
              <a:avLst/>
              <a:gdLst/>
              <a:ahLst/>
              <a:cxnLst/>
              <a:rect l="l" t="t" r="r" b="b"/>
              <a:pathLst>
                <a:path w="3310" h="1912" extrusionOk="0">
                  <a:moveTo>
                    <a:pt x="2963" y="1"/>
                  </a:moveTo>
                  <a:lnTo>
                    <a:pt x="1" y="1685"/>
                  </a:lnTo>
                  <a:lnTo>
                    <a:pt x="390" y="1911"/>
                  </a:lnTo>
                  <a:lnTo>
                    <a:pt x="3309" y="242"/>
                  </a:lnTo>
                  <a:lnTo>
                    <a:pt x="29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46">
              <a:extLst>
                <a:ext uri="{FF2B5EF4-FFF2-40B4-BE49-F238E27FC236}">
                  <a16:creationId xmlns:a16="http://schemas.microsoft.com/office/drawing/2014/main" id="{FFDE7CD2-7BCA-8917-A380-08F2746F8265}"/>
                </a:ext>
              </a:extLst>
            </p:cNvPr>
            <p:cNvGrpSpPr/>
            <p:nvPr/>
          </p:nvGrpSpPr>
          <p:grpSpPr>
            <a:xfrm>
              <a:off x="5734554" y="4134667"/>
              <a:ext cx="380417" cy="418125"/>
              <a:chOff x="4930599" y="6239777"/>
              <a:chExt cx="907266" cy="997199"/>
            </a:xfrm>
          </p:grpSpPr>
          <p:sp>
            <p:nvSpPr>
              <p:cNvPr id="1277" name="Google Shape;1277;p46">
                <a:extLst>
                  <a:ext uri="{FF2B5EF4-FFF2-40B4-BE49-F238E27FC236}">
                    <a16:creationId xmlns:a16="http://schemas.microsoft.com/office/drawing/2014/main" id="{B7CA3FDA-452F-B8C9-D69A-EF5569EC0AD9}"/>
                  </a:ext>
                </a:extLst>
              </p:cNvPr>
              <p:cNvSpPr/>
              <p:nvPr/>
            </p:nvSpPr>
            <p:spPr>
              <a:xfrm>
                <a:off x="4930599" y="6501649"/>
                <a:ext cx="453629" cy="735327"/>
              </a:xfrm>
              <a:custGeom>
                <a:avLst/>
                <a:gdLst/>
                <a:ahLst/>
                <a:cxnLst/>
                <a:rect l="l" t="t" r="r" b="b"/>
                <a:pathLst>
                  <a:path w="11369" h="18429" extrusionOk="0">
                    <a:moveTo>
                      <a:pt x="0" y="1"/>
                    </a:moveTo>
                    <a:lnTo>
                      <a:pt x="0" y="11865"/>
                    </a:lnTo>
                    <a:lnTo>
                      <a:pt x="11369" y="18429"/>
                    </a:lnTo>
                    <a:lnTo>
                      <a:pt x="11369" y="656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a:extLst>
                  <a:ext uri="{FF2B5EF4-FFF2-40B4-BE49-F238E27FC236}">
                    <a16:creationId xmlns:a16="http://schemas.microsoft.com/office/drawing/2014/main" id="{601730D6-7D8A-DA2D-7E48-23E1DB731BF6}"/>
                  </a:ext>
                </a:extLst>
              </p:cNvPr>
              <p:cNvSpPr/>
              <p:nvPr/>
            </p:nvSpPr>
            <p:spPr>
              <a:xfrm>
                <a:off x="4930599" y="6239777"/>
                <a:ext cx="907258" cy="523814"/>
              </a:xfrm>
              <a:custGeom>
                <a:avLst/>
                <a:gdLst/>
                <a:ahLst/>
                <a:cxnLst/>
                <a:rect l="l" t="t" r="r" b="b"/>
                <a:pathLst>
                  <a:path w="22738" h="13128" extrusionOk="0">
                    <a:moveTo>
                      <a:pt x="11369" y="0"/>
                    </a:moveTo>
                    <a:lnTo>
                      <a:pt x="0" y="6564"/>
                    </a:lnTo>
                    <a:lnTo>
                      <a:pt x="11369" y="13127"/>
                    </a:lnTo>
                    <a:lnTo>
                      <a:pt x="22738" y="6564"/>
                    </a:lnTo>
                    <a:lnTo>
                      <a:pt x="113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a:extLst>
                  <a:ext uri="{FF2B5EF4-FFF2-40B4-BE49-F238E27FC236}">
                    <a16:creationId xmlns:a16="http://schemas.microsoft.com/office/drawing/2014/main" id="{740E2772-8EE8-E12A-A7E5-69B3A99DE315}"/>
                  </a:ext>
                </a:extLst>
              </p:cNvPr>
              <p:cNvSpPr/>
              <p:nvPr/>
            </p:nvSpPr>
            <p:spPr>
              <a:xfrm>
                <a:off x="5135213" y="6342643"/>
                <a:ext cx="260151" cy="148151"/>
              </a:xfrm>
              <a:custGeom>
                <a:avLst/>
                <a:gdLst/>
                <a:ahLst/>
                <a:cxnLst/>
                <a:rect l="l" t="t" r="r" b="b"/>
                <a:pathLst>
                  <a:path w="6520" h="3713" extrusionOk="0">
                    <a:moveTo>
                      <a:pt x="1805" y="0"/>
                    </a:moveTo>
                    <a:lnTo>
                      <a:pt x="0" y="1042"/>
                    </a:lnTo>
                    <a:lnTo>
                      <a:pt x="4647" y="3712"/>
                    </a:lnTo>
                    <a:lnTo>
                      <a:pt x="6519" y="2635"/>
                    </a:lnTo>
                    <a:lnTo>
                      <a:pt x="18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a:extLst>
                  <a:ext uri="{FF2B5EF4-FFF2-40B4-BE49-F238E27FC236}">
                    <a16:creationId xmlns:a16="http://schemas.microsoft.com/office/drawing/2014/main" id="{CA24DB53-BCDF-C2B4-999D-AE6C797A6217}"/>
                  </a:ext>
                </a:extLst>
              </p:cNvPr>
              <p:cNvSpPr/>
              <p:nvPr/>
            </p:nvSpPr>
            <p:spPr>
              <a:xfrm>
                <a:off x="5396047" y="6491155"/>
                <a:ext cx="344980" cy="195154"/>
              </a:xfrm>
              <a:custGeom>
                <a:avLst/>
                <a:gdLst/>
                <a:ahLst/>
                <a:cxnLst/>
                <a:rect l="l" t="t" r="r" b="b"/>
                <a:pathLst>
                  <a:path w="8646" h="4891" extrusionOk="0">
                    <a:moveTo>
                      <a:pt x="1925" y="1"/>
                    </a:moveTo>
                    <a:lnTo>
                      <a:pt x="1" y="1073"/>
                    </a:lnTo>
                    <a:lnTo>
                      <a:pt x="6647" y="4891"/>
                    </a:lnTo>
                    <a:lnTo>
                      <a:pt x="8646" y="3759"/>
                    </a:lnTo>
                    <a:lnTo>
                      <a:pt x="1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6">
                <a:extLst>
                  <a:ext uri="{FF2B5EF4-FFF2-40B4-BE49-F238E27FC236}">
                    <a16:creationId xmlns:a16="http://schemas.microsoft.com/office/drawing/2014/main" id="{641A88A3-BA1F-057A-6A6A-0330DEC1324F}"/>
                  </a:ext>
                </a:extLst>
              </p:cNvPr>
              <p:cNvSpPr/>
              <p:nvPr/>
            </p:nvSpPr>
            <p:spPr>
              <a:xfrm>
                <a:off x="5320634" y="6447783"/>
                <a:ext cx="152260" cy="86225"/>
              </a:xfrm>
              <a:custGeom>
                <a:avLst/>
                <a:gdLst/>
                <a:ahLst/>
                <a:cxnLst/>
                <a:rect l="l" t="t" r="r" b="b"/>
                <a:pathLst>
                  <a:path w="3816" h="2161" extrusionOk="0">
                    <a:moveTo>
                      <a:pt x="1872" y="0"/>
                    </a:moveTo>
                    <a:lnTo>
                      <a:pt x="0" y="1077"/>
                    </a:lnTo>
                    <a:lnTo>
                      <a:pt x="1891" y="2160"/>
                    </a:lnTo>
                    <a:lnTo>
                      <a:pt x="3815" y="1088"/>
                    </a:lnTo>
                    <a:lnTo>
                      <a:pt x="1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a:extLst>
                  <a:ext uri="{FF2B5EF4-FFF2-40B4-BE49-F238E27FC236}">
                    <a16:creationId xmlns:a16="http://schemas.microsoft.com/office/drawing/2014/main" id="{06D05CFF-5430-6FB7-169B-9D6B5646CA41}"/>
                  </a:ext>
                </a:extLst>
              </p:cNvPr>
              <p:cNvSpPr/>
              <p:nvPr/>
            </p:nvSpPr>
            <p:spPr>
              <a:xfrm>
                <a:off x="5114943" y="6490756"/>
                <a:ext cx="281139" cy="159802"/>
              </a:xfrm>
              <a:custGeom>
                <a:avLst/>
                <a:gdLst/>
                <a:ahLst/>
                <a:cxnLst/>
                <a:rect l="l" t="t" r="r" b="b"/>
                <a:pathLst>
                  <a:path w="7046" h="4005" extrusionOk="0">
                    <a:moveTo>
                      <a:pt x="5155" y="0"/>
                    </a:moveTo>
                    <a:lnTo>
                      <a:pt x="1" y="2958"/>
                    </a:lnTo>
                    <a:lnTo>
                      <a:pt x="1807" y="4004"/>
                    </a:lnTo>
                    <a:lnTo>
                      <a:pt x="7046" y="1083"/>
                    </a:lnTo>
                    <a:lnTo>
                      <a:pt x="5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a:extLst>
                  <a:ext uri="{FF2B5EF4-FFF2-40B4-BE49-F238E27FC236}">
                    <a16:creationId xmlns:a16="http://schemas.microsoft.com/office/drawing/2014/main" id="{25B43EB5-5BBE-FFAC-679D-BE9433A21C48}"/>
                  </a:ext>
                </a:extLst>
              </p:cNvPr>
              <p:cNvSpPr/>
              <p:nvPr/>
            </p:nvSpPr>
            <p:spPr>
              <a:xfrm>
                <a:off x="5395329" y="6348828"/>
                <a:ext cx="255603" cy="142365"/>
              </a:xfrm>
              <a:custGeom>
                <a:avLst/>
                <a:gdLst/>
                <a:ahLst/>
                <a:cxnLst/>
                <a:rect l="l" t="t" r="r" b="b"/>
                <a:pathLst>
                  <a:path w="6406" h="3568" extrusionOk="0">
                    <a:moveTo>
                      <a:pt x="4406" y="1"/>
                    </a:moveTo>
                    <a:lnTo>
                      <a:pt x="0" y="2480"/>
                    </a:lnTo>
                    <a:lnTo>
                      <a:pt x="1943" y="3568"/>
                    </a:lnTo>
                    <a:lnTo>
                      <a:pt x="6405" y="113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a:extLst>
                  <a:ext uri="{FF2B5EF4-FFF2-40B4-BE49-F238E27FC236}">
                    <a16:creationId xmlns:a16="http://schemas.microsoft.com/office/drawing/2014/main" id="{A2A546ED-A5C2-30E6-C634-A1702BDB208F}"/>
                  </a:ext>
                </a:extLst>
              </p:cNvPr>
              <p:cNvSpPr/>
              <p:nvPr/>
            </p:nvSpPr>
            <p:spPr>
              <a:xfrm>
                <a:off x="5115023" y="6608824"/>
                <a:ext cx="72100" cy="520622"/>
              </a:xfrm>
              <a:custGeom>
                <a:avLst/>
                <a:gdLst/>
                <a:ahLst/>
                <a:cxnLst/>
                <a:rect l="l" t="t" r="r" b="b"/>
                <a:pathLst>
                  <a:path w="1807" h="13048" extrusionOk="0">
                    <a:moveTo>
                      <a:pt x="0" y="1"/>
                    </a:moveTo>
                    <a:lnTo>
                      <a:pt x="0" y="11903"/>
                    </a:lnTo>
                    <a:lnTo>
                      <a:pt x="1806" y="13048"/>
                    </a:lnTo>
                    <a:lnTo>
                      <a:pt x="1806" y="1044"/>
                    </a:lnTo>
                    <a:lnTo>
                      <a:pt x="0" y="1"/>
                    </a:lnTo>
                    <a:close/>
                  </a:path>
                </a:pathLst>
              </a:custGeom>
              <a:solidFill>
                <a:srgbClr val="F6F6F8">
                  <a:alpha val="4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a:extLst>
                  <a:ext uri="{FF2B5EF4-FFF2-40B4-BE49-F238E27FC236}">
                    <a16:creationId xmlns:a16="http://schemas.microsoft.com/office/drawing/2014/main" id="{2FA11EFE-621F-CF29-2A00-A5C0905710FA}"/>
                  </a:ext>
                </a:extLst>
              </p:cNvPr>
              <p:cNvSpPr/>
              <p:nvPr/>
            </p:nvSpPr>
            <p:spPr>
              <a:xfrm>
                <a:off x="5384196" y="6501649"/>
                <a:ext cx="453669" cy="735327"/>
              </a:xfrm>
              <a:custGeom>
                <a:avLst/>
                <a:gdLst/>
                <a:ahLst/>
                <a:cxnLst/>
                <a:rect l="l" t="t" r="r" b="b"/>
                <a:pathLst>
                  <a:path w="11370" h="18429" extrusionOk="0">
                    <a:moveTo>
                      <a:pt x="11370" y="1"/>
                    </a:moveTo>
                    <a:lnTo>
                      <a:pt x="1" y="6564"/>
                    </a:lnTo>
                    <a:lnTo>
                      <a:pt x="1" y="18429"/>
                    </a:lnTo>
                    <a:lnTo>
                      <a:pt x="11370" y="11865"/>
                    </a:lnTo>
                    <a:lnTo>
                      <a:pt x="113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a:extLst>
                  <a:ext uri="{FF2B5EF4-FFF2-40B4-BE49-F238E27FC236}">
                    <a16:creationId xmlns:a16="http://schemas.microsoft.com/office/drawing/2014/main" id="{6D15E88A-6F58-B9A5-B25E-A7D8354FB8DF}"/>
                  </a:ext>
                </a:extLst>
              </p:cNvPr>
              <p:cNvSpPr/>
              <p:nvPr/>
            </p:nvSpPr>
            <p:spPr>
              <a:xfrm>
                <a:off x="4961682" y="6549291"/>
                <a:ext cx="105417" cy="216021"/>
              </a:xfrm>
              <a:custGeom>
                <a:avLst/>
                <a:gdLst/>
                <a:ahLst/>
                <a:cxnLst/>
                <a:rect l="l" t="t" r="r" b="b"/>
                <a:pathLst>
                  <a:path w="2642" h="5414" extrusionOk="0">
                    <a:moveTo>
                      <a:pt x="244" y="421"/>
                    </a:moveTo>
                    <a:lnTo>
                      <a:pt x="2399" y="1666"/>
                    </a:lnTo>
                    <a:lnTo>
                      <a:pt x="2399" y="4994"/>
                    </a:lnTo>
                    <a:lnTo>
                      <a:pt x="244" y="3748"/>
                    </a:lnTo>
                    <a:lnTo>
                      <a:pt x="244" y="421"/>
                    </a:lnTo>
                    <a:close/>
                    <a:moveTo>
                      <a:pt x="1" y="1"/>
                    </a:moveTo>
                    <a:lnTo>
                      <a:pt x="1" y="3888"/>
                    </a:lnTo>
                    <a:lnTo>
                      <a:pt x="2642" y="5414"/>
                    </a:lnTo>
                    <a:lnTo>
                      <a:pt x="2642" y="152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a:extLst>
                  <a:ext uri="{FF2B5EF4-FFF2-40B4-BE49-F238E27FC236}">
                    <a16:creationId xmlns:a16="http://schemas.microsoft.com/office/drawing/2014/main" id="{174D0EE3-43BE-E0D2-075C-01822306E5B2}"/>
                  </a:ext>
                </a:extLst>
              </p:cNvPr>
              <p:cNvSpPr/>
              <p:nvPr/>
            </p:nvSpPr>
            <p:spPr>
              <a:xfrm>
                <a:off x="4994361" y="6647129"/>
                <a:ext cx="35791" cy="63242"/>
              </a:xfrm>
              <a:custGeom>
                <a:avLst/>
                <a:gdLst/>
                <a:ahLst/>
                <a:cxnLst/>
                <a:rect l="l" t="t" r="r" b="b"/>
                <a:pathLst>
                  <a:path w="897" h="1585" extrusionOk="0">
                    <a:moveTo>
                      <a:pt x="0" y="0"/>
                    </a:moveTo>
                    <a:lnTo>
                      <a:pt x="0" y="1066"/>
                    </a:lnTo>
                    <a:lnTo>
                      <a:pt x="897" y="1585"/>
                    </a:lnTo>
                    <a:lnTo>
                      <a:pt x="897" y="51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a:extLst>
                  <a:ext uri="{FF2B5EF4-FFF2-40B4-BE49-F238E27FC236}">
                    <a16:creationId xmlns:a16="http://schemas.microsoft.com/office/drawing/2014/main" id="{D992E5B8-2828-9796-B2EA-7E13342B9B40}"/>
                  </a:ext>
                </a:extLst>
              </p:cNvPr>
              <p:cNvSpPr/>
              <p:nvPr/>
            </p:nvSpPr>
            <p:spPr>
              <a:xfrm>
                <a:off x="4976845" y="6604235"/>
                <a:ext cx="70823" cy="74055"/>
              </a:xfrm>
              <a:custGeom>
                <a:avLst/>
                <a:gdLst/>
                <a:ahLst/>
                <a:cxnLst/>
                <a:rect l="l" t="t" r="r" b="b"/>
                <a:pathLst>
                  <a:path w="1775" h="1856" extrusionOk="0">
                    <a:moveTo>
                      <a:pt x="888" y="0"/>
                    </a:moveTo>
                    <a:lnTo>
                      <a:pt x="1" y="831"/>
                    </a:lnTo>
                    <a:lnTo>
                      <a:pt x="1774" y="1855"/>
                    </a:lnTo>
                    <a:lnTo>
                      <a:pt x="8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a:extLst>
                  <a:ext uri="{FF2B5EF4-FFF2-40B4-BE49-F238E27FC236}">
                    <a16:creationId xmlns:a16="http://schemas.microsoft.com/office/drawing/2014/main" id="{0AA653C0-2650-0EAD-F3E7-B8D91660E160}"/>
                  </a:ext>
                </a:extLst>
              </p:cNvPr>
              <p:cNvSpPr/>
              <p:nvPr/>
            </p:nvSpPr>
            <p:spPr>
              <a:xfrm>
                <a:off x="5590437" y="6599010"/>
                <a:ext cx="77766" cy="521580"/>
              </a:xfrm>
              <a:custGeom>
                <a:avLst/>
                <a:gdLst/>
                <a:ahLst/>
                <a:cxnLst/>
                <a:rect l="l" t="t" r="r" b="b"/>
                <a:pathLst>
                  <a:path w="1949" h="13072" extrusionOk="0">
                    <a:moveTo>
                      <a:pt x="1948" y="0"/>
                    </a:moveTo>
                    <a:lnTo>
                      <a:pt x="1" y="1125"/>
                    </a:lnTo>
                    <a:lnTo>
                      <a:pt x="1" y="13072"/>
                    </a:lnTo>
                    <a:lnTo>
                      <a:pt x="1948" y="11947"/>
                    </a:lnTo>
                    <a:lnTo>
                      <a:pt x="19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46">
              <a:extLst>
                <a:ext uri="{FF2B5EF4-FFF2-40B4-BE49-F238E27FC236}">
                  <a16:creationId xmlns:a16="http://schemas.microsoft.com/office/drawing/2014/main" id="{BE0054A8-D55D-5D82-C711-8CB0F49B78B1}"/>
                </a:ext>
              </a:extLst>
            </p:cNvPr>
            <p:cNvSpPr/>
            <p:nvPr/>
          </p:nvSpPr>
          <p:spPr>
            <a:xfrm>
              <a:off x="5636076" y="4164728"/>
              <a:ext cx="101029" cy="351482"/>
            </a:xfrm>
            <a:custGeom>
              <a:avLst/>
              <a:gdLst/>
              <a:ahLst/>
              <a:cxnLst/>
              <a:rect l="l" t="t" r="r" b="b"/>
              <a:pathLst>
                <a:path w="2050" h="7132" extrusionOk="0">
                  <a:moveTo>
                    <a:pt x="1689" y="1"/>
                  </a:moveTo>
                  <a:cubicBezTo>
                    <a:pt x="1328" y="1"/>
                    <a:pt x="736" y="258"/>
                    <a:pt x="736" y="258"/>
                  </a:cubicBezTo>
                  <a:cubicBezTo>
                    <a:pt x="736" y="258"/>
                    <a:pt x="268" y="2860"/>
                    <a:pt x="176" y="4072"/>
                  </a:cubicBezTo>
                  <a:cubicBezTo>
                    <a:pt x="108" y="4947"/>
                    <a:pt x="41" y="6128"/>
                    <a:pt x="12" y="6677"/>
                  </a:cubicBezTo>
                  <a:cubicBezTo>
                    <a:pt x="1" y="6862"/>
                    <a:pt x="95" y="7048"/>
                    <a:pt x="259" y="7131"/>
                  </a:cubicBezTo>
                  <a:lnTo>
                    <a:pt x="508" y="7131"/>
                  </a:lnTo>
                  <a:cubicBezTo>
                    <a:pt x="508" y="7131"/>
                    <a:pt x="1487" y="1281"/>
                    <a:pt x="1893" y="429"/>
                  </a:cubicBezTo>
                  <a:cubicBezTo>
                    <a:pt x="2050" y="101"/>
                    <a:pt x="1915" y="1"/>
                    <a:pt x="1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a:extLst>
                <a:ext uri="{FF2B5EF4-FFF2-40B4-BE49-F238E27FC236}">
                  <a16:creationId xmlns:a16="http://schemas.microsoft.com/office/drawing/2014/main" id="{48DCDF05-E807-C66B-0436-81E60FC05FCF}"/>
                </a:ext>
              </a:extLst>
            </p:cNvPr>
            <p:cNvSpPr/>
            <p:nvPr/>
          </p:nvSpPr>
          <p:spPr>
            <a:xfrm>
              <a:off x="5624495" y="4161278"/>
              <a:ext cx="91665" cy="354931"/>
            </a:xfrm>
            <a:custGeom>
              <a:avLst/>
              <a:gdLst/>
              <a:ahLst/>
              <a:cxnLst/>
              <a:rect l="l" t="t" r="r" b="b"/>
              <a:pathLst>
                <a:path w="1860" h="7202" extrusionOk="0">
                  <a:moveTo>
                    <a:pt x="1531" y="0"/>
                  </a:moveTo>
                  <a:cubicBezTo>
                    <a:pt x="1225" y="0"/>
                    <a:pt x="736" y="227"/>
                    <a:pt x="736" y="227"/>
                  </a:cubicBezTo>
                  <a:cubicBezTo>
                    <a:pt x="736" y="227"/>
                    <a:pt x="268" y="2827"/>
                    <a:pt x="176" y="4039"/>
                  </a:cubicBezTo>
                  <a:cubicBezTo>
                    <a:pt x="108" y="4914"/>
                    <a:pt x="40" y="6095"/>
                    <a:pt x="11" y="6644"/>
                  </a:cubicBezTo>
                  <a:cubicBezTo>
                    <a:pt x="0" y="6829"/>
                    <a:pt x="100" y="7001"/>
                    <a:pt x="265" y="7086"/>
                  </a:cubicBezTo>
                  <a:lnTo>
                    <a:pt x="494" y="7201"/>
                  </a:lnTo>
                  <a:cubicBezTo>
                    <a:pt x="494" y="7201"/>
                    <a:pt x="1289" y="1298"/>
                    <a:pt x="1696" y="445"/>
                  </a:cubicBezTo>
                  <a:cubicBezTo>
                    <a:pt x="1859" y="103"/>
                    <a:pt x="1736"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6">
              <a:extLst>
                <a:ext uri="{FF2B5EF4-FFF2-40B4-BE49-F238E27FC236}">
                  <a16:creationId xmlns:a16="http://schemas.microsoft.com/office/drawing/2014/main" id="{1214608F-143D-1226-38CC-453E1C22AB52}"/>
                </a:ext>
              </a:extLst>
            </p:cNvPr>
            <p:cNvSpPr/>
            <p:nvPr/>
          </p:nvSpPr>
          <p:spPr>
            <a:xfrm>
              <a:off x="6118052" y="4167980"/>
              <a:ext cx="101029" cy="351531"/>
            </a:xfrm>
            <a:custGeom>
              <a:avLst/>
              <a:gdLst/>
              <a:ahLst/>
              <a:cxnLst/>
              <a:rect l="l" t="t" r="r" b="b"/>
              <a:pathLst>
                <a:path w="2050" h="7133" extrusionOk="0">
                  <a:moveTo>
                    <a:pt x="362" y="1"/>
                  </a:moveTo>
                  <a:cubicBezTo>
                    <a:pt x="136" y="1"/>
                    <a:pt x="0" y="102"/>
                    <a:pt x="156" y="429"/>
                  </a:cubicBezTo>
                  <a:cubicBezTo>
                    <a:pt x="564" y="1282"/>
                    <a:pt x="1542" y="7133"/>
                    <a:pt x="1542" y="7133"/>
                  </a:cubicBezTo>
                  <a:lnTo>
                    <a:pt x="1791" y="7133"/>
                  </a:lnTo>
                  <a:cubicBezTo>
                    <a:pt x="1956" y="7048"/>
                    <a:pt x="2050" y="6862"/>
                    <a:pt x="2039" y="6678"/>
                  </a:cubicBezTo>
                  <a:cubicBezTo>
                    <a:pt x="2010" y="6130"/>
                    <a:pt x="1942" y="4949"/>
                    <a:pt x="1874" y="4072"/>
                  </a:cubicBezTo>
                  <a:cubicBezTo>
                    <a:pt x="1782" y="2860"/>
                    <a:pt x="1314" y="259"/>
                    <a:pt x="1314" y="259"/>
                  </a:cubicBezTo>
                  <a:cubicBezTo>
                    <a:pt x="1314" y="259"/>
                    <a:pt x="723" y="1"/>
                    <a:pt x="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a:extLst>
                <a:ext uri="{FF2B5EF4-FFF2-40B4-BE49-F238E27FC236}">
                  <a16:creationId xmlns:a16="http://schemas.microsoft.com/office/drawing/2014/main" id="{2273D952-7EF4-CC8A-E5CE-249CAD89C080}"/>
                </a:ext>
              </a:extLst>
            </p:cNvPr>
            <p:cNvSpPr/>
            <p:nvPr/>
          </p:nvSpPr>
          <p:spPr>
            <a:xfrm>
              <a:off x="6139046" y="4164531"/>
              <a:ext cx="91714" cy="354931"/>
            </a:xfrm>
            <a:custGeom>
              <a:avLst/>
              <a:gdLst/>
              <a:ahLst/>
              <a:cxnLst/>
              <a:rect l="l" t="t" r="r" b="b"/>
              <a:pathLst>
                <a:path w="1861" h="7202" extrusionOk="0">
                  <a:moveTo>
                    <a:pt x="329" y="1"/>
                  </a:moveTo>
                  <a:cubicBezTo>
                    <a:pt x="124" y="1"/>
                    <a:pt x="1" y="103"/>
                    <a:pt x="164" y="446"/>
                  </a:cubicBezTo>
                  <a:cubicBezTo>
                    <a:pt x="570" y="1298"/>
                    <a:pt x="1365" y="7201"/>
                    <a:pt x="1365" y="7201"/>
                  </a:cubicBezTo>
                  <a:lnTo>
                    <a:pt x="1594" y="7086"/>
                  </a:lnTo>
                  <a:cubicBezTo>
                    <a:pt x="1759" y="7001"/>
                    <a:pt x="1860" y="6831"/>
                    <a:pt x="1850" y="6646"/>
                  </a:cubicBezTo>
                  <a:cubicBezTo>
                    <a:pt x="1819" y="6097"/>
                    <a:pt x="1751" y="4916"/>
                    <a:pt x="1685" y="4040"/>
                  </a:cubicBezTo>
                  <a:cubicBezTo>
                    <a:pt x="1591" y="2828"/>
                    <a:pt x="1124" y="227"/>
                    <a:pt x="1124" y="227"/>
                  </a:cubicBezTo>
                  <a:cubicBezTo>
                    <a:pt x="1124" y="227"/>
                    <a:pt x="63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6">
              <a:extLst>
                <a:ext uri="{FF2B5EF4-FFF2-40B4-BE49-F238E27FC236}">
                  <a16:creationId xmlns:a16="http://schemas.microsoft.com/office/drawing/2014/main" id="{CAFECE0B-22E6-0F04-680F-B92CD67C7729}"/>
                </a:ext>
              </a:extLst>
            </p:cNvPr>
            <p:cNvSpPr/>
            <p:nvPr/>
          </p:nvSpPr>
          <p:spPr>
            <a:xfrm>
              <a:off x="5636076" y="3733414"/>
              <a:ext cx="101029" cy="351432"/>
            </a:xfrm>
            <a:custGeom>
              <a:avLst/>
              <a:gdLst/>
              <a:ahLst/>
              <a:cxnLst/>
              <a:rect l="l" t="t" r="r" b="b"/>
              <a:pathLst>
                <a:path w="2050" h="7131" extrusionOk="0">
                  <a:moveTo>
                    <a:pt x="1689" y="0"/>
                  </a:moveTo>
                  <a:cubicBezTo>
                    <a:pt x="1328" y="0"/>
                    <a:pt x="736" y="258"/>
                    <a:pt x="736" y="258"/>
                  </a:cubicBezTo>
                  <a:cubicBezTo>
                    <a:pt x="736" y="258"/>
                    <a:pt x="268" y="2859"/>
                    <a:pt x="176" y="4071"/>
                  </a:cubicBezTo>
                  <a:cubicBezTo>
                    <a:pt x="108" y="4947"/>
                    <a:pt x="41" y="6128"/>
                    <a:pt x="12" y="6677"/>
                  </a:cubicBezTo>
                  <a:cubicBezTo>
                    <a:pt x="1" y="6862"/>
                    <a:pt x="95" y="7046"/>
                    <a:pt x="259" y="7131"/>
                  </a:cubicBezTo>
                  <a:lnTo>
                    <a:pt x="508" y="7131"/>
                  </a:lnTo>
                  <a:cubicBezTo>
                    <a:pt x="508" y="7131"/>
                    <a:pt x="1487" y="1281"/>
                    <a:pt x="1893" y="429"/>
                  </a:cubicBezTo>
                  <a:cubicBezTo>
                    <a:pt x="2050" y="101"/>
                    <a:pt x="1915" y="0"/>
                    <a:pt x="1689"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6">
              <a:extLst>
                <a:ext uri="{FF2B5EF4-FFF2-40B4-BE49-F238E27FC236}">
                  <a16:creationId xmlns:a16="http://schemas.microsoft.com/office/drawing/2014/main" id="{56C2AF64-DC50-B107-30D6-54E90835F0A6}"/>
                </a:ext>
              </a:extLst>
            </p:cNvPr>
            <p:cNvSpPr/>
            <p:nvPr/>
          </p:nvSpPr>
          <p:spPr>
            <a:xfrm>
              <a:off x="5624495" y="3729915"/>
              <a:ext cx="91665" cy="354931"/>
            </a:xfrm>
            <a:custGeom>
              <a:avLst/>
              <a:gdLst/>
              <a:ahLst/>
              <a:cxnLst/>
              <a:rect l="l" t="t" r="r" b="b"/>
              <a:pathLst>
                <a:path w="1860" h="7202" extrusionOk="0">
                  <a:moveTo>
                    <a:pt x="1530" y="0"/>
                  </a:moveTo>
                  <a:cubicBezTo>
                    <a:pt x="1224" y="0"/>
                    <a:pt x="736" y="226"/>
                    <a:pt x="736" y="226"/>
                  </a:cubicBezTo>
                  <a:cubicBezTo>
                    <a:pt x="736" y="226"/>
                    <a:pt x="268" y="2827"/>
                    <a:pt x="176" y="4039"/>
                  </a:cubicBezTo>
                  <a:cubicBezTo>
                    <a:pt x="108" y="4914"/>
                    <a:pt x="40" y="6096"/>
                    <a:pt x="11" y="6645"/>
                  </a:cubicBezTo>
                  <a:cubicBezTo>
                    <a:pt x="0" y="6830"/>
                    <a:pt x="100" y="7002"/>
                    <a:pt x="265" y="7086"/>
                  </a:cubicBezTo>
                  <a:lnTo>
                    <a:pt x="494" y="7202"/>
                  </a:lnTo>
                  <a:cubicBezTo>
                    <a:pt x="494" y="7202"/>
                    <a:pt x="1289" y="1298"/>
                    <a:pt x="1696" y="446"/>
                  </a:cubicBezTo>
                  <a:cubicBezTo>
                    <a:pt x="1860" y="103"/>
                    <a:pt x="1736"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6">
              <a:extLst>
                <a:ext uri="{FF2B5EF4-FFF2-40B4-BE49-F238E27FC236}">
                  <a16:creationId xmlns:a16="http://schemas.microsoft.com/office/drawing/2014/main" id="{5C2F88F5-70E5-44F1-69B7-A915EF3E696A}"/>
                </a:ext>
              </a:extLst>
            </p:cNvPr>
            <p:cNvSpPr/>
            <p:nvPr/>
          </p:nvSpPr>
          <p:spPr>
            <a:xfrm>
              <a:off x="6118052" y="3736667"/>
              <a:ext cx="101029" cy="351432"/>
            </a:xfrm>
            <a:custGeom>
              <a:avLst/>
              <a:gdLst/>
              <a:ahLst/>
              <a:cxnLst/>
              <a:rect l="l" t="t" r="r" b="b"/>
              <a:pathLst>
                <a:path w="2050" h="7131" extrusionOk="0">
                  <a:moveTo>
                    <a:pt x="362" y="0"/>
                  </a:moveTo>
                  <a:cubicBezTo>
                    <a:pt x="136" y="0"/>
                    <a:pt x="0" y="101"/>
                    <a:pt x="156" y="429"/>
                  </a:cubicBezTo>
                  <a:cubicBezTo>
                    <a:pt x="564" y="1281"/>
                    <a:pt x="1542" y="7131"/>
                    <a:pt x="1542" y="7131"/>
                  </a:cubicBezTo>
                  <a:lnTo>
                    <a:pt x="1791" y="7131"/>
                  </a:lnTo>
                  <a:cubicBezTo>
                    <a:pt x="1956" y="7048"/>
                    <a:pt x="2050" y="6862"/>
                    <a:pt x="2039" y="6677"/>
                  </a:cubicBezTo>
                  <a:cubicBezTo>
                    <a:pt x="2010" y="6130"/>
                    <a:pt x="1942" y="4947"/>
                    <a:pt x="1874" y="4071"/>
                  </a:cubicBezTo>
                  <a:cubicBezTo>
                    <a:pt x="1782" y="2859"/>
                    <a:pt x="1314" y="258"/>
                    <a:pt x="1314" y="258"/>
                  </a:cubicBezTo>
                  <a:cubicBezTo>
                    <a:pt x="1314" y="258"/>
                    <a:pt x="723" y="0"/>
                    <a:pt x="362"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a:extLst>
                <a:ext uri="{FF2B5EF4-FFF2-40B4-BE49-F238E27FC236}">
                  <a16:creationId xmlns:a16="http://schemas.microsoft.com/office/drawing/2014/main" id="{6E17B14A-2868-9BE4-9014-099A86AFE547}"/>
                </a:ext>
              </a:extLst>
            </p:cNvPr>
            <p:cNvSpPr/>
            <p:nvPr/>
          </p:nvSpPr>
          <p:spPr>
            <a:xfrm>
              <a:off x="6139046" y="3733217"/>
              <a:ext cx="91714" cy="354882"/>
            </a:xfrm>
            <a:custGeom>
              <a:avLst/>
              <a:gdLst/>
              <a:ahLst/>
              <a:cxnLst/>
              <a:rect l="l" t="t" r="r" b="b"/>
              <a:pathLst>
                <a:path w="1861" h="7201" extrusionOk="0">
                  <a:moveTo>
                    <a:pt x="331" y="0"/>
                  </a:moveTo>
                  <a:cubicBezTo>
                    <a:pt x="124" y="0"/>
                    <a:pt x="0" y="103"/>
                    <a:pt x="164" y="445"/>
                  </a:cubicBezTo>
                  <a:cubicBezTo>
                    <a:pt x="570" y="1297"/>
                    <a:pt x="1365" y="7201"/>
                    <a:pt x="1365" y="7201"/>
                  </a:cubicBezTo>
                  <a:lnTo>
                    <a:pt x="1594" y="7086"/>
                  </a:lnTo>
                  <a:cubicBezTo>
                    <a:pt x="1759" y="7003"/>
                    <a:pt x="1860" y="6830"/>
                    <a:pt x="1850" y="6646"/>
                  </a:cubicBezTo>
                  <a:cubicBezTo>
                    <a:pt x="1819" y="6097"/>
                    <a:pt x="1751" y="4914"/>
                    <a:pt x="1685" y="4038"/>
                  </a:cubicBezTo>
                  <a:cubicBezTo>
                    <a:pt x="1591" y="2828"/>
                    <a:pt x="1124" y="227"/>
                    <a:pt x="1124" y="227"/>
                  </a:cubicBezTo>
                  <a:lnTo>
                    <a:pt x="1124" y="225"/>
                  </a:lnTo>
                  <a:cubicBezTo>
                    <a:pt x="1124" y="225"/>
                    <a:pt x="636"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6">
              <a:extLst>
                <a:ext uri="{FF2B5EF4-FFF2-40B4-BE49-F238E27FC236}">
                  <a16:creationId xmlns:a16="http://schemas.microsoft.com/office/drawing/2014/main" id="{A9E7F7F4-86C5-C6CA-7668-C780B81ABD0B}"/>
                </a:ext>
              </a:extLst>
            </p:cNvPr>
            <p:cNvSpPr/>
            <p:nvPr/>
          </p:nvSpPr>
          <p:spPr>
            <a:xfrm>
              <a:off x="5689547" y="4069713"/>
              <a:ext cx="475131" cy="147748"/>
            </a:xfrm>
            <a:custGeom>
              <a:avLst/>
              <a:gdLst/>
              <a:ahLst/>
              <a:cxnLst/>
              <a:rect l="l" t="t" r="r" b="b"/>
              <a:pathLst>
                <a:path w="9641" h="2998" extrusionOk="0">
                  <a:moveTo>
                    <a:pt x="9106" y="2050"/>
                  </a:moveTo>
                  <a:lnTo>
                    <a:pt x="7985" y="1602"/>
                  </a:lnTo>
                  <a:lnTo>
                    <a:pt x="8200" y="1"/>
                  </a:lnTo>
                  <a:lnTo>
                    <a:pt x="1398" y="1"/>
                  </a:lnTo>
                  <a:lnTo>
                    <a:pt x="1617" y="1617"/>
                  </a:lnTo>
                  <a:lnTo>
                    <a:pt x="534" y="2050"/>
                  </a:lnTo>
                  <a:lnTo>
                    <a:pt x="0" y="2270"/>
                  </a:lnTo>
                  <a:lnTo>
                    <a:pt x="232" y="2402"/>
                  </a:lnTo>
                  <a:cubicBezTo>
                    <a:pt x="423" y="2510"/>
                    <a:pt x="654" y="2526"/>
                    <a:pt x="859" y="2446"/>
                  </a:cubicBezTo>
                  <a:lnTo>
                    <a:pt x="1685" y="2125"/>
                  </a:lnTo>
                  <a:lnTo>
                    <a:pt x="1718" y="2373"/>
                  </a:lnTo>
                  <a:cubicBezTo>
                    <a:pt x="1766" y="2729"/>
                    <a:pt x="2071" y="2997"/>
                    <a:pt x="2432" y="2997"/>
                  </a:cubicBezTo>
                  <a:lnTo>
                    <a:pt x="7167" y="2997"/>
                  </a:lnTo>
                  <a:cubicBezTo>
                    <a:pt x="7527" y="2997"/>
                    <a:pt x="7833" y="2729"/>
                    <a:pt x="7880" y="2373"/>
                  </a:cubicBezTo>
                  <a:lnTo>
                    <a:pt x="7916" y="2110"/>
                  </a:lnTo>
                  <a:lnTo>
                    <a:pt x="8782" y="2448"/>
                  </a:lnTo>
                  <a:cubicBezTo>
                    <a:pt x="8986" y="2526"/>
                    <a:pt x="9216" y="2510"/>
                    <a:pt x="9406" y="2402"/>
                  </a:cubicBezTo>
                  <a:lnTo>
                    <a:pt x="9640" y="2270"/>
                  </a:lnTo>
                  <a:lnTo>
                    <a:pt x="9105" y="205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a:extLst>
                <a:ext uri="{FF2B5EF4-FFF2-40B4-BE49-F238E27FC236}">
                  <a16:creationId xmlns:a16="http://schemas.microsoft.com/office/drawing/2014/main" id="{0D341563-EE3A-AE1A-B4B2-BA03D7CFF37B}"/>
                </a:ext>
              </a:extLst>
            </p:cNvPr>
            <p:cNvSpPr/>
            <p:nvPr/>
          </p:nvSpPr>
          <p:spPr>
            <a:xfrm>
              <a:off x="5299728" y="3972332"/>
              <a:ext cx="1255566" cy="388000"/>
            </a:xfrm>
            <a:custGeom>
              <a:avLst/>
              <a:gdLst/>
              <a:ahLst/>
              <a:cxnLst/>
              <a:rect l="l" t="t" r="r" b="b"/>
              <a:pathLst>
                <a:path w="25477" h="7873" extrusionOk="0">
                  <a:moveTo>
                    <a:pt x="25477" y="4813"/>
                  </a:moveTo>
                  <a:lnTo>
                    <a:pt x="25476" y="4830"/>
                  </a:lnTo>
                  <a:lnTo>
                    <a:pt x="25476" y="4830"/>
                  </a:lnTo>
                  <a:cubicBezTo>
                    <a:pt x="25477" y="4824"/>
                    <a:pt x="25477" y="4819"/>
                    <a:pt x="25477" y="4813"/>
                  </a:cubicBezTo>
                  <a:close/>
                  <a:moveTo>
                    <a:pt x="12725" y="0"/>
                  </a:moveTo>
                  <a:cubicBezTo>
                    <a:pt x="11060" y="0"/>
                    <a:pt x="9542" y="319"/>
                    <a:pt x="8338" y="900"/>
                  </a:cubicBezTo>
                  <a:lnTo>
                    <a:pt x="4095" y="2950"/>
                  </a:lnTo>
                  <a:lnTo>
                    <a:pt x="4094" y="3767"/>
                  </a:lnTo>
                  <a:cubicBezTo>
                    <a:pt x="3805" y="4236"/>
                    <a:pt x="3033" y="4572"/>
                    <a:pt x="2122" y="4572"/>
                  </a:cubicBezTo>
                  <a:cubicBezTo>
                    <a:pt x="1540" y="4572"/>
                    <a:pt x="1013" y="4436"/>
                    <a:pt x="631" y="4216"/>
                  </a:cubicBezTo>
                  <a:cubicBezTo>
                    <a:pt x="597" y="4197"/>
                    <a:pt x="565" y="4188"/>
                    <a:pt x="533" y="4188"/>
                  </a:cubicBezTo>
                  <a:cubicBezTo>
                    <a:pt x="254" y="4188"/>
                    <a:pt x="71" y="4874"/>
                    <a:pt x="24" y="4874"/>
                  </a:cubicBezTo>
                  <a:cubicBezTo>
                    <a:pt x="16" y="4874"/>
                    <a:pt x="12" y="4855"/>
                    <a:pt x="12" y="4812"/>
                  </a:cubicBezTo>
                  <a:lnTo>
                    <a:pt x="1" y="6653"/>
                  </a:lnTo>
                  <a:cubicBezTo>
                    <a:pt x="4" y="6991"/>
                    <a:pt x="239" y="7296"/>
                    <a:pt x="621" y="7516"/>
                  </a:cubicBezTo>
                  <a:cubicBezTo>
                    <a:pt x="1004" y="7736"/>
                    <a:pt x="1530" y="7873"/>
                    <a:pt x="2111" y="7873"/>
                  </a:cubicBezTo>
                  <a:cubicBezTo>
                    <a:pt x="3214" y="7873"/>
                    <a:pt x="4115" y="7380"/>
                    <a:pt x="4200" y="6756"/>
                  </a:cubicBezTo>
                  <a:lnTo>
                    <a:pt x="4202" y="6756"/>
                  </a:lnTo>
                  <a:cubicBezTo>
                    <a:pt x="4202" y="6756"/>
                    <a:pt x="4197" y="6239"/>
                    <a:pt x="4888" y="5862"/>
                  </a:cubicBezTo>
                  <a:lnTo>
                    <a:pt x="8329" y="4199"/>
                  </a:lnTo>
                  <a:cubicBezTo>
                    <a:pt x="9531" y="3620"/>
                    <a:pt x="11051" y="3301"/>
                    <a:pt x="12716" y="3301"/>
                  </a:cubicBezTo>
                  <a:cubicBezTo>
                    <a:pt x="14286" y="3301"/>
                    <a:pt x="15809" y="3620"/>
                    <a:pt x="17018" y="4201"/>
                  </a:cubicBezTo>
                  <a:lnTo>
                    <a:pt x="20842" y="6041"/>
                  </a:lnTo>
                  <a:cubicBezTo>
                    <a:pt x="21265" y="6384"/>
                    <a:pt x="21263" y="6757"/>
                    <a:pt x="21263" y="6757"/>
                  </a:cubicBezTo>
                  <a:lnTo>
                    <a:pt x="21268" y="6744"/>
                  </a:lnTo>
                  <a:cubicBezTo>
                    <a:pt x="21306" y="7044"/>
                    <a:pt x="21533" y="7314"/>
                    <a:pt x="21880" y="7516"/>
                  </a:cubicBezTo>
                  <a:cubicBezTo>
                    <a:pt x="22263" y="7737"/>
                    <a:pt x="22789" y="7873"/>
                    <a:pt x="23371" y="7873"/>
                  </a:cubicBezTo>
                  <a:cubicBezTo>
                    <a:pt x="24534" y="7873"/>
                    <a:pt x="25472" y="7328"/>
                    <a:pt x="25467" y="6654"/>
                  </a:cubicBezTo>
                  <a:lnTo>
                    <a:pt x="25476" y="4830"/>
                  </a:lnTo>
                  <a:lnTo>
                    <a:pt x="25476" y="4830"/>
                  </a:lnTo>
                  <a:cubicBezTo>
                    <a:pt x="25474" y="4998"/>
                    <a:pt x="25407" y="5060"/>
                    <a:pt x="25289" y="5060"/>
                  </a:cubicBezTo>
                  <a:cubicBezTo>
                    <a:pt x="24960" y="5060"/>
                    <a:pt x="24230" y="4573"/>
                    <a:pt x="23380" y="4573"/>
                  </a:cubicBezTo>
                  <a:lnTo>
                    <a:pt x="23382" y="4573"/>
                  </a:lnTo>
                  <a:cubicBezTo>
                    <a:pt x="22800" y="4573"/>
                    <a:pt x="22274" y="4436"/>
                    <a:pt x="21891" y="4216"/>
                  </a:cubicBezTo>
                  <a:cubicBezTo>
                    <a:pt x="21650" y="4076"/>
                    <a:pt x="21466" y="3903"/>
                    <a:pt x="21363" y="3709"/>
                  </a:cubicBezTo>
                  <a:lnTo>
                    <a:pt x="21365" y="2987"/>
                  </a:lnTo>
                  <a:lnTo>
                    <a:pt x="17029" y="901"/>
                  </a:lnTo>
                  <a:cubicBezTo>
                    <a:pt x="15818" y="319"/>
                    <a:pt x="14297" y="0"/>
                    <a:pt x="12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a:extLst>
                <a:ext uri="{FF2B5EF4-FFF2-40B4-BE49-F238E27FC236}">
                  <a16:creationId xmlns:a16="http://schemas.microsoft.com/office/drawing/2014/main" id="{EF2A9287-8CE1-4D94-BB5B-136F671F7759}"/>
                </a:ext>
              </a:extLst>
            </p:cNvPr>
            <p:cNvSpPr/>
            <p:nvPr/>
          </p:nvSpPr>
          <p:spPr>
            <a:xfrm>
              <a:off x="6163687" y="3582760"/>
              <a:ext cx="388246" cy="411064"/>
            </a:xfrm>
            <a:custGeom>
              <a:avLst/>
              <a:gdLst/>
              <a:ahLst/>
              <a:cxnLst/>
              <a:rect l="l" t="t" r="r" b="b"/>
              <a:pathLst>
                <a:path w="7878" h="8341" extrusionOk="0">
                  <a:moveTo>
                    <a:pt x="7878" y="669"/>
                  </a:moveTo>
                  <a:lnTo>
                    <a:pt x="7878" y="685"/>
                  </a:lnTo>
                  <a:lnTo>
                    <a:pt x="7878" y="685"/>
                  </a:lnTo>
                  <a:cubicBezTo>
                    <a:pt x="7878" y="680"/>
                    <a:pt x="7878" y="675"/>
                    <a:pt x="7878" y="669"/>
                  </a:cubicBezTo>
                  <a:close/>
                  <a:moveTo>
                    <a:pt x="5188" y="0"/>
                  </a:moveTo>
                  <a:lnTo>
                    <a:pt x="1540" y="2557"/>
                  </a:lnTo>
                  <a:cubicBezTo>
                    <a:pt x="547" y="3255"/>
                    <a:pt x="5" y="4133"/>
                    <a:pt x="10" y="5041"/>
                  </a:cubicBezTo>
                  <a:lnTo>
                    <a:pt x="1" y="8297"/>
                  </a:lnTo>
                  <a:lnTo>
                    <a:pt x="1" y="8297"/>
                  </a:lnTo>
                  <a:cubicBezTo>
                    <a:pt x="12" y="7407"/>
                    <a:pt x="552" y="6544"/>
                    <a:pt x="1531" y="5858"/>
                  </a:cubicBezTo>
                  <a:lnTo>
                    <a:pt x="4617" y="3694"/>
                  </a:lnTo>
                  <a:cubicBezTo>
                    <a:pt x="4950" y="3460"/>
                    <a:pt x="5350" y="3350"/>
                    <a:pt x="5756" y="3350"/>
                  </a:cubicBezTo>
                  <a:cubicBezTo>
                    <a:pt x="5759" y="3350"/>
                    <a:pt x="5762" y="3350"/>
                    <a:pt x="5764" y="3350"/>
                  </a:cubicBezTo>
                  <a:lnTo>
                    <a:pt x="5771" y="3350"/>
                  </a:lnTo>
                  <a:cubicBezTo>
                    <a:pt x="6932" y="3350"/>
                    <a:pt x="7870" y="2804"/>
                    <a:pt x="7869" y="2131"/>
                  </a:cubicBezTo>
                  <a:lnTo>
                    <a:pt x="7878" y="685"/>
                  </a:lnTo>
                  <a:lnTo>
                    <a:pt x="7878" y="685"/>
                  </a:lnTo>
                  <a:cubicBezTo>
                    <a:pt x="7876" y="813"/>
                    <a:pt x="7836" y="864"/>
                    <a:pt x="7765" y="864"/>
                  </a:cubicBezTo>
                  <a:cubicBezTo>
                    <a:pt x="7483" y="864"/>
                    <a:pt x="6701" y="51"/>
                    <a:pt x="5780" y="51"/>
                  </a:cubicBezTo>
                  <a:lnTo>
                    <a:pt x="5780" y="50"/>
                  </a:lnTo>
                  <a:cubicBezTo>
                    <a:pt x="5574" y="50"/>
                    <a:pt x="5375" y="33"/>
                    <a:pt x="5188" y="0"/>
                  </a:cubicBezTo>
                  <a:close/>
                  <a:moveTo>
                    <a:pt x="1" y="8297"/>
                  </a:moveTo>
                  <a:cubicBezTo>
                    <a:pt x="1" y="8312"/>
                    <a:pt x="1" y="8326"/>
                    <a:pt x="1" y="8340"/>
                  </a:cubicBezTo>
                  <a:lnTo>
                    <a:pt x="1" y="829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a:extLst>
                <a:ext uri="{FF2B5EF4-FFF2-40B4-BE49-F238E27FC236}">
                  <a16:creationId xmlns:a16="http://schemas.microsoft.com/office/drawing/2014/main" id="{DCF7BB42-EC86-71B6-DF94-973B0A8CDD5D}"/>
                </a:ext>
              </a:extLst>
            </p:cNvPr>
            <p:cNvSpPr/>
            <p:nvPr/>
          </p:nvSpPr>
          <p:spPr>
            <a:xfrm>
              <a:off x="5296427" y="3583598"/>
              <a:ext cx="388936" cy="412592"/>
            </a:xfrm>
            <a:custGeom>
              <a:avLst/>
              <a:gdLst/>
              <a:ahLst/>
              <a:cxnLst/>
              <a:rect l="l" t="t" r="r" b="b"/>
              <a:pathLst>
                <a:path w="7892" h="8372" extrusionOk="0">
                  <a:moveTo>
                    <a:pt x="2590" y="0"/>
                  </a:moveTo>
                  <a:cubicBezTo>
                    <a:pt x="2438" y="22"/>
                    <a:pt x="2281" y="33"/>
                    <a:pt x="2120" y="33"/>
                  </a:cubicBezTo>
                  <a:cubicBezTo>
                    <a:pt x="1574" y="33"/>
                    <a:pt x="1075" y="1524"/>
                    <a:pt x="701" y="1524"/>
                  </a:cubicBezTo>
                  <a:cubicBezTo>
                    <a:pt x="676" y="1524"/>
                    <a:pt x="652" y="1518"/>
                    <a:pt x="629" y="1505"/>
                  </a:cubicBezTo>
                  <a:cubicBezTo>
                    <a:pt x="248" y="1283"/>
                    <a:pt x="11" y="978"/>
                    <a:pt x="9" y="642"/>
                  </a:cubicBezTo>
                  <a:lnTo>
                    <a:pt x="0" y="2114"/>
                  </a:lnTo>
                  <a:cubicBezTo>
                    <a:pt x="2" y="2451"/>
                    <a:pt x="238" y="2755"/>
                    <a:pt x="620" y="2975"/>
                  </a:cubicBezTo>
                  <a:cubicBezTo>
                    <a:pt x="1003" y="3195"/>
                    <a:pt x="1529" y="3332"/>
                    <a:pt x="2110" y="3332"/>
                  </a:cubicBezTo>
                  <a:lnTo>
                    <a:pt x="2115" y="3332"/>
                  </a:lnTo>
                  <a:cubicBezTo>
                    <a:pt x="2437" y="3332"/>
                    <a:pt x="2752" y="3420"/>
                    <a:pt x="3018" y="3603"/>
                  </a:cubicBezTo>
                  <a:lnTo>
                    <a:pt x="6307" y="5876"/>
                  </a:lnTo>
                  <a:cubicBezTo>
                    <a:pt x="7320" y="6576"/>
                    <a:pt x="7877" y="7457"/>
                    <a:pt x="7882" y="8371"/>
                  </a:cubicBezTo>
                  <a:lnTo>
                    <a:pt x="7891" y="5072"/>
                  </a:lnTo>
                  <a:cubicBezTo>
                    <a:pt x="7886" y="4158"/>
                    <a:pt x="7328" y="3275"/>
                    <a:pt x="6316" y="2577"/>
                  </a:cubicBezTo>
                  <a:lnTo>
                    <a:pt x="6316" y="2575"/>
                  </a:lnTo>
                  <a:lnTo>
                    <a:pt x="2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a:extLst>
                <a:ext uri="{FF2B5EF4-FFF2-40B4-BE49-F238E27FC236}">
                  <a16:creationId xmlns:a16="http://schemas.microsoft.com/office/drawing/2014/main" id="{77B34034-E242-21BF-976E-1882BE5A6693}"/>
                </a:ext>
              </a:extLst>
            </p:cNvPr>
            <p:cNvSpPr/>
            <p:nvPr/>
          </p:nvSpPr>
          <p:spPr>
            <a:xfrm>
              <a:off x="5296624" y="3556295"/>
              <a:ext cx="1258917" cy="713313"/>
            </a:xfrm>
            <a:custGeom>
              <a:avLst/>
              <a:gdLst/>
              <a:ahLst/>
              <a:cxnLst/>
              <a:rect l="l" t="t" r="r" b="b"/>
              <a:pathLst>
                <a:path w="25545" h="14474" extrusionOk="0">
                  <a:moveTo>
                    <a:pt x="23360" y="0"/>
                  </a:moveTo>
                  <a:cubicBezTo>
                    <a:pt x="22197" y="2"/>
                    <a:pt x="21259" y="547"/>
                    <a:pt x="21262" y="1220"/>
                  </a:cubicBezTo>
                  <a:cubicBezTo>
                    <a:pt x="21265" y="1362"/>
                    <a:pt x="21309" y="1499"/>
                    <a:pt x="21386" y="1625"/>
                  </a:cubicBezTo>
                  <a:cubicBezTo>
                    <a:pt x="21386" y="1625"/>
                    <a:pt x="18455" y="2326"/>
                    <a:pt x="17464" y="2505"/>
                  </a:cubicBezTo>
                  <a:cubicBezTo>
                    <a:pt x="15995" y="2769"/>
                    <a:pt x="14286" y="2814"/>
                    <a:pt x="12705" y="2814"/>
                  </a:cubicBezTo>
                  <a:cubicBezTo>
                    <a:pt x="11127" y="2814"/>
                    <a:pt x="9970" y="2723"/>
                    <a:pt x="8641" y="2505"/>
                  </a:cubicBezTo>
                  <a:cubicBezTo>
                    <a:pt x="7207" y="2268"/>
                    <a:pt x="4066" y="1669"/>
                    <a:pt x="4066" y="1669"/>
                  </a:cubicBezTo>
                  <a:cubicBezTo>
                    <a:pt x="4162" y="1529"/>
                    <a:pt x="4212" y="1377"/>
                    <a:pt x="4212" y="1220"/>
                  </a:cubicBezTo>
                  <a:cubicBezTo>
                    <a:pt x="4211" y="883"/>
                    <a:pt x="3972" y="579"/>
                    <a:pt x="3591" y="359"/>
                  </a:cubicBezTo>
                  <a:cubicBezTo>
                    <a:pt x="3209" y="137"/>
                    <a:pt x="2682" y="2"/>
                    <a:pt x="2100" y="2"/>
                  </a:cubicBezTo>
                  <a:cubicBezTo>
                    <a:pt x="941" y="2"/>
                    <a:pt x="1" y="547"/>
                    <a:pt x="5" y="1220"/>
                  </a:cubicBezTo>
                  <a:cubicBezTo>
                    <a:pt x="7" y="1557"/>
                    <a:pt x="244" y="1862"/>
                    <a:pt x="625" y="2082"/>
                  </a:cubicBezTo>
                  <a:cubicBezTo>
                    <a:pt x="1007" y="2302"/>
                    <a:pt x="1534" y="2438"/>
                    <a:pt x="2116" y="2438"/>
                  </a:cubicBezTo>
                  <a:lnTo>
                    <a:pt x="2156" y="2438"/>
                  </a:lnTo>
                  <a:cubicBezTo>
                    <a:pt x="2491" y="2438"/>
                    <a:pt x="2823" y="2502"/>
                    <a:pt x="3134" y="2628"/>
                  </a:cubicBezTo>
                  <a:cubicBezTo>
                    <a:pt x="3708" y="2857"/>
                    <a:pt x="4688" y="3251"/>
                    <a:pt x="5409" y="3541"/>
                  </a:cubicBezTo>
                  <a:cubicBezTo>
                    <a:pt x="5977" y="3769"/>
                    <a:pt x="6526" y="4047"/>
                    <a:pt x="7043" y="4377"/>
                  </a:cubicBezTo>
                  <a:cubicBezTo>
                    <a:pt x="7590" y="4724"/>
                    <a:pt x="7884" y="4963"/>
                    <a:pt x="7887" y="5624"/>
                  </a:cubicBezTo>
                  <a:cubicBezTo>
                    <a:pt x="7892" y="6538"/>
                    <a:pt x="7393" y="7452"/>
                    <a:pt x="6566" y="8358"/>
                  </a:cubicBezTo>
                  <a:cubicBezTo>
                    <a:pt x="5857" y="9134"/>
                    <a:pt x="4055" y="10843"/>
                    <a:pt x="3200" y="11648"/>
                  </a:cubicBezTo>
                  <a:cubicBezTo>
                    <a:pt x="2926" y="11906"/>
                    <a:pt x="2562" y="12035"/>
                    <a:pt x="2184" y="12035"/>
                  </a:cubicBezTo>
                  <a:cubicBezTo>
                    <a:pt x="2182" y="12035"/>
                    <a:pt x="2179" y="12035"/>
                    <a:pt x="2177" y="12035"/>
                  </a:cubicBezTo>
                  <a:lnTo>
                    <a:pt x="2171" y="12035"/>
                  </a:lnTo>
                  <a:cubicBezTo>
                    <a:pt x="1010" y="12035"/>
                    <a:pt x="70" y="12581"/>
                    <a:pt x="75" y="13254"/>
                  </a:cubicBezTo>
                  <a:cubicBezTo>
                    <a:pt x="76" y="13592"/>
                    <a:pt x="313" y="13897"/>
                    <a:pt x="696" y="14117"/>
                  </a:cubicBezTo>
                  <a:cubicBezTo>
                    <a:pt x="1076" y="14337"/>
                    <a:pt x="1603" y="14473"/>
                    <a:pt x="2185" y="14473"/>
                  </a:cubicBezTo>
                  <a:cubicBezTo>
                    <a:pt x="3348" y="14473"/>
                    <a:pt x="4286" y="13927"/>
                    <a:pt x="4282" y="13254"/>
                  </a:cubicBezTo>
                  <a:lnTo>
                    <a:pt x="4282" y="13251"/>
                  </a:lnTo>
                  <a:cubicBezTo>
                    <a:pt x="4280" y="12937"/>
                    <a:pt x="4418" y="12637"/>
                    <a:pt x="4660" y="12437"/>
                  </a:cubicBezTo>
                  <a:lnTo>
                    <a:pt x="6913" y="10573"/>
                  </a:lnTo>
                  <a:cubicBezTo>
                    <a:pt x="8544" y="9224"/>
                    <a:pt x="10587" y="8457"/>
                    <a:pt x="12702" y="8444"/>
                  </a:cubicBezTo>
                  <a:cubicBezTo>
                    <a:pt x="12731" y="8442"/>
                    <a:pt x="12760" y="8442"/>
                    <a:pt x="12789" y="8442"/>
                  </a:cubicBezTo>
                  <a:lnTo>
                    <a:pt x="12836" y="8442"/>
                  </a:lnTo>
                  <a:cubicBezTo>
                    <a:pt x="14923" y="8451"/>
                    <a:pt x="16936" y="9216"/>
                    <a:pt x="18553" y="10537"/>
                  </a:cubicBezTo>
                  <a:lnTo>
                    <a:pt x="20996" y="12534"/>
                  </a:lnTo>
                  <a:cubicBezTo>
                    <a:pt x="21211" y="12709"/>
                    <a:pt x="21334" y="12974"/>
                    <a:pt x="21333" y="13251"/>
                  </a:cubicBezTo>
                  <a:lnTo>
                    <a:pt x="21333" y="13254"/>
                  </a:lnTo>
                  <a:cubicBezTo>
                    <a:pt x="21334" y="13590"/>
                    <a:pt x="21573" y="13895"/>
                    <a:pt x="21954" y="14117"/>
                  </a:cubicBezTo>
                  <a:cubicBezTo>
                    <a:pt x="22337" y="14337"/>
                    <a:pt x="22863" y="14473"/>
                    <a:pt x="23445" y="14473"/>
                  </a:cubicBezTo>
                  <a:cubicBezTo>
                    <a:pt x="24606" y="14473"/>
                    <a:pt x="25544" y="13927"/>
                    <a:pt x="25541" y="13255"/>
                  </a:cubicBezTo>
                  <a:cubicBezTo>
                    <a:pt x="25540" y="12918"/>
                    <a:pt x="25301" y="12614"/>
                    <a:pt x="24920" y="12392"/>
                  </a:cubicBezTo>
                  <a:cubicBezTo>
                    <a:pt x="24537" y="12172"/>
                    <a:pt x="24011" y="12035"/>
                    <a:pt x="23429" y="12035"/>
                  </a:cubicBezTo>
                  <a:lnTo>
                    <a:pt x="23391" y="12035"/>
                  </a:lnTo>
                  <a:cubicBezTo>
                    <a:pt x="22991" y="12035"/>
                    <a:pt x="22605" y="11885"/>
                    <a:pt x="22309" y="11612"/>
                  </a:cubicBezTo>
                  <a:cubicBezTo>
                    <a:pt x="21414" y="10786"/>
                    <a:pt x="19605" y="9110"/>
                    <a:pt x="18931" y="8442"/>
                  </a:cubicBezTo>
                  <a:cubicBezTo>
                    <a:pt x="18050" y="7571"/>
                    <a:pt x="17607" y="6549"/>
                    <a:pt x="17604" y="5578"/>
                  </a:cubicBezTo>
                  <a:cubicBezTo>
                    <a:pt x="17601" y="4973"/>
                    <a:pt x="17841" y="4724"/>
                    <a:pt x="18295" y="4420"/>
                  </a:cubicBezTo>
                  <a:cubicBezTo>
                    <a:pt x="18848" y="4049"/>
                    <a:pt x="19444" y="3743"/>
                    <a:pt x="20062" y="3492"/>
                  </a:cubicBezTo>
                  <a:lnTo>
                    <a:pt x="22005" y="2705"/>
                  </a:lnTo>
                  <a:cubicBezTo>
                    <a:pt x="22439" y="2529"/>
                    <a:pt x="22900" y="2440"/>
                    <a:pt x="23368" y="2440"/>
                  </a:cubicBezTo>
                  <a:lnTo>
                    <a:pt x="23374" y="2440"/>
                  </a:lnTo>
                  <a:cubicBezTo>
                    <a:pt x="24535" y="2440"/>
                    <a:pt x="25475" y="1894"/>
                    <a:pt x="25472" y="1220"/>
                  </a:cubicBezTo>
                  <a:cubicBezTo>
                    <a:pt x="25469" y="883"/>
                    <a:pt x="25233" y="579"/>
                    <a:pt x="24850" y="357"/>
                  </a:cubicBezTo>
                  <a:cubicBezTo>
                    <a:pt x="24469" y="137"/>
                    <a:pt x="23941" y="0"/>
                    <a:pt x="23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a:extLst>
                <a:ext uri="{FF2B5EF4-FFF2-40B4-BE49-F238E27FC236}">
                  <a16:creationId xmlns:a16="http://schemas.microsoft.com/office/drawing/2014/main" id="{ECA831B1-5ED0-3A07-C17B-25FEF58EF41E}"/>
                </a:ext>
              </a:extLst>
            </p:cNvPr>
            <p:cNvSpPr/>
            <p:nvPr/>
          </p:nvSpPr>
          <p:spPr>
            <a:xfrm>
              <a:off x="5302488" y="3969227"/>
              <a:ext cx="1250539" cy="320286"/>
            </a:xfrm>
            <a:custGeom>
              <a:avLst/>
              <a:gdLst/>
              <a:ahLst/>
              <a:cxnLst/>
              <a:rect l="l" t="t" r="r" b="b"/>
              <a:pathLst>
                <a:path w="25375" h="6499" extrusionOk="0">
                  <a:moveTo>
                    <a:pt x="12606" y="0"/>
                  </a:moveTo>
                  <a:cubicBezTo>
                    <a:pt x="12453" y="0"/>
                    <a:pt x="12303" y="6"/>
                    <a:pt x="12154" y="12"/>
                  </a:cubicBezTo>
                  <a:cubicBezTo>
                    <a:pt x="10169" y="106"/>
                    <a:pt x="8331" y="923"/>
                    <a:pt x="6794" y="2194"/>
                  </a:cubicBezTo>
                  <a:lnTo>
                    <a:pt x="4541" y="4058"/>
                  </a:lnTo>
                  <a:cubicBezTo>
                    <a:pt x="4299" y="4258"/>
                    <a:pt x="4159" y="4558"/>
                    <a:pt x="4163" y="4872"/>
                  </a:cubicBezTo>
                  <a:lnTo>
                    <a:pt x="4163" y="4875"/>
                  </a:lnTo>
                  <a:cubicBezTo>
                    <a:pt x="4166" y="5548"/>
                    <a:pt x="3227" y="6094"/>
                    <a:pt x="2066" y="6094"/>
                  </a:cubicBezTo>
                  <a:cubicBezTo>
                    <a:pt x="1484" y="6094"/>
                    <a:pt x="957" y="5959"/>
                    <a:pt x="575" y="5738"/>
                  </a:cubicBezTo>
                  <a:cubicBezTo>
                    <a:pt x="371" y="5619"/>
                    <a:pt x="211" y="5476"/>
                    <a:pt x="103" y="5318"/>
                  </a:cubicBezTo>
                  <a:cubicBezTo>
                    <a:pt x="60" y="5382"/>
                    <a:pt x="26" y="5448"/>
                    <a:pt x="0" y="5518"/>
                  </a:cubicBezTo>
                  <a:cubicBezTo>
                    <a:pt x="83" y="5759"/>
                    <a:pt x="286" y="5976"/>
                    <a:pt x="575" y="6142"/>
                  </a:cubicBezTo>
                  <a:cubicBezTo>
                    <a:pt x="957" y="6362"/>
                    <a:pt x="1484" y="6499"/>
                    <a:pt x="2066" y="6499"/>
                  </a:cubicBezTo>
                  <a:cubicBezTo>
                    <a:pt x="3229" y="6499"/>
                    <a:pt x="4167" y="5953"/>
                    <a:pt x="4163" y="5281"/>
                  </a:cubicBezTo>
                  <a:lnTo>
                    <a:pt x="4163" y="5276"/>
                  </a:lnTo>
                  <a:cubicBezTo>
                    <a:pt x="4159" y="4961"/>
                    <a:pt x="4299" y="4662"/>
                    <a:pt x="4541" y="4462"/>
                  </a:cubicBezTo>
                  <a:lnTo>
                    <a:pt x="6794" y="2598"/>
                  </a:lnTo>
                  <a:cubicBezTo>
                    <a:pt x="8331" y="1328"/>
                    <a:pt x="10232" y="574"/>
                    <a:pt x="12217" y="478"/>
                  </a:cubicBezTo>
                  <a:cubicBezTo>
                    <a:pt x="12338" y="474"/>
                    <a:pt x="12461" y="469"/>
                    <a:pt x="12583" y="469"/>
                  </a:cubicBezTo>
                  <a:cubicBezTo>
                    <a:pt x="12612" y="468"/>
                    <a:pt x="12640" y="468"/>
                    <a:pt x="12669" y="468"/>
                  </a:cubicBezTo>
                  <a:lnTo>
                    <a:pt x="12717" y="468"/>
                  </a:lnTo>
                  <a:cubicBezTo>
                    <a:pt x="12850" y="469"/>
                    <a:pt x="12984" y="472"/>
                    <a:pt x="13118" y="480"/>
                  </a:cubicBezTo>
                  <a:cubicBezTo>
                    <a:pt x="15061" y="578"/>
                    <a:pt x="16920" y="1326"/>
                    <a:pt x="18434" y="2563"/>
                  </a:cubicBezTo>
                  <a:lnTo>
                    <a:pt x="20877" y="4559"/>
                  </a:lnTo>
                  <a:cubicBezTo>
                    <a:pt x="21091" y="4735"/>
                    <a:pt x="21215" y="4999"/>
                    <a:pt x="21214" y="5276"/>
                  </a:cubicBezTo>
                  <a:lnTo>
                    <a:pt x="21214" y="5281"/>
                  </a:lnTo>
                  <a:cubicBezTo>
                    <a:pt x="21215" y="5616"/>
                    <a:pt x="21452" y="5922"/>
                    <a:pt x="21835" y="6142"/>
                  </a:cubicBezTo>
                  <a:cubicBezTo>
                    <a:pt x="22216" y="6362"/>
                    <a:pt x="22743" y="6499"/>
                    <a:pt x="23324" y="6499"/>
                  </a:cubicBezTo>
                  <a:cubicBezTo>
                    <a:pt x="24341" y="6499"/>
                    <a:pt x="25182" y="6081"/>
                    <a:pt x="25374" y="5527"/>
                  </a:cubicBezTo>
                  <a:cubicBezTo>
                    <a:pt x="25350" y="5458"/>
                    <a:pt x="25316" y="5391"/>
                    <a:pt x="25273" y="5327"/>
                  </a:cubicBezTo>
                  <a:cubicBezTo>
                    <a:pt x="24967" y="5776"/>
                    <a:pt x="24212" y="6094"/>
                    <a:pt x="23324" y="6094"/>
                  </a:cubicBezTo>
                  <a:cubicBezTo>
                    <a:pt x="22743" y="6094"/>
                    <a:pt x="22216" y="5958"/>
                    <a:pt x="21835" y="5738"/>
                  </a:cubicBezTo>
                  <a:cubicBezTo>
                    <a:pt x="21452" y="5516"/>
                    <a:pt x="21215" y="5211"/>
                    <a:pt x="21214" y="4875"/>
                  </a:cubicBezTo>
                  <a:lnTo>
                    <a:pt x="21214" y="4872"/>
                  </a:lnTo>
                  <a:cubicBezTo>
                    <a:pt x="21215" y="4595"/>
                    <a:pt x="21091" y="4330"/>
                    <a:pt x="20877" y="4155"/>
                  </a:cubicBezTo>
                  <a:lnTo>
                    <a:pt x="18434" y="2158"/>
                  </a:lnTo>
                  <a:cubicBezTo>
                    <a:pt x="16920" y="921"/>
                    <a:pt x="14998" y="111"/>
                    <a:pt x="13055" y="12"/>
                  </a:cubicBezTo>
                  <a:cubicBezTo>
                    <a:pt x="12906" y="6"/>
                    <a:pt x="12756" y="0"/>
                    <a:pt x="12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a:extLst>
                <a:ext uri="{FF2B5EF4-FFF2-40B4-BE49-F238E27FC236}">
                  <a16:creationId xmlns:a16="http://schemas.microsoft.com/office/drawing/2014/main" id="{DA78851D-2683-5F74-BD5B-63C054268C34}"/>
                </a:ext>
              </a:extLst>
            </p:cNvPr>
            <p:cNvSpPr/>
            <p:nvPr/>
          </p:nvSpPr>
          <p:spPr>
            <a:xfrm>
              <a:off x="6294135" y="3607302"/>
              <a:ext cx="66038" cy="42432"/>
            </a:xfrm>
            <a:custGeom>
              <a:avLst/>
              <a:gdLst/>
              <a:ahLst/>
              <a:cxnLst/>
              <a:rect l="l" t="t" r="r" b="b"/>
              <a:pathLst>
                <a:path w="1340" h="861" extrusionOk="0">
                  <a:moveTo>
                    <a:pt x="1044" y="1"/>
                  </a:moveTo>
                  <a:cubicBezTo>
                    <a:pt x="1044" y="1"/>
                    <a:pt x="849" y="430"/>
                    <a:pt x="1" y="861"/>
                  </a:cubicBezTo>
                  <a:lnTo>
                    <a:pt x="1339" y="728"/>
                  </a:lnTo>
                  <a:lnTo>
                    <a:pt x="1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a:extLst>
                <a:ext uri="{FF2B5EF4-FFF2-40B4-BE49-F238E27FC236}">
                  <a16:creationId xmlns:a16="http://schemas.microsoft.com/office/drawing/2014/main" id="{C5492CDF-4D92-7557-9F24-705C91A686F5}"/>
                </a:ext>
              </a:extLst>
            </p:cNvPr>
            <p:cNvSpPr/>
            <p:nvPr/>
          </p:nvSpPr>
          <p:spPr>
            <a:xfrm>
              <a:off x="5488428" y="3607302"/>
              <a:ext cx="65940" cy="42432"/>
            </a:xfrm>
            <a:custGeom>
              <a:avLst/>
              <a:gdLst/>
              <a:ahLst/>
              <a:cxnLst/>
              <a:rect l="l" t="t" r="r" b="b"/>
              <a:pathLst>
                <a:path w="1338" h="861" extrusionOk="0">
                  <a:moveTo>
                    <a:pt x="296" y="1"/>
                  </a:moveTo>
                  <a:lnTo>
                    <a:pt x="0" y="728"/>
                  </a:lnTo>
                  <a:lnTo>
                    <a:pt x="1337" y="861"/>
                  </a:lnTo>
                  <a:cubicBezTo>
                    <a:pt x="491" y="430"/>
                    <a:pt x="296" y="1"/>
                    <a:pt x="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a:extLst>
                <a:ext uri="{FF2B5EF4-FFF2-40B4-BE49-F238E27FC236}">
                  <a16:creationId xmlns:a16="http://schemas.microsoft.com/office/drawing/2014/main" id="{E860CBCC-52F1-2BBE-EEC9-405AC1E993C1}"/>
                </a:ext>
              </a:extLst>
            </p:cNvPr>
            <p:cNvSpPr/>
            <p:nvPr/>
          </p:nvSpPr>
          <p:spPr>
            <a:xfrm>
              <a:off x="6255499" y="4065770"/>
              <a:ext cx="107633" cy="168102"/>
            </a:xfrm>
            <a:custGeom>
              <a:avLst/>
              <a:gdLst/>
              <a:ahLst/>
              <a:cxnLst/>
              <a:rect l="l" t="t" r="r" b="b"/>
              <a:pathLst>
                <a:path w="2184" h="3411" extrusionOk="0">
                  <a:moveTo>
                    <a:pt x="1479" y="1"/>
                  </a:moveTo>
                  <a:lnTo>
                    <a:pt x="1479" y="1"/>
                  </a:lnTo>
                  <a:cubicBezTo>
                    <a:pt x="1259" y="30"/>
                    <a:pt x="1048" y="107"/>
                    <a:pt x="862" y="228"/>
                  </a:cubicBezTo>
                  <a:lnTo>
                    <a:pt x="542" y="439"/>
                  </a:lnTo>
                  <a:cubicBezTo>
                    <a:pt x="204" y="662"/>
                    <a:pt x="0" y="1041"/>
                    <a:pt x="0" y="1445"/>
                  </a:cubicBezTo>
                  <a:lnTo>
                    <a:pt x="0" y="2633"/>
                  </a:lnTo>
                  <a:cubicBezTo>
                    <a:pt x="0" y="2833"/>
                    <a:pt x="114" y="3014"/>
                    <a:pt x="294" y="3100"/>
                  </a:cubicBezTo>
                  <a:lnTo>
                    <a:pt x="937" y="3411"/>
                  </a:lnTo>
                  <a:lnTo>
                    <a:pt x="937" y="1899"/>
                  </a:lnTo>
                  <a:cubicBezTo>
                    <a:pt x="937" y="1493"/>
                    <a:pt x="1143" y="1113"/>
                    <a:pt x="1485" y="891"/>
                  </a:cubicBezTo>
                  <a:lnTo>
                    <a:pt x="1485" y="891"/>
                  </a:lnTo>
                  <a:cubicBezTo>
                    <a:pt x="1674" y="768"/>
                    <a:pt x="1888" y="690"/>
                    <a:pt x="2112" y="664"/>
                  </a:cubicBezTo>
                  <a:lnTo>
                    <a:pt x="2183" y="656"/>
                  </a:lnTo>
                  <a:lnTo>
                    <a:pt x="14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a:extLst>
                <a:ext uri="{FF2B5EF4-FFF2-40B4-BE49-F238E27FC236}">
                  <a16:creationId xmlns:a16="http://schemas.microsoft.com/office/drawing/2014/main" id="{57D5E237-EE8E-E5E2-1B4C-A3485A6E6D40}"/>
                </a:ext>
              </a:extLst>
            </p:cNvPr>
            <p:cNvSpPr/>
            <p:nvPr/>
          </p:nvSpPr>
          <p:spPr>
            <a:xfrm>
              <a:off x="6181527" y="4018164"/>
              <a:ext cx="127789" cy="180275"/>
            </a:xfrm>
            <a:custGeom>
              <a:avLst/>
              <a:gdLst/>
              <a:ahLst/>
              <a:cxnLst/>
              <a:rect l="l" t="t" r="r" b="b"/>
              <a:pathLst>
                <a:path w="2593" h="3658" extrusionOk="0">
                  <a:moveTo>
                    <a:pt x="1948" y="1"/>
                  </a:moveTo>
                  <a:lnTo>
                    <a:pt x="1935" y="1"/>
                  </a:lnTo>
                  <a:cubicBezTo>
                    <a:pt x="1728" y="18"/>
                    <a:pt x="1528" y="84"/>
                    <a:pt x="1351" y="195"/>
                  </a:cubicBezTo>
                  <a:lnTo>
                    <a:pt x="725" y="590"/>
                  </a:lnTo>
                  <a:cubicBezTo>
                    <a:pt x="272" y="873"/>
                    <a:pt x="0" y="1368"/>
                    <a:pt x="0" y="1902"/>
                  </a:cubicBezTo>
                  <a:lnTo>
                    <a:pt x="0" y="2880"/>
                  </a:lnTo>
                  <a:cubicBezTo>
                    <a:pt x="0" y="3080"/>
                    <a:pt x="114" y="3263"/>
                    <a:pt x="296" y="3349"/>
                  </a:cubicBezTo>
                  <a:cubicBezTo>
                    <a:pt x="572" y="3480"/>
                    <a:pt x="942" y="3657"/>
                    <a:pt x="942" y="3657"/>
                  </a:cubicBezTo>
                  <a:lnTo>
                    <a:pt x="942" y="2334"/>
                  </a:lnTo>
                  <a:cubicBezTo>
                    <a:pt x="942" y="1810"/>
                    <a:pt x="1208" y="1320"/>
                    <a:pt x="1646" y="1034"/>
                  </a:cubicBezTo>
                  <a:lnTo>
                    <a:pt x="1992" y="810"/>
                  </a:lnTo>
                  <a:cubicBezTo>
                    <a:pt x="2172" y="693"/>
                    <a:pt x="2378" y="624"/>
                    <a:pt x="2592" y="607"/>
                  </a:cubicBezTo>
                  <a:lnTo>
                    <a:pt x="2592" y="607"/>
                  </a:lnTo>
                  <a:lnTo>
                    <a:pt x="19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a:extLst>
                <a:ext uri="{FF2B5EF4-FFF2-40B4-BE49-F238E27FC236}">
                  <a16:creationId xmlns:a16="http://schemas.microsoft.com/office/drawing/2014/main" id="{B8B4D18D-421B-1F48-9937-80AD51D25217}"/>
                </a:ext>
              </a:extLst>
            </p:cNvPr>
            <p:cNvSpPr/>
            <p:nvPr/>
          </p:nvSpPr>
          <p:spPr>
            <a:xfrm>
              <a:off x="5487886" y="4065770"/>
              <a:ext cx="107633" cy="168102"/>
            </a:xfrm>
            <a:custGeom>
              <a:avLst/>
              <a:gdLst/>
              <a:ahLst/>
              <a:cxnLst/>
              <a:rect l="l" t="t" r="r" b="b"/>
              <a:pathLst>
                <a:path w="2184" h="3411" extrusionOk="0">
                  <a:moveTo>
                    <a:pt x="705" y="1"/>
                  </a:moveTo>
                  <a:lnTo>
                    <a:pt x="705" y="1"/>
                  </a:lnTo>
                  <a:cubicBezTo>
                    <a:pt x="925" y="30"/>
                    <a:pt x="1136" y="107"/>
                    <a:pt x="1320" y="228"/>
                  </a:cubicBezTo>
                  <a:lnTo>
                    <a:pt x="1640" y="439"/>
                  </a:lnTo>
                  <a:cubicBezTo>
                    <a:pt x="1979" y="662"/>
                    <a:pt x="2183" y="1041"/>
                    <a:pt x="2183" y="1445"/>
                  </a:cubicBezTo>
                  <a:lnTo>
                    <a:pt x="2183" y="2633"/>
                  </a:lnTo>
                  <a:cubicBezTo>
                    <a:pt x="2183" y="2833"/>
                    <a:pt x="2069" y="3014"/>
                    <a:pt x="1890" y="3100"/>
                  </a:cubicBezTo>
                  <a:lnTo>
                    <a:pt x="1245" y="3411"/>
                  </a:lnTo>
                  <a:lnTo>
                    <a:pt x="1245" y="1899"/>
                  </a:lnTo>
                  <a:cubicBezTo>
                    <a:pt x="1245" y="1493"/>
                    <a:pt x="1040" y="1113"/>
                    <a:pt x="699" y="891"/>
                  </a:cubicBezTo>
                  <a:lnTo>
                    <a:pt x="699" y="891"/>
                  </a:lnTo>
                  <a:cubicBezTo>
                    <a:pt x="510" y="768"/>
                    <a:pt x="294" y="690"/>
                    <a:pt x="71" y="664"/>
                  </a:cubicBezTo>
                  <a:lnTo>
                    <a:pt x="1" y="656"/>
                  </a:lnTo>
                  <a:lnTo>
                    <a:pt x="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a:extLst>
                <a:ext uri="{FF2B5EF4-FFF2-40B4-BE49-F238E27FC236}">
                  <a16:creationId xmlns:a16="http://schemas.microsoft.com/office/drawing/2014/main" id="{FB0375A9-517D-F51C-6AF4-EF849A42B206}"/>
                </a:ext>
              </a:extLst>
            </p:cNvPr>
            <p:cNvSpPr/>
            <p:nvPr/>
          </p:nvSpPr>
          <p:spPr>
            <a:xfrm>
              <a:off x="5540568" y="4018164"/>
              <a:ext cx="127888" cy="180275"/>
            </a:xfrm>
            <a:custGeom>
              <a:avLst/>
              <a:gdLst/>
              <a:ahLst/>
              <a:cxnLst/>
              <a:rect l="l" t="t" r="r" b="b"/>
              <a:pathLst>
                <a:path w="2595" h="3658" extrusionOk="0">
                  <a:moveTo>
                    <a:pt x="624" y="1"/>
                  </a:moveTo>
                  <a:lnTo>
                    <a:pt x="657" y="1"/>
                  </a:lnTo>
                  <a:cubicBezTo>
                    <a:pt x="865" y="18"/>
                    <a:pt x="1065" y="84"/>
                    <a:pt x="1240" y="195"/>
                  </a:cubicBezTo>
                  <a:lnTo>
                    <a:pt x="1870" y="590"/>
                  </a:lnTo>
                  <a:cubicBezTo>
                    <a:pt x="2320" y="873"/>
                    <a:pt x="2594" y="1368"/>
                    <a:pt x="2594" y="1902"/>
                  </a:cubicBezTo>
                  <a:lnTo>
                    <a:pt x="2594" y="2880"/>
                  </a:lnTo>
                  <a:cubicBezTo>
                    <a:pt x="2594" y="3080"/>
                    <a:pt x="2479" y="3263"/>
                    <a:pt x="2297" y="3349"/>
                  </a:cubicBezTo>
                  <a:cubicBezTo>
                    <a:pt x="2020" y="3480"/>
                    <a:pt x="1651" y="3657"/>
                    <a:pt x="1651" y="3657"/>
                  </a:cubicBezTo>
                  <a:lnTo>
                    <a:pt x="1651" y="2334"/>
                  </a:lnTo>
                  <a:cubicBezTo>
                    <a:pt x="1651" y="1810"/>
                    <a:pt x="1385" y="1320"/>
                    <a:pt x="945" y="1034"/>
                  </a:cubicBezTo>
                  <a:lnTo>
                    <a:pt x="601" y="810"/>
                  </a:lnTo>
                  <a:cubicBezTo>
                    <a:pt x="421" y="693"/>
                    <a:pt x="214" y="624"/>
                    <a:pt x="1" y="607"/>
                  </a:cubicBezTo>
                  <a:lnTo>
                    <a:pt x="1" y="60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a:extLst>
                <a:ext uri="{FF2B5EF4-FFF2-40B4-BE49-F238E27FC236}">
                  <a16:creationId xmlns:a16="http://schemas.microsoft.com/office/drawing/2014/main" id="{0054ADA3-7C0B-10DC-286C-3F386AD291F9}"/>
                </a:ext>
              </a:extLst>
            </p:cNvPr>
            <p:cNvSpPr/>
            <p:nvPr/>
          </p:nvSpPr>
          <p:spPr>
            <a:xfrm>
              <a:off x="5902493" y="3809554"/>
              <a:ext cx="50958" cy="29471"/>
            </a:xfrm>
            <a:custGeom>
              <a:avLst/>
              <a:gdLst/>
              <a:ahLst/>
              <a:cxnLst/>
              <a:rect l="l" t="t" r="r" b="b"/>
              <a:pathLst>
                <a:path w="1034" h="598" extrusionOk="0">
                  <a:moveTo>
                    <a:pt x="512" y="1"/>
                  </a:moveTo>
                  <a:cubicBezTo>
                    <a:pt x="380" y="1"/>
                    <a:pt x="248" y="30"/>
                    <a:pt x="148" y="88"/>
                  </a:cubicBezTo>
                  <a:cubicBezTo>
                    <a:pt x="49" y="147"/>
                    <a:pt x="0" y="222"/>
                    <a:pt x="0" y="299"/>
                  </a:cubicBezTo>
                  <a:cubicBezTo>
                    <a:pt x="0" y="304"/>
                    <a:pt x="0" y="308"/>
                    <a:pt x="0" y="313"/>
                  </a:cubicBezTo>
                  <a:lnTo>
                    <a:pt x="0" y="314"/>
                  </a:lnTo>
                  <a:cubicBezTo>
                    <a:pt x="2" y="319"/>
                    <a:pt x="2" y="322"/>
                    <a:pt x="2" y="327"/>
                  </a:cubicBezTo>
                  <a:cubicBezTo>
                    <a:pt x="2" y="331"/>
                    <a:pt x="3" y="337"/>
                    <a:pt x="6" y="342"/>
                  </a:cubicBezTo>
                  <a:cubicBezTo>
                    <a:pt x="6" y="347"/>
                    <a:pt x="8" y="351"/>
                    <a:pt x="9" y="356"/>
                  </a:cubicBezTo>
                  <a:cubicBezTo>
                    <a:pt x="11" y="361"/>
                    <a:pt x="12" y="365"/>
                    <a:pt x="15" y="371"/>
                  </a:cubicBezTo>
                  <a:cubicBezTo>
                    <a:pt x="17" y="374"/>
                    <a:pt x="19" y="379"/>
                    <a:pt x="20" y="384"/>
                  </a:cubicBezTo>
                  <a:cubicBezTo>
                    <a:pt x="23" y="388"/>
                    <a:pt x="26" y="393"/>
                    <a:pt x="31" y="399"/>
                  </a:cubicBezTo>
                  <a:cubicBezTo>
                    <a:pt x="32" y="402"/>
                    <a:pt x="34" y="407"/>
                    <a:pt x="37" y="411"/>
                  </a:cubicBezTo>
                  <a:cubicBezTo>
                    <a:pt x="42" y="416"/>
                    <a:pt x="46" y="421"/>
                    <a:pt x="49" y="427"/>
                  </a:cubicBezTo>
                  <a:cubicBezTo>
                    <a:pt x="52" y="430"/>
                    <a:pt x="55" y="434"/>
                    <a:pt x="59" y="437"/>
                  </a:cubicBezTo>
                  <a:cubicBezTo>
                    <a:pt x="63" y="442"/>
                    <a:pt x="69" y="448"/>
                    <a:pt x="74" y="453"/>
                  </a:cubicBezTo>
                  <a:cubicBezTo>
                    <a:pt x="77" y="456"/>
                    <a:pt x="82" y="461"/>
                    <a:pt x="85" y="464"/>
                  </a:cubicBezTo>
                  <a:cubicBezTo>
                    <a:pt x="91" y="468"/>
                    <a:pt x="97" y="473"/>
                    <a:pt x="105" y="477"/>
                  </a:cubicBezTo>
                  <a:cubicBezTo>
                    <a:pt x="108" y="481"/>
                    <a:pt x="111" y="484"/>
                    <a:pt x="115" y="487"/>
                  </a:cubicBezTo>
                  <a:cubicBezTo>
                    <a:pt x="126" y="494"/>
                    <a:pt x="138" y="502"/>
                    <a:pt x="151" y="510"/>
                  </a:cubicBezTo>
                  <a:cubicBezTo>
                    <a:pt x="252" y="568"/>
                    <a:pt x="383" y="597"/>
                    <a:pt x="515" y="597"/>
                  </a:cubicBezTo>
                  <a:cubicBezTo>
                    <a:pt x="647" y="597"/>
                    <a:pt x="778" y="568"/>
                    <a:pt x="878" y="510"/>
                  </a:cubicBezTo>
                  <a:cubicBezTo>
                    <a:pt x="891" y="502"/>
                    <a:pt x="903" y="494"/>
                    <a:pt x="914" y="487"/>
                  </a:cubicBezTo>
                  <a:cubicBezTo>
                    <a:pt x="917" y="485"/>
                    <a:pt x="918" y="484"/>
                    <a:pt x="921" y="481"/>
                  </a:cubicBezTo>
                  <a:cubicBezTo>
                    <a:pt x="929" y="474"/>
                    <a:pt x="937" y="470"/>
                    <a:pt x="943" y="464"/>
                  </a:cubicBezTo>
                  <a:cubicBezTo>
                    <a:pt x="948" y="461"/>
                    <a:pt x="949" y="457"/>
                    <a:pt x="952" y="454"/>
                  </a:cubicBezTo>
                  <a:cubicBezTo>
                    <a:pt x="958" y="448"/>
                    <a:pt x="965" y="444"/>
                    <a:pt x="969" y="437"/>
                  </a:cubicBezTo>
                  <a:cubicBezTo>
                    <a:pt x="972" y="434"/>
                    <a:pt x="974" y="431"/>
                    <a:pt x="977" y="428"/>
                  </a:cubicBezTo>
                  <a:cubicBezTo>
                    <a:pt x="981" y="422"/>
                    <a:pt x="986" y="417"/>
                    <a:pt x="991" y="411"/>
                  </a:cubicBezTo>
                  <a:cubicBezTo>
                    <a:pt x="994" y="407"/>
                    <a:pt x="994" y="404"/>
                    <a:pt x="997" y="399"/>
                  </a:cubicBezTo>
                  <a:cubicBezTo>
                    <a:pt x="1000" y="394"/>
                    <a:pt x="1003" y="390"/>
                    <a:pt x="1006" y="384"/>
                  </a:cubicBezTo>
                  <a:cubicBezTo>
                    <a:pt x="1009" y="381"/>
                    <a:pt x="1011" y="376"/>
                    <a:pt x="1012" y="371"/>
                  </a:cubicBezTo>
                  <a:cubicBezTo>
                    <a:pt x="1014" y="367"/>
                    <a:pt x="1017" y="362"/>
                    <a:pt x="1018" y="356"/>
                  </a:cubicBezTo>
                  <a:cubicBezTo>
                    <a:pt x="1020" y="351"/>
                    <a:pt x="1020" y="348"/>
                    <a:pt x="1021" y="344"/>
                  </a:cubicBezTo>
                  <a:cubicBezTo>
                    <a:pt x="1023" y="339"/>
                    <a:pt x="1024" y="333"/>
                    <a:pt x="1024" y="328"/>
                  </a:cubicBezTo>
                  <a:cubicBezTo>
                    <a:pt x="1026" y="324"/>
                    <a:pt x="1026" y="319"/>
                    <a:pt x="1026" y="314"/>
                  </a:cubicBezTo>
                  <a:cubicBezTo>
                    <a:pt x="1034" y="233"/>
                    <a:pt x="983" y="150"/>
                    <a:pt x="875" y="88"/>
                  </a:cubicBezTo>
                  <a:cubicBezTo>
                    <a:pt x="775" y="30"/>
                    <a:pt x="643"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a:extLst>
                <a:ext uri="{FF2B5EF4-FFF2-40B4-BE49-F238E27FC236}">
                  <a16:creationId xmlns:a16="http://schemas.microsoft.com/office/drawing/2014/main" id="{A84D4B8A-22B2-AF62-2903-B5C1E2955FC6}"/>
                </a:ext>
              </a:extLst>
            </p:cNvPr>
            <p:cNvSpPr/>
            <p:nvPr/>
          </p:nvSpPr>
          <p:spPr>
            <a:xfrm>
              <a:off x="6472683" y="4106329"/>
              <a:ext cx="7491" cy="11039"/>
            </a:xfrm>
            <a:custGeom>
              <a:avLst/>
              <a:gdLst/>
              <a:ahLst/>
              <a:cxnLst/>
              <a:rect l="l" t="t" r="r" b="b"/>
              <a:pathLst>
                <a:path w="152" h="224" extrusionOk="0">
                  <a:moveTo>
                    <a:pt x="151" y="1"/>
                  </a:moveTo>
                  <a:lnTo>
                    <a:pt x="0" y="59"/>
                  </a:lnTo>
                  <a:lnTo>
                    <a:pt x="0" y="224"/>
                  </a:lnTo>
                  <a:lnTo>
                    <a:pt x="151" y="167"/>
                  </a:lnTo>
                  <a:lnTo>
                    <a:pt x="151" y="1"/>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a:extLst>
                <a:ext uri="{FF2B5EF4-FFF2-40B4-BE49-F238E27FC236}">
                  <a16:creationId xmlns:a16="http://schemas.microsoft.com/office/drawing/2014/main" id="{D772981B-EAC4-EB40-10C3-DC5BF1D9E93B}"/>
                </a:ext>
              </a:extLst>
            </p:cNvPr>
            <p:cNvSpPr/>
            <p:nvPr/>
          </p:nvSpPr>
          <p:spPr>
            <a:xfrm>
              <a:off x="6463911" y="4104161"/>
              <a:ext cx="8822" cy="13208"/>
            </a:xfrm>
            <a:custGeom>
              <a:avLst/>
              <a:gdLst/>
              <a:ahLst/>
              <a:cxnLst/>
              <a:rect l="l" t="t" r="r" b="b"/>
              <a:pathLst>
                <a:path w="179" h="268" extrusionOk="0">
                  <a:moveTo>
                    <a:pt x="0" y="0"/>
                  </a:moveTo>
                  <a:lnTo>
                    <a:pt x="0" y="165"/>
                  </a:lnTo>
                  <a:lnTo>
                    <a:pt x="178" y="268"/>
                  </a:lnTo>
                  <a:lnTo>
                    <a:pt x="178" y="103"/>
                  </a:lnTo>
                  <a:lnTo>
                    <a:pt x="0" y="0"/>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a:extLst>
                <a:ext uri="{FF2B5EF4-FFF2-40B4-BE49-F238E27FC236}">
                  <a16:creationId xmlns:a16="http://schemas.microsoft.com/office/drawing/2014/main" id="{B82B7E92-FA51-1B46-DC74-75A728EA7E33}"/>
                </a:ext>
              </a:extLst>
            </p:cNvPr>
            <p:cNvSpPr/>
            <p:nvPr/>
          </p:nvSpPr>
          <p:spPr>
            <a:xfrm>
              <a:off x="6445233" y="3968734"/>
              <a:ext cx="13996" cy="125374"/>
            </a:xfrm>
            <a:custGeom>
              <a:avLst/>
              <a:gdLst/>
              <a:ahLst/>
              <a:cxnLst/>
              <a:rect l="l" t="t" r="r" b="b"/>
              <a:pathLst>
                <a:path w="284" h="2544" extrusionOk="0">
                  <a:moveTo>
                    <a:pt x="139" y="1"/>
                  </a:moveTo>
                  <a:cubicBezTo>
                    <a:pt x="62" y="2"/>
                    <a:pt x="1" y="52"/>
                    <a:pt x="1" y="115"/>
                  </a:cubicBezTo>
                  <a:lnTo>
                    <a:pt x="8" y="2543"/>
                  </a:lnTo>
                  <a:cubicBezTo>
                    <a:pt x="8" y="2482"/>
                    <a:pt x="70" y="2431"/>
                    <a:pt x="147" y="2431"/>
                  </a:cubicBezTo>
                  <a:cubicBezTo>
                    <a:pt x="222" y="2431"/>
                    <a:pt x="283" y="2480"/>
                    <a:pt x="284" y="2543"/>
                  </a:cubicBezTo>
                  <a:lnTo>
                    <a:pt x="284" y="2543"/>
                  </a:lnTo>
                  <a:lnTo>
                    <a:pt x="278" y="113"/>
                  </a:lnTo>
                  <a:cubicBezTo>
                    <a:pt x="278" y="52"/>
                    <a:pt x="214" y="1"/>
                    <a:pt x="139" y="1"/>
                  </a:cubicBezTo>
                  <a:close/>
                  <a:moveTo>
                    <a:pt x="284" y="2543"/>
                  </a:moveTo>
                  <a:lnTo>
                    <a:pt x="284" y="2543"/>
                  </a:lnTo>
                  <a:cubicBezTo>
                    <a:pt x="284" y="2543"/>
                    <a:pt x="284" y="2543"/>
                    <a:pt x="284" y="2543"/>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46">
              <a:extLst>
                <a:ext uri="{FF2B5EF4-FFF2-40B4-BE49-F238E27FC236}">
                  <a16:creationId xmlns:a16="http://schemas.microsoft.com/office/drawing/2014/main" id="{86E5B9AF-7752-5532-BC51-37DA6570EE19}"/>
                </a:ext>
              </a:extLst>
            </p:cNvPr>
            <p:cNvGrpSpPr/>
            <p:nvPr/>
          </p:nvGrpSpPr>
          <p:grpSpPr>
            <a:xfrm>
              <a:off x="5047455" y="3327579"/>
              <a:ext cx="708471" cy="475124"/>
              <a:chOff x="445502" y="2262069"/>
              <a:chExt cx="1007254" cy="675498"/>
            </a:xfrm>
          </p:grpSpPr>
          <p:sp>
            <p:nvSpPr>
              <p:cNvPr id="1315" name="Google Shape;1315;p46">
                <a:extLst>
                  <a:ext uri="{FF2B5EF4-FFF2-40B4-BE49-F238E27FC236}">
                    <a16:creationId xmlns:a16="http://schemas.microsoft.com/office/drawing/2014/main" id="{2327A09A-981F-7E3B-3894-9F5628CE32D1}"/>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a:extLst>
                  <a:ext uri="{FF2B5EF4-FFF2-40B4-BE49-F238E27FC236}">
                    <a16:creationId xmlns:a16="http://schemas.microsoft.com/office/drawing/2014/main" id="{84DA9DBF-613B-2423-B4E3-EFF036F743C4}"/>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a:extLst>
                  <a:ext uri="{FF2B5EF4-FFF2-40B4-BE49-F238E27FC236}">
                    <a16:creationId xmlns:a16="http://schemas.microsoft.com/office/drawing/2014/main" id="{809652F9-6394-22BB-8EDF-6563763F0D53}"/>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a:extLst>
                  <a:ext uri="{FF2B5EF4-FFF2-40B4-BE49-F238E27FC236}">
                    <a16:creationId xmlns:a16="http://schemas.microsoft.com/office/drawing/2014/main" id="{D38AAA6E-E6CB-F723-D854-CA000FBDE3FE}"/>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a:extLst>
                  <a:ext uri="{FF2B5EF4-FFF2-40B4-BE49-F238E27FC236}">
                    <a16:creationId xmlns:a16="http://schemas.microsoft.com/office/drawing/2014/main" id="{BB144CE4-6092-DC96-E489-BE9476C6ED41}"/>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a:extLst>
                  <a:ext uri="{FF2B5EF4-FFF2-40B4-BE49-F238E27FC236}">
                    <a16:creationId xmlns:a16="http://schemas.microsoft.com/office/drawing/2014/main" id="{C4C70E2E-3114-0F97-FE57-BF190D1BB664}"/>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a:extLst>
                  <a:ext uri="{FF2B5EF4-FFF2-40B4-BE49-F238E27FC236}">
                    <a16:creationId xmlns:a16="http://schemas.microsoft.com/office/drawing/2014/main" id="{2CCB48B1-FA6F-7016-7E73-B66D36D0BB4A}"/>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a:extLst>
                  <a:ext uri="{FF2B5EF4-FFF2-40B4-BE49-F238E27FC236}">
                    <a16:creationId xmlns:a16="http://schemas.microsoft.com/office/drawing/2014/main" id="{6A32CD60-AAD6-E997-1C68-2F11629C71BE}"/>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a:extLst>
                  <a:ext uri="{FF2B5EF4-FFF2-40B4-BE49-F238E27FC236}">
                    <a16:creationId xmlns:a16="http://schemas.microsoft.com/office/drawing/2014/main" id="{58FE78D5-F7B4-6D45-6103-ED215446855D}"/>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a:extLst>
                  <a:ext uri="{FF2B5EF4-FFF2-40B4-BE49-F238E27FC236}">
                    <a16:creationId xmlns:a16="http://schemas.microsoft.com/office/drawing/2014/main" id="{FEFB4B74-71C6-F588-EE65-66BCE7FCB284}"/>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a:extLst>
                  <a:ext uri="{FF2B5EF4-FFF2-40B4-BE49-F238E27FC236}">
                    <a16:creationId xmlns:a16="http://schemas.microsoft.com/office/drawing/2014/main" id="{758C456F-D4F3-D094-9BC9-D17EFE754305}"/>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a:extLst>
                  <a:ext uri="{FF2B5EF4-FFF2-40B4-BE49-F238E27FC236}">
                    <a16:creationId xmlns:a16="http://schemas.microsoft.com/office/drawing/2014/main" id="{B9C7A96B-6AA9-2EA0-D755-48211DCFDB54}"/>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a:extLst>
                  <a:ext uri="{FF2B5EF4-FFF2-40B4-BE49-F238E27FC236}">
                    <a16:creationId xmlns:a16="http://schemas.microsoft.com/office/drawing/2014/main" id="{418E5960-579A-8052-8448-1379B5C8E72F}"/>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a:extLst>
                  <a:ext uri="{FF2B5EF4-FFF2-40B4-BE49-F238E27FC236}">
                    <a16:creationId xmlns:a16="http://schemas.microsoft.com/office/drawing/2014/main" id="{42B48C8D-14B3-54EA-4D7F-B9AC2A510351}"/>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a:extLst>
                  <a:ext uri="{FF2B5EF4-FFF2-40B4-BE49-F238E27FC236}">
                    <a16:creationId xmlns:a16="http://schemas.microsoft.com/office/drawing/2014/main" id="{E2CB46B3-78EE-A7FF-9DE0-BBFDF1F58104}"/>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a:extLst>
                  <a:ext uri="{FF2B5EF4-FFF2-40B4-BE49-F238E27FC236}">
                    <a16:creationId xmlns:a16="http://schemas.microsoft.com/office/drawing/2014/main" id="{036F01FC-38EE-4219-4685-167E4D1892AE}"/>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a:extLst>
                  <a:ext uri="{FF2B5EF4-FFF2-40B4-BE49-F238E27FC236}">
                    <a16:creationId xmlns:a16="http://schemas.microsoft.com/office/drawing/2014/main" id="{FC80DB3E-FE6D-4DFD-BF91-5C58315D7B8C}"/>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a:extLst>
                  <a:ext uri="{FF2B5EF4-FFF2-40B4-BE49-F238E27FC236}">
                    <a16:creationId xmlns:a16="http://schemas.microsoft.com/office/drawing/2014/main" id="{D8B003F5-F6EC-6F87-C25A-2C5A8A616E45}"/>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a:extLst>
                  <a:ext uri="{FF2B5EF4-FFF2-40B4-BE49-F238E27FC236}">
                    <a16:creationId xmlns:a16="http://schemas.microsoft.com/office/drawing/2014/main" id="{68816C7B-49DB-0D72-BC67-4EB7BADCA7A5}"/>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a:extLst>
                  <a:ext uri="{FF2B5EF4-FFF2-40B4-BE49-F238E27FC236}">
                    <a16:creationId xmlns:a16="http://schemas.microsoft.com/office/drawing/2014/main" id="{B0AFE6D4-AA6D-6368-21C2-EC1275300D2C}"/>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a:extLst>
                  <a:ext uri="{FF2B5EF4-FFF2-40B4-BE49-F238E27FC236}">
                    <a16:creationId xmlns:a16="http://schemas.microsoft.com/office/drawing/2014/main" id="{06428D9B-CB99-D33C-9F10-6698BC4B4D8E}"/>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a:extLst>
                  <a:ext uri="{FF2B5EF4-FFF2-40B4-BE49-F238E27FC236}">
                    <a16:creationId xmlns:a16="http://schemas.microsoft.com/office/drawing/2014/main" id="{FF3D3CA5-F485-173A-CADD-458C5E746D68}"/>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a:extLst>
                  <a:ext uri="{FF2B5EF4-FFF2-40B4-BE49-F238E27FC236}">
                    <a16:creationId xmlns:a16="http://schemas.microsoft.com/office/drawing/2014/main" id="{C73F3095-D55B-336D-6DAB-AB7F3DA9061F}"/>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a:extLst>
                  <a:ext uri="{FF2B5EF4-FFF2-40B4-BE49-F238E27FC236}">
                    <a16:creationId xmlns:a16="http://schemas.microsoft.com/office/drawing/2014/main" id="{142DC1C6-CFFA-0B6D-353D-6CCB3F758641}"/>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a:extLst>
                  <a:ext uri="{FF2B5EF4-FFF2-40B4-BE49-F238E27FC236}">
                    <a16:creationId xmlns:a16="http://schemas.microsoft.com/office/drawing/2014/main" id="{14555B0F-E9F6-E71E-7FB9-8E7D9AEAF68A}"/>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46">
              <a:extLst>
                <a:ext uri="{FF2B5EF4-FFF2-40B4-BE49-F238E27FC236}">
                  <a16:creationId xmlns:a16="http://schemas.microsoft.com/office/drawing/2014/main" id="{D305D103-0169-8FD5-2C54-DBB5D66433AF}"/>
                </a:ext>
              </a:extLst>
            </p:cNvPr>
            <p:cNvGrpSpPr/>
            <p:nvPr/>
          </p:nvGrpSpPr>
          <p:grpSpPr>
            <a:xfrm flipH="1">
              <a:off x="6090867" y="3327579"/>
              <a:ext cx="708471" cy="475124"/>
              <a:chOff x="445502" y="2262069"/>
              <a:chExt cx="1007254" cy="675498"/>
            </a:xfrm>
          </p:grpSpPr>
          <p:sp>
            <p:nvSpPr>
              <p:cNvPr id="1341" name="Google Shape;1341;p46">
                <a:extLst>
                  <a:ext uri="{FF2B5EF4-FFF2-40B4-BE49-F238E27FC236}">
                    <a16:creationId xmlns:a16="http://schemas.microsoft.com/office/drawing/2014/main" id="{081A18F7-8327-F031-099B-828689D5677E}"/>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a:extLst>
                  <a:ext uri="{FF2B5EF4-FFF2-40B4-BE49-F238E27FC236}">
                    <a16:creationId xmlns:a16="http://schemas.microsoft.com/office/drawing/2014/main" id="{BF0D481E-43B8-80EB-E3FA-0DF79BF0A882}"/>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a:extLst>
                  <a:ext uri="{FF2B5EF4-FFF2-40B4-BE49-F238E27FC236}">
                    <a16:creationId xmlns:a16="http://schemas.microsoft.com/office/drawing/2014/main" id="{FF334DDD-B310-C272-0590-7EEE80C8C198}"/>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a:extLst>
                  <a:ext uri="{FF2B5EF4-FFF2-40B4-BE49-F238E27FC236}">
                    <a16:creationId xmlns:a16="http://schemas.microsoft.com/office/drawing/2014/main" id="{6E2E9571-D051-3796-04F2-3B3EA5BF086D}"/>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a:extLst>
                  <a:ext uri="{FF2B5EF4-FFF2-40B4-BE49-F238E27FC236}">
                    <a16:creationId xmlns:a16="http://schemas.microsoft.com/office/drawing/2014/main" id="{10F495B4-DB4C-4F45-20CE-9E3510206168}"/>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a:extLst>
                  <a:ext uri="{FF2B5EF4-FFF2-40B4-BE49-F238E27FC236}">
                    <a16:creationId xmlns:a16="http://schemas.microsoft.com/office/drawing/2014/main" id="{6F44CADB-A453-F6EA-7D93-9E7C89D38AAC}"/>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a:extLst>
                  <a:ext uri="{FF2B5EF4-FFF2-40B4-BE49-F238E27FC236}">
                    <a16:creationId xmlns:a16="http://schemas.microsoft.com/office/drawing/2014/main" id="{B4F1A85E-F120-FE3B-A9CA-851A63F29887}"/>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a:extLst>
                  <a:ext uri="{FF2B5EF4-FFF2-40B4-BE49-F238E27FC236}">
                    <a16:creationId xmlns:a16="http://schemas.microsoft.com/office/drawing/2014/main" id="{42AB31DF-DA97-5416-9422-D71D7142284C}"/>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a:extLst>
                  <a:ext uri="{FF2B5EF4-FFF2-40B4-BE49-F238E27FC236}">
                    <a16:creationId xmlns:a16="http://schemas.microsoft.com/office/drawing/2014/main" id="{0725AB04-B090-322A-2A6E-A54C3EFD941D}"/>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a:extLst>
                  <a:ext uri="{FF2B5EF4-FFF2-40B4-BE49-F238E27FC236}">
                    <a16:creationId xmlns:a16="http://schemas.microsoft.com/office/drawing/2014/main" id="{69FB696D-C842-8D92-C824-32CAF4492DE9}"/>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a:extLst>
                  <a:ext uri="{FF2B5EF4-FFF2-40B4-BE49-F238E27FC236}">
                    <a16:creationId xmlns:a16="http://schemas.microsoft.com/office/drawing/2014/main" id="{0E215002-313E-5A96-3853-D7A7F1812146}"/>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a:extLst>
                  <a:ext uri="{FF2B5EF4-FFF2-40B4-BE49-F238E27FC236}">
                    <a16:creationId xmlns:a16="http://schemas.microsoft.com/office/drawing/2014/main" id="{539DA4BC-0408-C292-544B-DD6AC08172AF}"/>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a:extLst>
                  <a:ext uri="{FF2B5EF4-FFF2-40B4-BE49-F238E27FC236}">
                    <a16:creationId xmlns:a16="http://schemas.microsoft.com/office/drawing/2014/main" id="{66D11752-6F59-3635-0FBD-D7A6445598AA}"/>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a:extLst>
                  <a:ext uri="{FF2B5EF4-FFF2-40B4-BE49-F238E27FC236}">
                    <a16:creationId xmlns:a16="http://schemas.microsoft.com/office/drawing/2014/main" id="{65A12918-61C0-D899-D14F-DD2A961ED64F}"/>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a:extLst>
                  <a:ext uri="{FF2B5EF4-FFF2-40B4-BE49-F238E27FC236}">
                    <a16:creationId xmlns:a16="http://schemas.microsoft.com/office/drawing/2014/main" id="{609E690D-87EF-2393-C03E-4227100095FF}"/>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a:extLst>
                  <a:ext uri="{FF2B5EF4-FFF2-40B4-BE49-F238E27FC236}">
                    <a16:creationId xmlns:a16="http://schemas.microsoft.com/office/drawing/2014/main" id="{F377164C-3F2E-1655-1D74-BE73DE3B8E07}"/>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a:extLst>
                  <a:ext uri="{FF2B5EF4-FFF2-40B4-BE49-F238E27FC236}">
                    <a16:creationId xmlns:a16="http://schemas.microsoft.com/office/drawing/2014/main" id="{F8E474DC-D9BC-7270-B9C3-5EB098C9064B}"/>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a:extLst>
                  <a:ext uri="{FF2B5EF4-FFF2-40B4-BE49-F238E27FC236}">
                    <a16:creationId xmlns:a16="http://schemas.microsoft.com/office/drawing/2014/main" id="{9E216F2A-C8A0-B278-96B5-3470491A5B90}"/>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a:extLst>
                  <a:ext uri="{FF2B5EF4-FFF2-40B4-BE49-F238E27FC236}">
                    <a16:creationId xmlns:a16="http://schemas.microsoft.com/office/drawing/2014/main" id="{77FB48B7-E5F2-716C-7B96-3149104BC6C9}"/>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a:extLst>
                  <a:ext uri="{FF2B5EF4-FFF2-40B4-BE49-F238E27FC236}">
                    <a16:creationId xmlns:a16="http://schemas.microsoft.com/office/drawing/2014/main" id="{1F5EDE10-AD2D-9FFD-24DE-71104587CEA0}"/>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a:extLst>
                  <a:ext uri="{FF2B5EF4-FFF2-40B4-BE49-F238E27FC236}">
                    <a16:creationId xmlns:a16="http://schemas.microsoft.com/office/drawing/2014/main" id="{FCC45A5D-07B5-9DC9-D875-9F7B0A39B6D2}"/>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a:extLst>
                  <a:ext uri="{FF2B5EF4-FFF2-40B4-BE49-F238E27FC236}">
                    <a16:creationId xmlns:a16="http://schemas.microsoft.com/office/drawing/2014/main" id="{BA33040A-F948-A1FE-8CEC-32D0D5083D89}"/>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a:extLst>
                  <a:ext uri="{FF2B5EF4-FFF2-40B4-BE49-F238E27FC236}">
                    <a16:creationId xmlns:a16="http://schemas.microsoft.com/office/drawing/2014/main" id="{3C7C1DF9-DC97-C280-776C-F17AC741183C}"/>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a:extLst>
                  <a:ext uri="{FF2B5EF4-FFF2-40B4-BE49-F238E27FC236}">
                    <a16:creationId xmlns:a16="http://schemas.microsoft.com/office/drawing/2014/main" id="{1E3C26F7-5DFF-FDB6-BC91-2AF59DC6741E}"/>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a:extLst>
                  <a:ext uri="{FF2B5EF4-FFF2-40B4-BE49-F238E27FC236}">
                    <a16:creationId xmlns:a16="http://schemas.microsoft.com/office/drawing/2014/main" id="{88A65B0F-11E0-1B55-E46B-7D34C09FF02F}"/>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46">
              <a:extLst>
                <a:ext uri="{FF2B5EF4-FFF2-40B4-BE49-F238E27FC236}">
                  <a16:creationId xmlns:a16="http://schemas.microsoft.com/office/drawing/2014/main" id="{A38BBEE9-DA4D-6681-6C99-4CF3F1416C98}"/>
                </a:ext>
              </a:extLst>
            </p:cNvPr>
            <p:cNvGrpSpPr/>
            <p:nvPr/>
          </p:nvGrpSpPr>
          <p:grpSpPr>
            <a:xfrm flipH="1">
              <a:off x="5051464" y="3928766"/>
              <a:ext cx="708471" cy="475124"/>
              <a:chOff x="445502" y="2262069"/>
              <a:chExt cx="1007254" cy="675498"/>
            </a:xfrm>
          </p:grpSpPr>
          <p:sp>
            <p:nvSpPr>
              <p:cNvPr id="1367" name="Google Shape;1367;p46">
                <a:extLst>
                  <a:ext uri="{FF2B5EF4-FFF2-40B4-BE49-F238E27FC236}">
                    <a16:creationId xmlns:a16="http://schemas.microsoft.com/office/drawing/2014/main" id="{136EBE40-C53E-6124-5327-E7290E934E5E}"/>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a:extLst>
                  <a:ext uri="{FF2B5EF4-FFF2-40B4-BE49-F238E27FC236}">
                    <a16:creationId xmlns:a16="http://schemas.microsoft.com/office/drawing/2014/main" id="{DC351066-06F2-2537-2581-4F5E7D212530}"/>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a:extLst>
                  <a:ext uri="{FF2B5EF4-FFF2-40B4-BE49-F238E27FC236}">
                    <a16:creationId xmlns:a16="http://schemas.microsoft.com/office/drawing/2014/main" id="{0C36897A-A26A-155B-19BA-B8AC9242F013}"/>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a:extLst>
                  <a:ext uri="{FF2B5EF4-FFF2-40B4-BE49-F238E27FC236}">
                    <a16:creationId xmlns:a16="http://schemas.microsoft.com/office/drawing/2014/main" id="{5484136E-0C6C-50B3-5B4C-0217E477EE6D}"/>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a:extLst>
                  <a:ext uri="{FF2B5EF4-FFF2-40B4-BE49-F238E27FC236}">
                    <a16:creationId xmlns:a16="http://schemas.microsoft.com/office/drawing/2014/main" id="{982BC2AD-2DD9-C127-8B0A-2EF9BB92D726}"/>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a:extLst>
                  <a:ext uri="{FF2B5EF4-FFF2-40B4-BE49-F238E27FC236}">
                    <a16:creationId xmlns:a16="http://schemas.microsoft.com/office/drawing/2014/main" id="{7276AB76-F79C-3614-45B8-BEE56142868A}"/>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a:extLst>
                  <a:ext uri="{FF2B5EF4-FFF2-40B4-BE49-F238E27FC236}">
                    <a16:creationId xmlns:a16="http://schemas.microsoft.com/office/drawing/2014/main" id="{C34EB21F-3F02-13CE-666D-BC7B4B29216F}"/>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a:extLst>
                  <a:ext uri="{FF2B5EF4-FFF2-40B4-BE49-F238E27FC236}">
                    <a16:creationId xmlns:a16="http://schemas.microsoft.com/office/drawing/2014/main" id="{158EDFDB-1631-1D4E-9ECA-23FAC40C8694}"/>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a:extLst>
                  <a:ext uri="{FF2B5EF4-FFF2-40B4-BE49-F238E27FC236}">
                    <a16:creationId xmlns:a16="http://schemas.microsoft.com/office/drawing/2014/main" id="{0D76A42A-BE34-B18D-F4BD-C779E9083BA6}"/>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a:extLst>
                  <a:ext uri="{FF2B5EF4-FFF2-40B4-BE49-F238E27FC236}">
                    <a16:creationId xmlns:a16="http://schemas.microsoft.com/office/drawing/2014/main" id="{0F71DF3D-6A03-840F-068B-298A70097E29}"/>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a:extLst>
                  <a:ext uri="{FF2B5EF4-FFF2-40B4-BE49-F238E27FC236}">
                    <a16:creationId xmlns:a16="http://schemas.microsoft.com/office/drawing/2014/main" id="{CAED5D3F-F3DF-2E03-D661-F999EB23320A}"/>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a:extLst>
                  <a:ext uri="{FF2B5EF4-FFF2-40B4-BE49-F238E27FC236}">
                    <a16:creationId xmlns:a16="http://schemas.microsoft.com/office/drawing/2014/main" id="{5D50570D-2ED3-7C95-F106-7EBF48C75871}"/>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a:extLst>
                  <a:ext uri="{FF2B5EF4-FFF2-40B4-BE49-F238E27FC236}">
                    <a16:creationId xmlns:a16="http://schemas.microsoft.com/office/drawing/2014/main" id="{EADF3DC8-698F-476C-004B-0BE282B4AFB9}"/>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a:extLst>
                  <a:ext uri="{FF2B5EF4-FFF2-40B4-BE49-F238E27FC236}">
                    <a16:creationId xmlns:a16="http://schemas.microsoft.com/office/drawing/2014/main" id="{A6222789-5A51-17C5-2667-2770614452D1}"/>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a:extLst>
                  <a:ext uri="{FF2B5EF4-FFF2-40B4-BE49-F238E27FC236}">
                    <a16:creationId xmlns:a16="http://schemas.microsoft.com/office/drawing/2014/main" id="{405A627E-36A5-FAC4-0D57-270A90394354}"/>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a:extLst>
                  <a:ext uri="{FF2B5EF4-FFF2-40B4-BE49-F238E27FC236}">
                    <a16:creationId xmlns:a16="http://schemas.microsoft.com/office/drawing/2014/main" id="{F4967143-DBA4-0D59-3993-BB9D3A2C2909}"/>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a:extLst>
                  <a:ext uri="{FF2B5EF4-FFF2-40B4-BE49-F238E27FC236}">
                    <a16:creationId xmlns:a16="http://schemas.microsoft.com/office/drawing/2014/main" id="{1BF86474-5697-0626-9220-E968A51F62A7}"/>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a:extLst>
                  <a:ext uri="{FF2B5EF4-FFF2-40B4-BE49-F238E27FC236}">
                    <a16:creationId xmlns:a16="http://schemas.microsoft.com/office/drawing/2014/main" id="{0D0374D5-9C2B-4E08-B39E-CD26A58F85BE}"/>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a:extLst>
                  <a:ext uri="{FF2B5EF4-FFF2-40B4-BE49-F238E27FC236}">
                    <a16:creationId xmlns:a16="http://schemas.microsoft.com/office/drawing/2014/main" id="{F8C6B103-F1C6-D34D-8C7A-1E9C2E6DB066}"/>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a:extLst>
                  <a:ext uri="{FF2B5EF4-FFF2-40B4-BE49-F238E27FC236}">
                    <a16:creationId xmlns:a16="http://schemas.microsoft.com/office/drawing/2014/main" id="{767C1186-2453-A895-58B5-BC12862B0268}"/>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a:extLst>
                  <a:ext uri="{FF2B5EF4-FFF2-40B4-BE49-F238E27FC236}">
                    <a16:creationId xmlns:a16="http://schemas.microsoft.com/office/drawing/2014/main" id="{620F2120-2702-D381-F9A5-F8098C0D3559}"/>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a:extLst>
                  <a:ext uri="{FF2B5EF4-FFF2-40B4-BE49-F238E27FC236}">
                    <a16:creationId xmlns:a16="http://schemas.microsoft.com/office/drawing/2014/main" id="{48D0EAC4-21C4-C5EA-4F61-2E02233A9970}"/>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a:extLst>
                  <a:ext uri="{FF2B5EF4-FFF2-40B4-BE49-F238E27FC236}">
                    <a16:creationId xmlns:a16="http://schemas.microsoft.com/office/drawing/2014/main" id="{7F10F88B-0227-F567-A5D3-594A3D53E586}"/>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a:extLst>
                  <a:ext uri="{FF2B5EF4-FFF2-40B4-BE49-F238E27FC236}">
                    <a16:creationId xmlns:a16="http://schemas.microsoft.com/office/drawing/2014/main" id="{A7C9A6BE-4D22-248A-8C0A-B295845289B9}"/>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a:extLst>
                  <a:ext uri="{FF2B5EF4-FFF2-40B4-BE49-F238E27FC236}">
                    <a16:creationId xmlns:a16="http://schemas.microsoft.com/office/drawing/2014/main" id="{8F42A626-4F00-3C20-1A9E-85780CF56847}"/>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46">
              <a:extLst>
                <a:ext uri="{FF2B5EF4-FFF2-40B4-BE49-F238E27FC236}">
                  <a16:creationId xmlns:a16="http://schemas.microsoft.com/office/drawing/2014/main" id="{8012F339-DB09-3035-34EC-F126C9CA50D2}"/>
                </a:ext>
              </a:extLst>
            </p:cNvPr>
            <p:cNvGrpSpPr/>
            <p:nvPr/>
          </p:nvGrpSpPr>
          <p:grpSpPr>
            <a:xfrm>
              <a:off x="6098006" y="3928766"/>
              <a:ext cx="708471" cy="475124"/>
              <a:chOff x="445502" y="2262069"/>
              <a:chExt cx="1007254" cy="675498"/>
            </a:xfrm>
          </p:grpSpPr>
          <p:sp>
            <p:nvSpPr>
              <p:cNvPr id="1393" name="Google Shape;1393;p46">
                <a:extLst>
                  <a:ext uri="{FF2B5EF4-FFF2-40B4-BE49-F238E27FC236}">
                    <a16:creationId xmlns:a16="http://schemas.microsoft.com/office/drawing/2014/main" id="{A160D398-A3BD-6D60-A5A4-A202A7F152DB}"/>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a:extLst>
                  <a:ext uri="{FF2B5EF4-FFF2-40B4-BE49-F238E27FC236}">
                    <a16:creationId xmlns:a16="http://schemas.microsoft.com/office/drawing/2014/main" id="{40E1ED33-E50B-3B19-1272-E14D06498BC6}"/>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a:extLst>
                  <a:ext uri="{FF2B5EF4-FFF2-40B4-BE49-F238E27FC236}">
                    <a16:creationId xmlns:a16="http://schemas.microsoft.com/office/drawing/2014/main" id="{A39ED669-546E-451A-BD4B-19A3B5C2FE58}"/>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a:extLst>
                  <a:ext uri="{FF2B5EF4-FFF2-40B4-BE49-F238E27FC236}">
                    <a16:creationId xmlns:a16="http://schemas.microsoft.com/office/drawing/2014/main" id="{D5FD6BA1-A225-EFCB-1982-730985D5E63F}"/>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a:extLst>
                  <a:ext uri="{FF2B5EF4-FFF2-40B4-BE49-F238E27FC236}">
                    <a16:creationId xmlns:a16="http://schemas.microsoft.com/office/drawing/2014/main" id="{379B0A9D-8A05-6BA7-EC5E-EE2F5235A49D}"/>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a:extLst>
                  <a:ext uri="{FF2B5EF4-FFF2-40B4-BE49-F238E27FC236}">
                    <a16:creationId xmlns:a16="http://schemas.microsoft.com/office/drawing/2014/main" id="{6EA838E9-0F2E-5AA5-DC55-87D7B311C47D}"/>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a:extLst>
                  <a:ext uri="{FF2B5EF4-FFF2-40B4-BE49-F238E27FC236}">
                    <a16:creationId xmlns:a16="http://schemas.microsoft.com/office/drawing/2014/main" id="{61ED06B5-B762-8617-FE16-61BEDF7C9420}"/>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a:extLst>
                  <a:ext uri="{FF2B5EF4-FFF2-40B4-BE49-F238E27FC236}">
                    <a16:creationId xmlns:a16="http://schemas.microsoft.com/office/drawing/2014/main" id="{E8F1289D-2CD8-2223-ACCA-7B5E5A8AF191}"/>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6">
                <a:extLst>
                  <a:ext uri="{FF2B5EF4-FFF2-40B4-BE49-F238E27FC236}">
                    <a16:creationId xmlns:a16="http://schemas.microsoft.com/office/drawing/2014/main" id="{A0F90CDB-2602-BDBE-59D9-4A1958E51A6B}"/>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6">
                <a:extLst>
                  <a:ext uri="{FF2B5EF4-FFF2-40B4-BE49-F238E27FC236}">
                    <a16:creationId xmlns:a16="http://schemas.microsoft.com/office/drawing/2014/main" id="{E523029F-67B6-E587-8A04-0A2F5B002D1E}"/>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a:extLst>
                  <a:ext uri="{FF2B5EF4-FFF2-40B4-BE49-F238E27FC236}">
                    <a16:creationId xmlns:a16="http://schemas.microsoft.com/office/drawing/2014/main" id="{4F9469B4-DB25-169F-8206-E1F2DB8A78D8}"/>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6">
                <a:extLst>
                  <a:ext uri="{FF2B5EF4-FFF2-40B4-BE49-F238E27FC236}">
                    <a16:creationId xmlns:a16="http://schemas.microsoft.com/office/drawing/2014/main" id="{22BEF036-5860-E67B-3FE8-811C04766CB0}"/>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a:extLst>
                  <a:ext uri="{FF2B5EF4-FFF2-40B4-BE49-F238E27FC236}">
                    <a16:creationId xmlns:a16="http://schemas.microsoft.com/office/drawing/2014/main" id="{E9D95D75-8A21-AB68-5148-191E2EA252C0}"/>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a:extLst>
                  <a:ext uri="{FF2B5EF4-FFF2-40B4-BE49-F238E27FC236}">
                    <a16:creationId xmlns:a16="http://schemas.microsoft.com/office/drawing/2014/main" id="{F5F17DDC-18BD-BBF6-408A-F951DA97FDD8}"/>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6">
                <a:extLst>
                  <a:ext uri="{FF2B5EF4-FFF2-40B4-BE49-F238E27FC236}">
                    <a16:creationId xmlns:a16="http://schemas.microsoft.com/office/drawing/2014/main" id="{604E09B7-5445-5CA7-81E2-C689B6E8CEAD}"/>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a:extLst>
                  <a:ext uri="{FF2B5EF4-FFF2-40B4-BE49-F238E27FC236}">
                    <a16:creationId xmlns:a16="http://schemas.microsoft.com/office/drawing/2014/main" id="{51E1A0D8-8C70-3339-3E44-C7FB2FC35E59}"/>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a:extLst>
                  <a:ext uri="{FF2B5EF4-FFF2-40B4-BE49-F238E27FC236}">
                    <a16:creationId xmlns:a16="http://schemas.microsoft.com/office/drawing/2014/main" id="{0A04C421-13EF-52C8-E18C-CC2AB7F25AC3}"/>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6">
                <a:extLst>
                  <a:ext uri="{FF2B5EF4-FFF2-40B4-BE49-F238E27FC236}">
                    <a16:creationId xmlns:a16="http://schemas.microsoft.com/office/drawing/2014/main" id="{D546FFDE-E1A1-3D66-D7EB-57586624BC01}"/>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6">
                <a:extLst>
                  <a:ext uri="{FF2B5EF4-FFF2-40B4-BE49-F238E27FC236}">
                    <a16:creationId xmlns:a16="http://schemas.microsoft.com/office/drawing/2014/main" id="{7599631F-5A0D-3977-D596-0E9C36C7AF3E}"/>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a:extLst>
                  <a:ext uri="{FF2B5EF4-FFF2-40B4-BE49-F238E27FC236}">
                    <a16:creationId xmlns:a16="http://schemas.microsoft.com/office/drawing/2014/main" id="{C37FB5E3-41CB-42CC-10FB-AAFE060143AB}"/>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a:extLst>
                  <a:ext uri="{FF2B5EF4-FFF2-40B4-BE49-F238E27FC236}">
                    <a16:creationId xmlns:a16="http://schemas.microsoft.com/office/drawing/2014/main" id="{1D0C761B-6D6A-1498-B0B7-561B052A5D35}"/>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a:extLst>
                  <a:ext uri="{FF2B5EF4-FFF2-40B4-BE49-F238E27FC236}">
                    <a16:creationId xmlns:a16="http://schemas.microsoft.com/office/drawing/2014/main" id="{BEC0CB59-93AB-51C9-6E1E-CAA22199DF0A}"/>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a:extLst>
                  <a:ext uri="{FF2B5EF4-FFF2-40B4-BE49-F238E27FC236}">
                    <a16:creationId xmlns:a16="http://schemas.microsoft.com/office/drawing/2014/main" id="{5CD7B8C8-966C-915A-9667-242752E80D73}"/>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6">
                <a:extLst>
                  <a:ext uri="{FF2B5EF4-FFF2-40B4-BE49-F238E27FC236}">
                    <a16:creationId xmlns:a16="http://schemas.microsoft.com/office/drawing/2014/main" id="{282E7E83-3F1C-316C-C28B-A14CF45B6318}"/>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6">
                <a:extLst>
                  <a:ext uri="{FF2B5EF4-FFF2-40B4-BE49-F238E27FC236}">
                    <a16:creationId xmlns:a16="http://schemas.microsoft.com/office/drawing/2014/main" id="{F000D98D-7F7A-D256-763E-1D1B7F918103}"/>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8" name="Google Shape;1418;p46">
            <a:extLst>
              <a:ext uri="{FF2B5EF4-FFF2-40B4-BE49-F238E27FC236}">
                <a16:creationId xmlns:a16="http://schemas.microsoft.com/office/drawing/2014/main" id="{AFB205A2-7D0C-19F9-7CE2-CECAD29F0F3C}"/>
              </a:ext>
            </a:extLst>
          </p:cNvPr>
          <p:cNvGrpSpPr/>
          <p:nvPr/>
        </p:nvGrpSpPr>
        <p:grpSpPr>
          <a:xfrm>
            <a:off x="6314068" y="2157354"/>
            <a:ext cx="934937" cy="651161"/>
            <a:chOff x="5047469" y="3327650"/>
            <a:chExt cx="1759054" cy="1225138"/>
          </a:xfrm>
        </p:grpSpPr>
        <p:sp>
          <p:nvSpPr>
            <p:cNvPr id="1419" name="Google Shape;1419;p46">
              <a:extLst>
                <a:ext uri="{FF2B5EF4-FFF2-40B4-BE49-F238E27FC236}">
                  <a16:creationId xmlns:a16="http://schemas.microsoft.com/office/drawing/2014/main" id="{DCD9559C-2210-3AC4-2149-78A22A1DA9F3}"/>
                </a:ext>
              </a:extLst>
            </p:cNvPr>
            <p:cNvSpPr/>
            <p:nvPr/>
          </p:nvSpPr>
          <p:spPr>
            <a:xfrm>
              <a:off x="6050536" y="4425231"/>
              <a:ext cx="163076" cy="94228"/>
            </a:xfrm>
            <a:custGeom>
              <a:avLst/>
              <a:gdLst/>
              <a:ahLst/>
              <a:cxnLst/>
              <a:rect l="l" t="t" r="r" b="b"/>
              <a:pathLst>
                <a:path w="3309" h="1912" extrusionOk="0">
                  <a:moveTo>
                    <a:pt x="346" y="1"/>
                  </a:moveTo>
                  <a:lnTo>
                    <a:pt x="0" y="242"/>
                  </a:lnTo>
                  <a:lnTo>
                    <a:pt x="2920" y="1911"/>
                  </a:lnTo>
                  <a:lnTo>
                    <a:pt x="3309" y="1687"/>
                  </a:lnTo>
                  <a:lnTo>
                    <a:pt x="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6">
              <a:extLst>
                <a:ext uri="{FF2B5EF4-FFF2-40B4-BE49-F238E27FC236}">
                  <a16:creationId xmlns:a16="http://schemas.microsoft.com/office/drawing/2014/main" id="{9B430404-977B-05EF-97CB-20B61B0EA29E}"/>
                </a:ext>
              </a:extLst>
            </p:cNvPr>
            <p:cNvSpPr/>
            <p:nvPr/>
          </p:nvSpPr>
          <p:spPr>
            <a:xfrm>
              <a:off x="5641842" y="4421979"/>
              <a:ext cx="163125" cy="94228"/>
            </a:xfrm>
            <a:custGeom>
              <a:avLst/>
              <a:gdLst/>
              <a:ahLst/>
              <a:cxnLst/>
              <a:rect l="l" t="t" r="r" b="b"/>
              <a:pathLst>
                <a:path w="3310" h="1912" extrusionOk="0">
                  <a:moveTo>
                    <a:pt x="2963" y="1"/>
                  </a:moveTo>
                  <a:lnTo>
                    <a:pt x="1" y="1685"/>
                  </a:lnTo>
                  <a:lnTo>
                    <a:pt x="390" y="1911"/>
                  </a:lnTo>
                  <a:lnTo>
                    <a:pt x="3309" y="242"/>
                  </a:lnTo>
                  <a:lnTo>
                    <a:pt x="29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46">
              <a:extLst>
                <a:ext uri="{FF2B5EF4-FFF2-40B4-BE49-F238E27FC236}">
                  <a16:creationId xmlns:a16="http://schemas.microsoft.com/office/drawing/2014/main" id="{F10467B2-E996-D138-F23B-FB1DB52C19B0}"/>
                </a:ext>
              </a:extLst>
            </p:cNvPr>
            <p:cNvGrpSpPr/>
            <p:nvPr/>
          </p:nvGrpSpPr>
          <p:grpSpPr>
            <a:xfrm>
              <a:off x="5734554" y="4134667"/>
              <a:ext cx="380414" cy="418121"/>
              <a:chOff x="4930599" y="6239777"/>
              <a:chExt cx="907260" cy="997189"/>
            </a:xfrm>
          </p:grpSpPr>
          <p:sp>
            <p:nvSpPr>
              <p:cNvPr id="1422" name="Google Shape;1422;p46">
                <a:extLst>
                  <a:ext uri="{FF2B5EF4-FFF2-40B4-BE49-F238E27FC236}">
                    <a16:creationId xmlns:a16="http://schemas.microsoft.com/office/drawing/2014/main" id="{13616F95-8142-8267-BACD-BE2AC3473BFA}"/>
                  </a:ext>
                </a:extLst>
              </p:cNvPr>
              <p:cNvSpPr/>
              <p:nvPr/>
            </p:nvSpPr>
            <p:spPr>
              <a:xfrm>
                <a:off x="4930599" y="6501649"/>
                <a:ext cx="453623" cy="735317"/>
              </a:xfrm>
              <a:custGeom>
                <a:avLst/>
                <a:gdLst/>
                <a:ahLst/>
                <a:cxnLst/>
                <a:rect l="l" t="t" r="r" b="b"/>
                <a:pathLst>
                  <a:path w="11369" h="18429" extrusionOk="0">
                    <a:moveTo>
                      <a:pt x="0" y="1"/>
                    </a:moveTo>
                    <a:lnTo>
                      <a:pt x="0" y="11865"/>
                    </a:lnTo>
                    <a:lnTo>
                      <a:pt x="11369" y="18429"/>
                    </a:lnTo>
                    <a:lnTo>
                      <a:pt x="11369" y="656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a:extLst>
                  <a:ext uri="{FF2B5EF4-FFF2-40B4-BE49-F238E27FC236}">
                    <a16:creationId xmlns:a16="http://schemas.microsoft.com/office/drawing/2014/main" id="{6C5D6BA6-8B3D-5EF4-2F7F-C4ED6B29CAD3}"/>
                  </a:ext>
                </a:extLst>
              </p:cNvPr>
              <p:cNvSpPr/>
              <p:nvPr/>
            </p:nvSpPr>
            <p:spPr>
              <a:xfrm>
                <a:off x="4930599" y="6239777"/>
                <a:ext cx="907246" cy="523807"/>
              </a:xfrm>
              <a:custGeom>
                <a:avLst/>
                <a:gdLst/>
                <a:ahLst/>
                <a:cxnLst/>
                <a:rect l="l" t="t" r="r" b="b"/>
                <a:pathLst>
                  <a:path w="22738" h="13128" extrusionOk="0">
                    <a:moveTo>
                      <a:pt x="11369" y="0"/>
                    </a:moveTo>
                    <a:lnTo>
                      <a:pt x="0" y="6564"/>
                    </a:lnTo>
                    <a:lnTo>
                      <a:pt x="11369" y="13127"/>
                    </a:lnTo>
                    <a:lnTo>
                      <a:pt x="22738" y="6564"/>
                    </a:lnTo>
                    <a:lnTo>
                      <a:pt x="113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6">
                <a:extLst>
                  <a:ext uri="{FF2B5EF4-FFF2-40B4-BE49-F238E27FC236}">
                    <a16:creationId xmlns:a16="http://schemas.microsoft.com/office/drawing/2014/main" id="{9015E482-BEB4-3635-FD12-B263658F4575}"/>
                  </a:ext>
                </a:extLst>
              </p:cNvPr>
              <p:cNvSpPr/>
              <p:nvPr/>
            </p:nvSpPr>
            <p:spPr>
              <a:xfrm>
                <a:off x="5135213" y="6342643"/>
                <a:ext cx="260148" cy="148149"/>
              </a:xfrm>
              <a:custGeom>
                <a:avLst/>
                <a:gdLst/>
                <a:ahLst/>
                <a:cxnLst/>
                <a:rect l="l" t="t" r="r" b="b"/>
                <a:pathLst>
                  <a:path w="6520" h="3713" extrusionOk="0">
                    <a:moveTo>
                      <a:pt x="1805" y="0"/>
                    </a:moveTo>
                    <a:lnTo>
                      <a:pt x="0" y="1042"/>
                    </a:lnTo>
                    <a:lnTo>
                      <a:pt x="4647" y="3712"/>
                    </a:lnTo>
                    <a:lnTo>
                      <a:pt x="6519" y="2635"/>
                    </a:lnTo>
                    <a:lnTo>
                      <a:pt x="18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6">
                <a:extLst>
                  <a:ext uri="{FF2B5EF4-FFF2-40B4-BE49-F238E27FC236}">
                    <a16:creationId xmlns:a16="http://schemas.microsoft.com/office/drawing/2014/main" id="{E608395C-34F4-9808-AC09-AEF60FE5B54A}"/>
                  </a:ext>
                </a:extLst>
              </p:cNvPr>
              <p:cNvSpPr/>
              <p:nvPr/>
            </p:nvSpPr>
            <p:spPr>
              <a:xfrm>
                <a:off x="5396047" y="6491155"/>
                <a:ext cx="344975" cy="195151"/>
              </a:xfrm>
              <a:custGeom>
                <a:avLst/>
                <a:gdLst/>
                <a:ahLst/>
                <a:cxnLst/>
                <a:rect l="l" t="t" r="r" b="b"/>
                <a:pathLst>
                  <a:path w="8646" h="4891" extrusionOk="0">
                    <a:moveTo>
                      <a:pt x="1925" y="1"/>
                    </a:moveTo>
                    <a:lnTo>
                      <a:pt x="1" y="1073"/>
                    </a:lnTo>
                    <a:lnTo>
                      <a:pt x="6647" y="4891"/>
                    </a:lnTo>
                    <a:lnTo>
                      <a:pt x="8646" y="3759"/>
                    </a:lnTo>
                    <a:lnTo>
                      <a:pt x="1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a:extLst>
                  <a:ext uri="{FF2B5EF4-FFF2-40B4-BE49-F238E27FC236}">
                    <a16:creationId xmlns:a16="http://schemas.microsoft.com/office/drawing/2014/main" id="{02B1270B-4EB0-23DA-B866-7883942EF8D5}"/>
                  </a:ext>
                </a:extLst>
              </p:cNvPr>
              <p:cNvSpPr/>
              <p:nvPr/>
            </p:nvSpPr>
            <p:spPr>
              <a:xfrm>
                <a:off x="5320634" y="6447783"/>
                <a:ext cx="152258" cy="86224"/>
              </a:xfrm>
              <a:custGeom>
                <a:avLst/>
                <a:gdLst/>
                <a:ahLst/>
                <a:cxnLst/>
                <a:rect l="l" t="t" r="r" b="b"/>
                <a:pathLst>
                  <a:path w="3816" h="2161" extrusionOk="0">
                    <a:moveTo>
                      <a:pt x="1872" y="0"/>
                    </a:moveTo>
                    <a:lnTo>
                      <a:pt x="0" y="1077"/>
                    </a:lnTo>
                    <a:lnTo>
                      <a:pt x="1891" y="2160"/>
                    </a:lnTo>
                    <a:lnTo>
                      <a:pt x="3815" y="1088"/>
                    </a:lnTo>
                    <a:lnTo>
                      <a:pt x="1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a:extLst>
                  <a:ext uri="{FF2B5EF4-FFF2-40B4-BE49-F238E27FC236}">
                    <a16:creationId xmlns:a16="http://schemas.microsoft.com/office/drawing/2014/main" id="{9B309574-23A2-D003-FCA3-D2790192831E}"/>
                  </a:ext>
                </a:extLst>
              </p:cNvPr>
              <p:cNvSpPr/>
              <p:nvPr/>
            </p:nvSpPr>
            <p:spPr>
              <a:xfrm>
                <a:off x="5114943" y="6490756"/>
                <a:ext cx="281135" cy="159799"/>
              </a:xfrm>
              <a:custGeom>
                <a:avLst/>
                <a:gdLst/>
                <a:ahLst/>
                <a:cxnLst/>
                <a:rect l="l" t="t" r="r" b="b"/>
                <a:pathLst>
                  <a:path w="7046" h="4005" extrusionOk="0">
                    <a:moveTo>
                      <a:pt x="5155" y="0"/>
                    </a:moveTo>
                    <a:lnTo>
                      <a:pt x="1" y="2958"/>
                    </a:lnTo>
                    <a:lnTo>
                      <a:pt x="1807" y="4004"/>
                    </a:lnTo>
                    <a:lnTo>
                      <a:pt x="7046" y="1083"/>
                    </a:lnTo>
                    <a:lnTo>
                      <a:pt x="5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6">
                <a:extLst>
                  <a:ext uri="{FF2B5EF4-FFF2-40B4-BE49-F238E27FC236}">
                    <a16:creationId xmlns:a16="http://schemas.microsoft.com/office/drawing/2014/main" id="{287BDE84-F7AC-E479-4497-E9880ED6111C}"/>
                  </a:ext>
                </a:extLst>
              </p:cNvPr>
              <p:cNvSpPr/>
              <p:nvPr/>
            </p:nvSpPr>
            <p:spPr>
              <a:xfrm>
                <a:off x="5395329" y="6348828"/>
                <a:ext cx="255599" cy="142363"/>
              </a:xfrm>
              <a:custGeom>
                <a:avLst/>
                <a:gdLst/>
                <a:ahLst/>
                <a:cxnLst/>
                <a:rect l="l" t="t" r="r" b="b"/>
                <a:pathLst>
                  <a:path w="6406" h="3568" extrusionOk="0">
                    <a:moveTo>
                      <a:pt x="4406" y="1"/>
                    </a:moveTo>
                    <a:lnTo>
                      <a:pt x="0" y="2480"/>
                    </a:lnTo>
                    <a:lnTo>
                      <a:pt x="1943" y="3568"/>
                    </a:lnTo>
                    <a:lnTo>
                      <a:pt x="6405" y="113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6">
                <a:extLst>
                  <a:ext uri="{FF2B5EF4-FFF2-40B4-BE49-F238E27FC236}">
                    <a16:creationId xmlns:a16="http://schemas.microsoft.com/office/drawing/2014/main" id="{219B1F66-E19A-C816-7CC8-598EB6F651C4}"/>
                  </a:ext>
                </a:extLst>
              </p:cNvPr>
              <p:cNvSpPr/>
              <p:nvPr/>
            </p:nvSpPr>
            <p:spPr>
              <a:xfrm>
                <a:off x="5115023" y="6608824"/>
                <a:ext cx="72099" cy="520615"/>
              </a:xfrm>
              <a:custGeom>
                <a:avLst/>
                <a:gdLst/>
                <a:ahLst/>
                <a:cxnLst/>
                <a:rect l="l" t="t" r="r" b="b"/>
                <a:pathLst>
                  <a:path w="1807" h="13048" extrusionOk="0">
                    <a:moveTo>
                      <a:pt x="0" y="1"/>
                    </a:moveTo>
                    <a:lnTo>
                      <a:pt x="0" y="11903"/>
                    </a:lnTo>
                    <a:lnTo>
                      <a:pt x="1806" y="13048"/>
                    </a:lnTo>
                    <a:lnTo>
                      <a:pt x="1806" y="1044"/>
                    </a:lnTo>
                    <a:lnTo>
                      <a:pt x="0" y="1"/>
                    </a:lnTo>
                    <a:close/>
                  </a:path>
                </a:pathLst>
              </a:custGeom>
              <a:solidFill>
                <a:srgbClr val="F6F6F8">
                  <a:alpha val="4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a:extLst>
                  <a:ext uri="{FF2B5EF4-FFF2-40B4-BE49-F238E27FC236}">
                    <a16:creationId xmlns:a16="http://schemas.microsoft.com/office/drawing/2014/main" id="{6AD3A2DB-069D-BF28-1DFD-69294A0E0CEB}"/>
                  </a:ext>
                </a:extLst>
              </p:cNvPr>
              <p:cNvSpPr/>
              <p:nvPr/>
            </p:nvSpPr>
            <p:spPr>
              <a:xfrm>
                <a:off x="5384196" y="6501649"/>
                <a:ext cx="453663" cy="735317"/>
              </a:xfrm>
              <a:custGeom>
                <a:avLst/>
                <a:gdLst/>
                <a:ahLst/>
                <a:cxnLst/>
                <a:rect l="l" t="t" r="r" b="b"/>
                <a:pathLst>
                  <a:path w="11370" h="18429" extrusionOk="0">
                    <a:moveTo>
                      <a:pt x="11370" y="1"/>
                    </a:moveTo>
                    <a:lnTo>
                      <a:pt x="1" y="6564"/>
                    </a:lnTo>
                    <a:lnTo>
                      <a:pt x="1" y="18429"/>
                    </a:lnTo>
                    <a:lnTo>
                      <a:pt x="11370" y="11865"/>
                    </a:lnTo>
                    <a:lnTo>
                      <a:pt x="113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a:extLst>
                  <a:ext uri="{FF2B5EF4-FFF2-40B4-BE49-F238E27FC236}">
                    <a16:creationId xmlns:a16="http://schemas.microsoft.com/office/drawing/2014/main" id="{0213E588-5C49-FC96-8376-134F890918B4}"/>
                  </a:ext>
                </a:extLst>
              </p:cNvPr>
              <p:cNvSpPr/>
              <p:nvPr/>
            </p:nvSpPr>
            <p:spPr>
              <a:xfrm>
                <a:off x="4961682" y="6549291"/>
                <a:ext cx="105416" cy="216019"/>
              </a:xfrm>
              <a:custGeom>
                <a:avLst/>
                <a:gdLst/>
                <a:ahLst/>
                <a:cxnLst/>
                <a:rect l="l" t="t" r="r" b="b"/>
                <a:pathLst>
                  <a:path w="2642" h="5414" extrusionOk="0">
                    <a:moveTo>
                      <a:pt x="244" y="421"/>
                    </a:moveTo>
                    <a:lnTo>
                      <a:pt x="2399" y="1666"/>
                    </a:lnTo>
                    <a:lnTo>
                      <a:pt x="2399" y="4994"/>
                    </a:lnTo>
                    <a:lnTo>
                      <a:pt x="244" y="3748"/>
                    </a:lnTo>
                    <a:lnTo>
                      <a:pt x="244" y="421"/>
                    </a:lnTo>
                    <a:close/>
                    <a:moveTo>
                      <a:pt x="1" y="1"/>
                    </a:moveTo>
                    <a:lnTo>
                      <a:pt x="1" y="3888"/>
                    </a:lnTo>
                    <a:lnTo>
                      <a:pt x="2642" y="5414"/>
                    </a:lnTo>
                    <a:lnTo>
                      <a:pt x="2642" y="152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6">
                <a:extLst>
                  <a:ext uri="{FF2B5EF4-FFF2-40B4-BE49-F238E27FC236}">
                    <a16:creationId xmlns:a16="http://schemas.microsoft.com/office/drawing/2014/main" id="{0B45CBCA-D0E4-907B-9171-8CCE60A94CB5}"/>
                  </a:ext>
                </a:extLst>
              </p:cNvPr>
              <p:cNvSpPr/>
              <p:nvPr/>
            </p:nvSpPr>
            <p:spPr>
              <a:xfrm>
                <a:off x="4994361" y="6647129"/>
                <a:ext cx="35790" cy="63241"/>
              </a:xfrm>
              <a:custGeom>
                <a:avLst/>
                <a:gdLst/>
                <a:ahLst/>
                <a:cxnLst/>
                <a:rect l="l" t="t" r="r" b="b"/>
                <a:pathLst>
                  <a:path w="897" h="1585" extrusionOk="0">
                    <a:moveTo>
                      <a:pt x="0" y="0"/>
                    </a:moveTo>
                    <a:lnTo>
                      <a:pt x="0" y="1066"/>
                    </a:lnTo>
                    <a:lnTo>
                      <a:pt x="897" y="1585"/>
                    </a:lnTo>
                    <a:lnTo>
                      <a:pt x="897" y="51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6">
                <a:extLst>
                  <a:ext uri="{FF2B5EF4-FFF2-40B4-BE49-F238E27FC236}">
                    <a16:creationId xmlns:a16="http://schemas.microsoft.com/office/drawing/2014/main" id="{1E5E7747-D65A-730F-EE12-290AF49EF2CF}"/>
                  </a:ext>
                </a:extLst>
              </p:cNvPr>
              <p:cNvSpPr/>
              <p:nvPr/>
            </p:nvSpPr>
            <p:spPr>
              <a:xfrm>
                <a:off x="4976845" y="6604235"/>
                <a:ext cx="70822" cy="74054"/>
              </a:xfrm>
              <a:custGeom>
                <a:avLst/>
                <a:gdLst/>
                <a:ahLst/>
                <a:cxnLst/>
                <a:rect l="l" t="t" r="r" b="b"/>
                <a:pathLst>
                  <a:path w="1775" h="1856" extrusionOk="0">
                    <a:moveTo>
                      <a:pt x="888" y="0"/>
                    </a:moveTo>
                    <a:lnTo>
                      <a:pt x="1" y="831"/>
                    </a:lnTo>
                    <a:lnTo>
                      <a:pt x="1774" y="1855"/>
                    </a:lnTo>
                    <a:lnTo>
                      <a:pt x="8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a:extLst>
                  <a:ext uri="{FF2B5EF4-FFF2-40B4-BE49-F238E27FC236}">
                    <a16:creationId xmlns:a16="http://schemas.microsoft.com/office/drawing/2014/main" id="{AA3EDF4B-BEB6-921B-0E13-436D8CD6F4AA}"/>
                  </a:ext>
                </a:extLst>
              </p:cNvPr>
              <p:cNvSpPr/>
              <p:nvPr/>
            </p:nvSpPr>
            <p:spPr>
              <a:xfrm>
                <a:off x="5590437" y="6599010"/>
                <a:ext cx="77765" cy="521573"/>
              </a:xfrm>
              <a:custGeom>
                <a:avLst/>
                <a:gdLst/>
                <a:ahLst/>
                <a:cxnLst/>
                <a:rect l="l" t="t" r="r" b="b"/>
                <a:pathLst>
                  <a:path w="1949" h="13072" extrusionOk="0">
                    <a:moveTo>
                      <a:pt x="1948" y="0"/>
                    </a:moveTo>
                    <a:lnTo>
                      <a:pt x="1" y="1125"/>
                    </a:lnTo>
                    <a:lnTo>
                      <a:pt x="1" y="13072"/>
                    </a:lnTo>
                    <a:lnTo>
                      <a:pt x="1948" y="11947"/>
                    </a:lnTo>
                    <a:lnTo>
                      <a:pt x="19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a:extLst>
                <a:ext uri="{FF2B5EF4-FFF2-40B4-BE49-F238E27FC236}">
                  <a16:creationId xmlns:a16="http://schemas.microsoft.com/office/drawing/2014/main" id="{3343D2C2-70D2-767C-E187-219CA56BC147}"/>
                </a:ext>
              </a:extLst>
            </p:cNvPr>
            <p:cNvSpPr/>
            <p:nvPr/>
          </p:nvSpPr>
          <p:spPr>
            <a:xfrm>
              <a:off x="5636076" y="4164728"/>
              <a:ext cx="101029" cy="351483"/>
            </a:xfrm>
            <a:custGeom>
              <a:avLst/>
              <a:gdLst/>
              <a:ahLst/>
              <a:cxnLst/>
              <a:rect l="l" t="t" r="r" b="b"/>
              <a:pathLst>
                <a:path w="2050" h="7132" extrusionOk="0">
                  <a:moveTo>
                    <a:pt x="1689" y="1"/>
                  </a:moveTo>
                  <a:cubicBezTo>
                    <a:pt x="1328" y="1"/>
                    <a:pt x="736" y="258"/>
                    <a:pt x="736" y="258"/>
                  </a:cubicBezTo>
                  <a:cubicBezTo>
                    <a:pt x="736" y="258"/>
                    <a:pt x="268" y="2860"/>
                    <a:pt x="176" y="4072"/>
                  </a:cubicBezTo>
                  <a:cubicBezTo>
                    <a:pt x="108" y="4947"/>
                    <a:pt x="41" y="6128"/>
                    <a:pt x="12" y="6677"/>
                  </a:cubicBezTo>
                  <a:cubicBezTo>
                    <a:pt x="1" y="6862"/>
                    <a:pt x="95" y="7048"/>
                    <a:pt x="259" y="7131"/>
                  </a:cubicBezTo>
                  <a:lnTo>
                    <a:pt x="508" y="7131"/>
                  </a:lnTo>
                  <a:cubicBezTo>
                    <a:pt x="508" y="7131"/>
                    <a:pt x="1487" y="1281"/>
                    <a:pt x="1893" y="429"/>
                  </a:cubicBezTo>
                  <a:cubicBezTo>
                    <a:pt x="2050" y="101"/>
                    <a:pt x="1915" y="1"/>
                    <a:pt x="1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a:extLst>
                <a:ext uri="{FF2B5EF4-FFF2-40B4-BE49-F238E27FC236}">
                  <a16:creationId xmlns:a16="http://schemas.microsoft.com/office/drawing/2014/main" id="{1E768917-3B2E-B0E2-9CEC-C7D34C5A8588}"/>
                </a:ext>
              </a:extLst>
            </p:cNvPr>
            <p:cNvSpPr/>
            <p:nvPr/>
          </p:nvSpPr>
          <p:spPr>
            <a:xfrm>
              <a:off x="5624495" y="4161278"/>
              <a:ext cx="91665" cy="354933"/>
            </a:xfrm>
            <a:custGeom>
              <a:avLst/>
              <a:gdLst/>
              <a:ahLst/>
              <a:cxnLst/>
              <a:rect l="l" t="t" r="r" b="b"/>
              <a:pathLst>
                <a:path w="1860" h="7202" extrusionOk="0">
                  <a:moveTo>
                    <a:pt x="1531" y="0"/>
                  </a:moveTo>
                  <a:cubicBezTo>
                    <a:pt x="1225" y="0"/>
                    <a:pt x="736" y="227"/>
                    <a:pt x="736" y="227"/>
                  </a:cubicBezTo>
                  <a:cubicBezTo>
                    <a:pt x="736" y="227"/>
                    <a:pt x="268" y="2827"/>
                    <a:pt x="176" y="4039"/>
                  </a:cubicBezTo>
                  <a:cubicBezTo>
                    <a:pt x="108" y="4914"/>
                    <a:pt x="40" y="6095"/>
                    <a:pt x="11" y="6644"/>
                  </a:cubicBezTo>
                  <a:cubicBezTo>
                    <a:pt x="0" y="6829"/>
                    <a:pt x="100" y="7001"/>
                    <a:pt x="265" y="7086"/>
                  </a:cubicBezTo>
                  <a:lnTo>
                    <a:pt x="494" y="7201"/>
                  </a:lnTo>
                  <a:cubicBezTo>
                    <a:pt x="494" y="7201"/>
                    <a:pt x="1289" y="1298"/>
                    <a:pt x="1696" y="445"/>
                  </a:cubicBezTo>
                  <a:cubicBezTo>
                    <a:pt x="1859" y="103"/>
                    <a:pt x="1736"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a:extLst>
                <a:ext uri="{FF2B5EF4-FFF2-40B4-BE49-F238E27FC236}">
                  <a16:creationId xmlns:a16="http://schemas.microsoft.com/office/drawing/2014/main" id="{40236228-A853-4795-CAF9-495473F73CDC}"/>
                </a:ext>
              </a:extLst>
            </p:cNvPr>
            <p:cNvSpPr/>
            <p:nvPr/>
          </p:nvSpPr>
          <p:spPr>
            <a:xfrm>
              <a:off x="6118052" y="4167980"/>
              <a:ext cx="101029" cy="351532"/>
            </a:xfrm>
            <a:custGeom>
              <a:avLst/>
              <a:gdLst/>
              <a:ahLst/>
              <a:cxnLst/>
              <a:rect l="l" t="t" r="r" b="b"/>
              <a:pathLst>
                <a:path w="2050" h="7133" extrusionOk="0">
                  <a:moveTo>
                    <a:pt x="362" y="1"/>
                  </a:moveTo>
                  <a:cubicBezTo>
                    <a:pt x="136" y="1"/>
                    <a:pt x="0" y="102"/>
                    <a:pt x="156" y="429"/>
                  </a:cubicBezTo>
                  <a:cubicBezTo>
                    <a:pt x="564" y="1282"/>
                    <a:pt x="1542" y="7133"/>
                    <a:pt x="1542" y="7133"/>
                  </a:cubicBezTo>
                  <a:lnTo>
                    <a:pt x="1791" y="7133"/>
                  </a:lnTo>
                  <a:cubicBezTo>
                    <a:pt x="1956" y="7048"/>
                    <a:pt x="2050" y="6862"/>
                    <a:pt x="2039" y="6678"/>
                  </a:cubicBezTo>
                  <a:cubicBezTo>
                    <a:pt x="2010" y="6130"/>
                    <a:pt x="1942" y="4949"/>
                    <a:pt x="1874" y="4072"/>
                  </a:cubicBezTo>
                  <a:cubicBezTo>
                    <a:pt x="1782" y="2860"/>
                    <a:pt x="1314" y="259"/>
                    <a:pt x="1314" y="259"/>
                  </a:cubicBezTo>
                  <a:cubicBezTo>
                    <a:pt x="1314" y="259"/>
                    <a:pt x="723" y="1"/>
                    <a:pt x="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a:extLst>
                <a:ext uri="{FF2B5EF4-FFF2-40B4-BE49-F238E27FC236}">
                  <a16:creationId xmlns:a16="http://schemas.microsoft.com/office/drawing/2014/main" id="{1AE83EB6-3DDA-B7F2-5F65-A23535A4A3DD}"/>
                </a:ext>
              </a:extLst>
            </p:cNvPr>
            <p:cNvSpPr/>
            <p:nvPr/>
          </p:nvSpPr>
          <p:spPr>
            <a:xfrm>
              <a:off x="6139046" y="4164531"/>
              <a:ext cx="91715" cy="354933"/>
            </a:xfrm>
            <a:custGeom>
              <a:avLst/>
              <a:gdLst/>
              <a:ahLst/>
              <a:cxnLst/>
              <a:rect l="l" t="t" r="r" b="b"/>
              <a:pathLst>
                <a:path w="1861" h="7202" extrusionOk="0">
                  <a:moveTo>
                    <a:pt x="329" y="1"/>
                  </a:moveTo>
                  <a:cubicBezTo>
                    <a:pt x="124" y="1"/>
                    <a:pt x="1" y="103"/>
                    <a:pt x="164" y="446"/>
                  </a:cubicBezTo>
                  <a:cubicBezTo>
                    <a:pt x="570" y="1298"/>
                    <a:pt x="1365" y="7201"/>
                    <a:pt x="1365" y="7201"/>
                  </a:cubicBezTo>
                  <a:lnTo>
                    <a:pt x="1594" y="7086"/>
                  </a:lnTo>
                  <a:cubicBezTo>
                    <a:pt x="1759" y="7001"/>
                    <a:pt x="1860" y="6831"/>
                    <a:pt x="1850" y="6646"/>
                  </a:cubicBezTo>
                  <a:cubicBezTo>
                    <a:pt x="1819" y="6097"/>
                    <a:pt x="1751" y="4916"/>
                    <a:pt x="1685" y="4040"/>
                  </a:cubicBezTo>
                  <a:cubicBezTo>
                    <a:pt x="1591" y="2828"/>
                    <a:pt x="1124" y="227"/>
                    <a:pt x="1124" y="227"/>
                  </a:cubicBezTo>
                  <a:cubicBezTo>
                    <a:pt x="1124" y="227"/>
                    <a:pt x="63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a:extLst>
                <a:ext uri="{FF2B5EF4-FFF2-40B4-BE49-F238E27FC236}">
                  <a16:creationId xmlns:a16="http://schemas.microsoft.com/office/drawing/2014/main" id="{82533AEC-7E3F-9511-CBB0-AB446A4D098B}"/>
                </a:ext>
              </a:extLst>
            </p:cNvPr>
            <p:cNvSpPr/>
            <p:nvPr/>
          </p:nvSpPr>
          <p:spPr>
            <a:xfrm>
              <a:off x="5636076" y="3733414"/>
              <a:ext cx="101029" cy="351434"/>
            </a:xfrm>
            <a:custGeom>
              <a:avLst/>
              <a:gdLst/>
              <a:ahLst/>
              <a:cxnLst/>
              <a:rect l="l" t="t" r="r" b="b"/>
              <a:pathLst>
                <a:path w="2050" h="7131" extrusionOk="0">
                  <a:moveTo>
                    <a:pt x="1689" y="0"/>
                  </a:moveTo>
                  <a:cubicBezTo>
                    <a:pt x="1328" y="0"/>
                    <a:pt x="736" y="258"/>
                    <a:pt x="736" y="258"/>
                  </a:cubicBezTo>
                  <a:cubicBezTo>
                    <a:pt x="736" y="258"/>
                    <a:pt x="268" y="2859"/>
                    <a:pt x="176" y="4071"/>
                  </a:cubicBezTo>
                  <a:cubicBezTo>
                    <a:pt x="108" y="4947"/>
                    <a:pt x="41" y="6128"/>
                    <a:pt x="12" y="6677"/>
                  </a:cubicBezTo>
                  <a:cubicBezTo>
                    <a:pt x="1" y="6862"/>
                    <a:pt x="95" y="7046"/>
                    <a:pt x="259" y="7131"/>
                  </a:cubicBezTo>
                  <a:lnTo>
                    <a:pt x="508" y="7131"/>
                  </a:lnTo>
                  <a:cubicBezTo>
                    <a:pt x="508" y="7131"/>
                    <a:pt x="1487" y="1281"/>
                    <a:pt x="1893" y="429"/>
                  </a:cubicBezTo>
                  <a:cubicBezTo>
                    <a:pt x="2050" y="101"/>
                    <a:pt x="1915" y="0"/>
                    <a:pt x="1689"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a:extLst>
                <a:ext uri="{FF2B5EF4-FFF2-40B4-BE49-F238E27FC236}">
                  <a16:creationId xmlns:a16="http://schemas.microsoft.com/office/drawing/2014/main" id="{FDCBA24A-5765-03C2-B835-84240AA55CB1}"/>
                </a:ext>
              </a:extLst>
            </p:cNvPr>
            <p:cNvSpPr/>
            <p:nvPr/>
          </p:nvSpPr>
          <p:spPr>
            <a:xfrm>
              <a:off x="5624495" y="3729915"/>
              <a:ext cx="91665" cy="354933"/>
            </a:xfrm>
            <a:custGeom>
              <a:avLst/>
              <a:gdLst/>
              <a:ahLst/>
              <a:cxnLst/>
              <a:rect l="l" t="t" r="r" b="b"/>
              <a:pathLst>
                <a:path w="1860" h="7202" extrusionOk="0">
                  <a:moveTo>
                    <a:pt x="1530" y="0"/>
                  </a:moveTo>
                  <a:cubicBezTo>
                    <a:pt x="1224" y="0"/>
                    <a:pt x="736" y="226"/>
                    <a:pt x="736" y="226"/>
                  </a:cubicBezTo>
                  <a:cubicBezTo>
                    <a:pt x="736" y="226"/>
                    <a:pt x="268" y="2827"/>
                    <a:pt x="176" y="4039"/>
                  </a:cubicBezTo>
                  <a:cubicBezTo>
                    <a:pt x="108" y="4914"/>
                    <a:pt x="40" y="6096"/>
                    <a:pt x="11" y="6645"/>
                  </a:cubicBezTo>
                  <a:cubicBezTo>
                    <a:pt x="0" y="6830"/>
                    <a:pt x="100" y="7002"/>
                    <a:pt x="265" y="7086"/>
                  </a:cubicBezTo>
                  <a:lnTo>
                    <a:pt x="494" y="7202"/>
                  </a:lnTo>
                  <a:cubicBezTo>
                    <a:pt x="494" y="7202"/>
                    <a:pt x="1289" y="1298"/>
                    <a:pt x="1696" y="446"/>
                  </a:cubicBezTo>
                  <a:cubicBezTo>
                    <a:pt x="1860" y="103"/>
                    <a:pt x="1736"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6">
              <a:extLst>
                <a:ext uri="{FF2B5EF4-FFF2-40B4-BE49-F238E27FC236}">
                  <a16:creationId xmlns:a16="http://schemas.microsoft.com/office/drawing/2014/main" id="{FD124E25-5E52-3979-A09F-CBE58C5A0F69}"/>
                </a:ext>
              </a:extLst>
            </p:cNvPr>
            <p:cNvSpPr/>
            <p:nvPr/>
          </p:nvSpPr>
          <p:spPr>
            <a:xfrm>
              <a:off x="6118052" y="3736667"/>
              <a:ext cx="101029" cy="351434"/>
            </a:xfrm>
            <a:custGeom>
              <a:avLst/>
              <a:gdLst/>
              <a:ahLst/>
              <a:cxnLst/>
              <a:rect l="l" t="t" r="r" b="b"/>
              <a:pathLst>
                <a:path w="2050" h="7131" extrusionOk="0">
                  <a:moveTo>
                    <a:pt x="362" y="0"/>
                  </a:moveTo>
                  <a:cubicBezTo>
                    <a:pt x="136" y="0"/>
                    <a:pt x="0" y="101"/>
                    <a:pt x="156" y="429"/>
                  </a:cubicBezTo>
                  <a:cubicBezTo>
                    <a:pt x="564" y="1281"/>
                    <a:pt x="1542" y="7131"/>
                    <a:pt x="1542" y="7131"/>
                  </a:cubicBezTo>
                  <a:lnTo>
                    <a:pt x="1791" y="7131"/>
                  </a:lnTo>
                  <a:cubicBezTo>
                    <a:pt x="1956" y="7048"/>
                    <a:pt x="2050" y="6862"/>
                    <a:pt x="2039" y="6677"/>
                  </a:cubicBezTo>
                  <a:cubicBezTo>
                    <a:pt x="2010" y="6130"/>
                    <a:pt x="1942" y="4947"/>
                    <a:pt x="1874" y="4071"/>
                  </a:cubicBezTo>
                  <a:cubicBezTo>
                    <a:pt x="1782" y="2859"/>
                    <a:pt x="1314" y="258"/>
                    <a:pt x="1314" y="258"/>
                  </a:cubicBezTo>
                  <a:cubicBezTo>
                    <a:pt x="1314" y="258"/>
                    <a:pt x="723" y="0"/>
                    <a:pt x="362" y="0"/>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6">
              <a:extLst>
                <a:ext uri="{FF2B5EF4-FFF2-40B4-BE49-F238E27FC236}">
                  <a16:creationId xmlns:a16="http://schemas.microsoft.com/office/drawing/2014/main" id="{22863A69-F93E-571A-0481-E6BDB3967584}"/>
                </a:ext>
              </a:extLst>
            </p:cNvPr>
            <p:cNvSpPr/>
            <p:nvPr/>
          </p:nvSpPr>
          <p:spPr>
            <a:xfrm>
              <a:off x="6139046" y="3733217"/>
              <a:ext cx="91715" cy="354883"/>
            </a:xfrm>
            <a:custGeom>
              <a:avLst/>
              <a:gdLst/>
              <a:ahLst/>
              <a:cxnLst/>
              <a:rect l="l" t="t" r="r" b="b"/>
              <a:pathLst>
                <a:path w="1861" h="7201" extrusionOk="0">
                  <a:moveTo>
                    <a:pt x="331" y="0"/>
                  </a:moveTo>
                  <a:cubicBezTo>
                    <a:pt x="124" y="0"/>
                    <a:pt x="0" y="103"/>
                    <a:pt x="164" y="445"/>
                  </a:cubicBezTo>
                  <a:cubicBezTo>
                    <a:pt x="570" y="1297"/>
                    <a:pt x="1365" y="7201"/>
                    <a:pt x="1365" y="7201"/>
                  </a:cubicBezTo>
                  <a:lnTo>
                    <a:pt x="1594" y="7086"/>
                  </a:lnTo>
                  <a:cubicBezTo>
                    <a:pt x="1759" y="7003"/>
                    <a:pt x="1860" y="6830"/>
                    <a:pt x="1850" y="6646"/>
                  </a:cubicBezTo>
                  <a:cubicBezTo>
                    <a:pt x="1819" y="6097"/>
                    <a:pt x="1751" y="4914"/>
                    <a:pt x="1685" y="4038"/>
                  </a:cubicBezTo>
                  <a:cubicBezTo>
                    <a:pt x="1591" y="2828"/>
                    <a:pt x="1124" y="227"/>
                    <a:pt x="1124" y="227"/>
                  </a:cubicBezTo>
                  <a:lnTo>
                    <a:pt x="1124" y="225"/>
                  </a:lnTo>
                  <a:cubicBezTo>
                    <a:pt x="1124" y="225"/>
                    <a:pt x="636"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a:extLst>
                <a:ext uri="{FF2B5EF4-FFF2-40B4-BE49-F238E27FC236}">
                  <a16:creationId xmlns:a16="http://schemas.microsoft.com/office/drawing/2014/main" id="{01F140F6-290C-FC3D-0269-6E6B3F9CB253}"/>
                </a:ext>
              </a:extLst>
            </p:cNvPr>
            <p:cNvSpPr/>
            <p:nvPr/>
          </p:nvSpPr>
          <p:spPr>
            <a:xfrm>
              <a:off x="5689547" y="4069713"/>
              <a:ext cx="475133" cy="147749"/>
            </a:xfrm>
            <a:custGeom>
              <a:avLst/>
              <a:gdLst/>
              <a:ahLst/>
              <a:cxnLst/>
              <a:rect l="l" t="t" r="r" b="b"/>
              <a:pathLst>
                <a:path w="9641" h="2998" extrusionOk="0">
                  <a:moveTo>
                    <a:pt x="9106" y="2050"/>
                  </a:moveTo>
                  <a:lnTo>
                    <a:pt x="7985" y="1602"/>
                  </a:lnTo>
                  <a:lnTo>
                    <a:pt x="8200" y="1"/>
                  </a:lnTo>
                  <a:lnTo>
                    <a:pt x="1398" y="1"/>
                  </a:lnTo>
                  <a:lnTo>
                    <a:pt x="1617" y="1617"/>
                  </a:lnTo>
                  <a:lnTo>
                    <a:pt x="534" y="2050"/>
                  </a:lnTo>
                  <a:lnTo>
                    <a:pt x="0" y="2270"/>
                  </a:lnTo>
                  <a:lnTo>
                    <a:pt x="232" y="2402"/>
                  </a:lnTo>
                  <a:cubicBezTo>
                    <a:pt x="423" y="2510"/>
                    <a:pt x="654" y="2526"/>
                    <a:pt x="859" y="2446"/>
                  </a:cubicBezTo>
                  <a:lnTo>
                    <a:pt x="1685" y="2125"/>
                  </a:lnTo>
                  <a:lnTo>
                    <a:pt x="1718" y="2373"/>
                  </a:lnTo>
                  <a:cubicBezTo>
                    <a:pt x="1766" y="2729"/>
                    <a:pt x="2071" y="2997"/>
                    <a:pt x="2432" y="2997"/>
                  </a:cubicBezTo>
                  <a:lnTo>
                    <a:pt x="7167" y="2997"/>
                  </a:lnTo>
                  <a:cubicBezTo>
                    <a:pt x="7527" y="2997"/>
                    <a:pt x="7833" y="2729"/>
                    <a:pt x="7880" y="2373"/>
                  </a:cubicBezTo>
                  <a:lnTo>
                    <a:pt x="7916" y="2110"/>
                  </a:lnTo>
                  <a:lnTo>
                    <a:pt x="8782" y="2448"/>
                  </a:lnTo>
                  <a:cubicBezTo>
                    <a:pt x="8986" y="2526"/>
                    <a:pt x="9216" y="2510"/>
                    <a:pt x="9406" y="2402"/>
                  </a:cubicBezTo>
                  <a:lnTo>
                    <a:pt x="9640" y="2270"/>
                  </a:lnTo>
                  <a:lnTo>
                    <a:pt x="9105" y="205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6">
              <a:extLst>
                <a:ext uri="{FF2B5EF4-FFF2-40B4-BE49-F238E27FC236}">
                  <a16:creationId xmlns:a16="http://schemas.microsoft.com/office/drawing/2014/main" id="{5745F01F-9F3D-2A4C-87E7-702E1AAF3285}"/>
                </a:ext>
              </a:extLst>
            </p:cNvPr>
            <p:cNvSpPr/>
            <p:nvPr/>
          </p:nvSpPr>
          <p:spPr>
            <a:xfrm>
              <a:off x="5299728" y="3972332"/>
              <a:ext cx="1255570" cy="388001"/>
            </a:xfrm>
            <a:custGeom>
              <a:avLst/>
              <a:gdLst/>
              <a:ahLst/>
              <a:cxnLst/>
              <a:rect l="l" t="t" r="r" b="b"/>
              <a:pathLst>
                <a:path w="25477" h="7873" extrusionOk="0">
                  <a:moveTo>
                    <a:pt x="25477" y="4813"/>
                  </a:moveTo>
                  <a:lnTo>
                    <a:pt x="25476" y="4830"/>
                  </a:lnTo>
                  <a:lnTo>
                    <a:pt x="25476" y="4830"/>
                  </a:lnTo>
                  <a:cubicBezTo>
                    <a:pt x="25477" y="4824"/>
                    <a:pt x="25477" y="4819"/>
                    <a:pt x="25477" y="4813"/>
                  </a:cubicBezTo>
                  <a:close/>
                  <a:moveTo>
                    <a:pt x="12725" y="0"/>
                  </a:moveTo>
                  <a:cubicBezTo>
                    <a:pt x="11060" y="0"/>
                    <a:pt x="9542" y="319"/>
                    <a:pt x="8338" y="900"/>
                  </a:cubicBezTo>
                  <a:lnTo>
                    <a:pt x="4095" y="2950"/>
                  </a:lnTo>
                  <a:lnTo>
                    <a:pt x="4094" y="3767"/>
                  </a:lnTo>
                  <a:cubicBezTo>
                    <a:pt x="3805" y="4236"/>
                    <a:pt x="3033" y="4572"/>
                    <a:pt x="2122" y="4572"/>
                  </a:cubicBezTo>
                  <a:cubicBezTo>
                    <a:pt x="1540" y="4572"/>
                    <a:pt x="1013" y="4436"/>
                    <a:pt x="631" y="4216"/>
                  </a:cubicBezTo>
                  <a:cubicBezTo>
                    <a:pt x="597" y="4197"/>
                    <a:pt x="565" y="4188"/>
                    <a:pt x="533" y="4188"/>
                  </a:cubicBezTo>
                  <a:cubicBezTo>
                    <a:pt x="254" y="4188"/>
                    <a:pt x="71" y="4874"/>
                    <a:pt x="24" y="4874"/>
                  </a:cubicBezTo>
                  <a:cubicBezTo>
                    <a:pt x="16" y="4874"/>
                    <a:pt x="12" y="4855"/>
                    <a:pt x="12" y="4812"/>
                  </a:cubicBezTo>
                  <a:lnTo>
                    <a:pt x="1" y="6653"/>
                  </a:lnTo>
                  <a:cubicBezTo>
                    <a:pt x="4" y="6991"/>
                    <a:pt x="239" y="7296"/>
                    <a:pt x="621" y="7516"/>
                  </a:cubicBezTo>
                  <a:cubicBezTo>
                    <a:pt x="1004" y="7736"/>
                    <a:pt x="1530" y="7873"/>
                    <a:pt x="2111" y="7873"/>
                  </a:cubicBezTo>
                  <a:cubicBezTo>
                    <a:pt x="3214" y="7873"/>
                    <a:pt x="4115" y="7380"/>
                    <a:pt x="4200" y="6756"/>
                  </a:cubicBezTo>
                  <a:lnTo>
                    <a:pt x="4202" y="6756"/>
                  </a:lnTo>
                  <a:cubicBezTo>
                    <a:pt x="4202" y="6756"/>
                    <a:pt x="4197" y="6239"/>
                    <a:pt x="4888" y="5862"/>
                  </a:cubicBezTo>
                  <a:lnTo>
                    <a:pt x="8329" y="4199"/>
                  </a:lnTo>
                  <a:cubicBezTo>
                    <a:pt x="9531" y="3620"/>
                    <a:pt x="11051" y="3301"/>
                    <a:pt x="12716" y="3301"/>
                  </a:cubicBezTo>
                  <a:cubicBezTo>
                    <a:pt x="14286" y="3301"/>
                    <a:pt x="15809" y="3620"/>
                    <a:pt x="17018" y="4201"/>
                  </a:cubicBezTo>
                  <a:lnTo>
                    <a:pt x="20842" y="6041"/>
                  </a:lnTo>
                  <a:cubicBezTo>
                    <a:pt x="21265" y="6384"/>
                    <a:pt x="21263" y="6757"/>
                    <a:pt x="21263" y="6757"/>
                  </a:cubicBezTo>
                  <a:lnTo>
                    <a:pt x="21268" y="6744"/>
                  </a:lnTo>
                  <a:cubicBezTo>
                    <a:pt x="21306" y="7044"/>
                    <a:pt x="21533" y="7314"/>
                    <a:pt x="21880" y="7516"/>
                  </a:cubicBezTo>
                  <a:cubicBezTo>
                    <a:pt x="22263" y="7737"/>
                    <a:pt x="22789" y="7873"/>
                    <a:pt x="23371" y="7873"/>
                  </a:cubicBezTo>
                  <a:cubicBezTo>
                    <a:pt x="24534" y="7873"/>
                    <a:pt x="25472" y="7328"/>
                    <a:pt x="25467" y="6654"/>
                  </a:cubicBezTo>
                  <a:lnTo>
                    <a:pt x="25476" y="4830"/>
                  </a:lnTo>
                  <a:lnTo>
                    <a:pt x="25476" y="4830"/>
                  </a:lnTo>
                  <a:cubicBezTo>
                    <a:pt x="25474" y="4998"/>
                    <a:pt x="25407" y="5060"/>
                    <a:pt x="25289" y="5060"/>
                  </a:cubicBezTo>
                  <a:cubicBezTo>
                    <a:pt x="24960" y="5060"/>
                    <a:pt x="24230" y="4573"/>
                    <a:pt x="23380" y="4573"/>
                  </a:cubicBezTo>
                  <a:lnTo>
                    <a:pt x="23382" y="4573"/>
                  </a:lnTo>
                  <a:cubicBezTo>
                    <a:pt x="22800" y="4573"/>
                    <a:pt x="22274" y="4436"/>
                    <a:pt x="21891" y="4216"/>
                  </a:cubicBezTo>
                  <a:cubicBezTo>
                    <a:pt x="21650" y="4076"/>
                    <a:pt x="21466" y="3903"/>
                    <a:pt x="21363" y="3709"/>
                  </a:cubicBezTo>
                  <a:lnTo>
                    <a:pt x="21365" y="2987"/>
                  </a:lnTo>
                  <a:lnTo>
                    <a:pt x="17029" y="901"/>
                  </a:lnTo>
                  <a:cubicBezTo>
                    <a:pt x="15818" y="319"/>
                    <a:pt x="14297" y="0"/>
                    <a:pt x="12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6">
              <a:extLst>
                <a:ext uri="{FF2B5EF4-FFF2-40B4-BE49-F238E27FC236}">
                  <a16:creationId xmlns:a16="http://schemas.microsoft.com/office/drawing/2014/main" id="{82F2AA94-B76A-F541-EB2A-20FBF18A917C}"/>
                </a:ext>
              </a:extLst>
            </p:cNvPr>
            <p:cNvSpPr/>
            <p:nvPr/>
          </p:nvSpPr>
          <p:spPr>
            <a:xfrm>
              <a:off x="6163687" y="3582760"/>
              <a:ext cx="388248" cy="411065"/>
            </a:xfrm>
            <a:custGeom>
              <a:avLst/>
              <a:gdLst/>
              <a:ahLst/>
              <a:cxnLst/>
              <a:rect l="l" t="t" r="r" b="b"/>
              <a:pathLst>
                <a:path w="7878" h="8341" extrusionOk="0">
                  <a:moveTo>
                    <a:pt x="7878" y="669"/>
                  </a:moveTo>
                  <a:lnTo>
                    <a:pt x="7878" y="685"/>
                  </a:lnTo>
                  <a:lnTo>
                    <a:pt x="7878" y="685"/>
                  </a:lnTo>
                  <a:cubicBezTo>
                    <a:pt x="7878" y="680"/>
                    <a:pt x="7878" y="675"/>
                    <a:pt x="7878" y="669"/>
                  </a:cubicBezTo>
                  <a:close/>
                  <a:moveTo>
                    <a:pt x="5188" y="0"/>
                  </a:moveTo>
                  <a:lnTo>
                    <a:pt x="1540" y="2557"/>
                  </a:lnTo>
                  <a:cubicBezTo>
                    <a:pt x="547" y="3255"/>
                    <a:pt x="5" y="4133"/>
                    <a:pt x="10" y="5041"/>
                  </a:cubicBezTo>
                  <a:lnTo>
                    <a:pt x="1" y="8297"/>
                  </a:lnTo>
                  <a:lnTo>
                    <a:pt x="1" y="8297"/>
                  </a:lnTo>
                  <a:cubicBezTo>
                    <a:pt x="12" y="7407"/>
                    <a:pt x="552" y="6544"/>
                    <a:pt x="1531" y="5858"/>
                  </a:cubicBezTo>
                  <a:lnTo>
                    <a:pt x="4617" y="3694"/>
                  </a:lnTo>
                  <a:cubicBezTo>
                    <a:pt x="4950" y="3460"/>
                    <a:pt x="5350" y="3350"/>
                    <a:pt x="5756" y="3350"/>
                  </a:cubicBezTo>
                  <a:cubicBezTo>
                    <a:pt x="5759" y="3350"/>
                    <a:pt x="5762" y="3350"/>
                    <a:pt x="5764" y="3350"/>
                  </a:cubicBezTo>
                  <a:lnTo>
                    <a:pt x="5771" y="3350"/>
                  </a:lnTo>
                  <a:cubicBezTo>
                    <a:pt x="6932" y="3350"/>
                    <a:pt x="7870" y="2804"/>
                    <a:pt x="7869" y="2131"/>
                  </a:cubicBezTo>
                  <a:lnTo>
                    <a:pt x="7878" y="685"/>
                  </a:lnTo>
                  <a:lnTo>
                    <a:pt x="7878" y="685"/>
                  </a:lnTo>
                  <a:cubicBezTo>
                    <a:pt x="7876" y="813"/>
                    <a:pt x="7836" y="864"/>
                    <a:pt x="7765" y="864"/>
                  </a:cubicBezTo>
                  <a:cubicBezTo>
                    <a:pt x="7483" y="864"/>
                    <a:pt x="6701" y="51"/>
                    <a:pt x="5780" y="51"/>
                  </a:cubicBezTo>
                  <a:lnTo>
                    <a:pt x="5780" y="50"/>
                  </a:lnTo>
                  <a:cubicBezTo>
                    <a:pt x="5574" y="50"/>
                    <a:pt x="5375" y="33"/>
                    <a:pt x="5188" y="0"/>
                  </a:cubicBezTo>
                  <a:close/>
                  <a:moveTo>
                    <a:pt x="1" y="8297"/>
                  </a:moveTo>
                  <a:cubicBezTo>
                    <a:pt x="1" y="8312"/>
                    <a:pt x="1" y="8326"/>
                    <a:pt x="1" y="8340"/>
                  </a:cubicBezTo>
                  <a:lnTo>
                    <a:pt x="1" y="829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a:extLst>
                <a:ext uri="{FF2B5EF4-FFF2-40B4-BE49-F238E27FC236}">
                  <a16:creationId xmlns:a16="http://schemas.microsoft.com/office/drawing/2014/main" id="{CAAA6A55-1E8A-28C2-0C0F-3D601D4FA4D3}"/>
                </a:ext>
              </a:extLst>
            </p:cNvPr>
            <p:cNvSpPr/>
            <p:nvPr/>
          </p:nvSpPr>
          <p:spPr>
            <a:xfrm>
              <a:off x="5296427" y="3583598"/>
              <a:ext cx="388937" cy="412593"/>
            </a:xfrm>
            <a:custGeom>
              <a:avLst/>
              <a:gdLst/>
              <a:ahLst/>
              <a:cxnLst/>
              <a:rect l="l" t="t" r="r" b="b"/>
              <a:pathLst>
                <a:path w="7892" h="8372" extrusionOk="0">
                  <a:moveTo>
                    <a:pt x="2590" y="0"/>
                  </a:moveTo>
                  <a:cubicBezTo>
                    <a:pt x="2438" y="22"/>
                    <a:pt x="2281" y="33"/>
                    <a:pt x="2120" y="33"/>
                  </a:cubicBezTo>
                  <a:cubicBezTo>
                    <a:pt x="1574" y="33"/>
                    <a:pt x="1075" y="1524"/>
                    <a:pt x="701" y="1524"/>
                  </a:cubicBezTo>
                  <a:cubicBezTo>
                    <a:pt x="676" y="1524"/>
                    <a:pt x="652" y="1518"/>
                    <a:pt x="629" y="1505"/>
                  </a:cubicBezTo>
                  <a:cubicBezTo>
                    <a:pt x="248" y="1283"/>
                    <a:pt x="11" y="978"/>
                    <a:pt x="9" y="642"/>
                  </a:cubicBezTo>
                  <a:lnTo>
                    <a:pt x="0" y="2114"/>
                  </a:lnTo>
                  <a:cubicBezTo>
                    <a:pt x="2" y="2451"/>
                    <a:pt x="238" y="2755"/>
                    <a:pt x="620" y="2975"/>
                  </a:cubicBezTo>
                  <a:cubicBezTo>
                    <a:pt x="1003" y="3195"/>
                    <a:pt x="1529" y="3332"/>
                    <a:pt x="2110" y="3332"/>
                  </a:cubicBezTo>
                  <a:lnTo>
                    <a:pt x="2115" y="3332"/>
                  </a:lnTo>
                  <a:cubicBezTo>
                    <a:pt x="2437" y="3332"/>
                    <a:pt x="2752" y="3420"/>
                    <a:pt x="3018" y="3603"/>
                  </a:cubicBezTo>
                  <a:lnTo>
                    <a:pt x="6307" y="5876"/>
                  </a:lnTo>
                  <a:cubicBezTo>
                    <a:pt x="7320" y="6576"/>
                    <a:pt x="7877" y="7457"/>
                    <a:pt x="7882" y="8371"/>
                  </a:cubicBezTo>
                  <a:lnTo>
                    <a:pt x="7891" y="5072"/>
                  </a:lnTo>
                  <a:cubicBezTo>
                    <a:pt x="7886" y="4158"/>
                    <a:pt x="7328" y="3275"/>
                    <a:pt x="6316" y="2577"/>
                  </a:cubicBezTo>
                  <a:lnTo>
                    <a:pt x="6316" y="2575"/>
                  </a:lnTo>
                  <a:lnTo>
                    <a:pt x="2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6">
              <a:extLst>
                <a:ext uri="{FF2B5EF4-FFF2-40B4-BE49-F238E27FC236}">
                  <a16:creationId xmlns:a16="http://schemas.microsoft.com/office/drawing/2014/main" id="{307F0E9B-16C0-B1B4-AA75-AADB1785C8CE}"/>
                </a:ext>
              </a:extLst>
            </p:cNvPr>
            <p:cNvSpPr/>
            <p:nvPr/>
          </p:nvSpPr>
          <p:spPr>
            <a:xfrm>
              <a:off x="5296624" y="3556295"/>
              <a:ext cx="1258921" cy="713315"/>
            </a:xfrm>
            <a:custGeom>
              <a:avLst/>
              <a:gdLst/>
              <a:ahLst/>
              <a:cxnLst/>
              <a:rect l="l" t="t" r="r" b="b"/>
              <a:pathLst>
                <a:path w="25545" h="14474" extrusionOk="0">
                  <a:moveTo>
                    <a:pt x="23360" y="0"/>
                  </a:moveTo>
                  <a:cubicBezTo>
                    <a:pt x="22197" y="2"/>
                    <a:pt x="21259" y="547"/>
                    <a:pt x="21262" y="1220"/>
                  </a:cubicBezTo>
                  <a:cubicBezTo>
                    <a:pt x="21265" y="1362"/>
                    <a:pt x="21309" y="1499"/>
                    <a:pt x="21386" y="1625"/>
                  </a:cubicBezTo>
                  <a:cubicBezTo>
                    <a:pt x="21386" y="1625"/>
                    <a:pt x="18455" y="2326"/>
                    <a:pt x="17464" y="2505"/>
                  </a:cubicBezTo>
                  <a:cubicBezTo>
                    <a:pt x="15995" y="2769"/>
                    <a:pt x="14286" y="2814"/>
                    <a:pt x="12705" y="2814"/>
                  </a:cubicBezTo>
                  <a:cubicBezTo>
                    <a:pt x="11127" y="2814"/>
                    <a:pt x="9970" y="2723"/>
                    <a:pt x="8641" y="2505"/>
                  </a:cubicBezTo>
                  <a:cubicBezTo>
                    <a:pt x="7207" y="2268"/>
                    <a:pt x="4066" y="1669"/>
                    <a:pt x="4066" y="1669"/>
                  </a:cubicBezTo>
                  <a:cubicBezTo>
                    <a:pt x="4162" y="1529"/>
                    <a:pt x="4212" y="1377"/>
                    <a:pt x="4212" y="1220"/>
                  </a:cubicBezTo>
                  <a:cubicBezTo>
                    <a:pt x="4211" y="883"/>
                    <a:pt x="3972" y="579"/>
                    <a:pt x="3591" y="359"/>
                  </a:cubicBezTo>
                  <a:cubicBezTo>
                    <a:pt x="3209" y="137"/>
                    <a:pt x="2682" y="2"/>
                    <a:pt x="2100" y="2"/>
                  </a:cubicBezTo>
                  <a:cubicBezTo>
                    <a:pt x="941" y="2"/>
                    <a:pt x="1" y="547"/>
                    <a:pt x="5" y="1220"/>
                  </a:cubicBezTo>
                  <a:cubicBezTo>
                    <a:pt x="7" y="1557"/>
                    <a:pt x="244" y="1862"/>
                    <a:pt x="625" y="2082"/>
                  </a:cubicBezTo>
                  <a:cubicBezTo>
                    <a:pt x="1007" y="2302"/>
                    <a:pt x="1534" y="2438"/>
                    <a:pt x="2116" y="2438"/>
                  </a:cubicBezTo>
                  <a:lnTo>
                    <a:pt x="2156" y="2438"/>
                  </a:lnTo>
                  <a:cubicBezTo>
                    <a:pt x="2491" y="2438"/>
                    <a:pt x="2823" y="2502"/>
                    <a:pt x="3134" y="2628"/>
                  </a:cubicBezTo>
                  <a:cubicBezTo>
                    <a:pt x="3708" y="2857"/>
                    <a:pt x="4688" y="3251"/>
                    <a:pt x="5409" y="3541"/>
                  </a:cubicBezTo>
                  <a:cubicBezTo>
                    <a:pt x="5977" y="3769"/>
                    <a:pt x="6526" y="4047"/>
                    <a:pt x="7043" y="4377"/>
                  </a:cubicBezTo>
                  <a:cubicBezTo>
                    <a:pt x="7590" y="4724"/>
                    <a:pt x="7884" y="4963"/>
                    <a:pt x="7887" y="5624"/>
                  </a:cubicBezTo>
                  <a:cubicBezTo>
                    <a:pt x="7892" y="6538"/>
                    <a:pt x="7393" y="7452"/>
                    <a:pt x="6566" y="8358"/>
                  </a:cubicBezTo>
                  <a:cubicBezTo>
                    <a:pt x="5857" y="9134"/>
                    <a:pt x="4055" y="10843"/>
                    <a:pt x="3200" y="11648"/>
                  </a:cubicBezTo>
                  <a:cubicBezTo>
                    <a:pt x="2926" y="11906"/>
                    <a:pt x="2562" y="12035"/>
                    <a:pt x="2184" y="12035"/>
                  </a:cubicBezTo>
                  <a:cubicBezTo>
                    <a:pt x="2182" y="12035"/>
                    <a:pt x="2179" y="12035"/>
                    <a:pt x="2177" y="12035"/>
                  </a:cubicBezTo>
                  <a:lnTo>
                    <a:pt x="2171" y="12035"/>
                  </a:lnTo>
                  <a:cubicBezTo>
                    <a:pt x="1010" y="12035"/>
                    <a:pt x="70" y="12581"/>
                    <a:pt x="75" y="13254"/>
                  </a:cubicBezTo>
                  <a:cubicBezTo>
                    <a:pt x="76" y="13592"/>
                    <a:pt x="313" y="13897"/>
                    <a:pt x="696" y="14117"/>
                  </a:cubicBezTo>
                  <a:cubicBezTo>
                    <a:pt x="1076" y="14337"/>
                    <a:pt x="1603" y="14473"/>
                    <a:pt x="2185" y="14473"/>
                  </a:cubicBezTo>
                  <a:cubicBezTo>
                    <a:pt x="3348" y="14473"/>
                    <a:pt x="4286" y="13927"/>
                    <a:pt x="4282" y="13254"/>
                  </a:cubicBezTo>
                  <a:lnTo>
                    <a:pt x="4282" y="13251"/>
                  </a:lnTo>
                  <a:cubicBezTo>
                    <a:pt x="4280" y="12937"/>
                    <a:pt x="4418" y="12637"/>
                    <a:pt x="4660" y="12437"/>
                  </a:cubicBezTo>
                  <a:lnTo>
                    <a:pt x="6913" y="10573"/>
                  </a:lnTo>
                  <a:cubicBezTo>
                    <a:pt x="8544" y="9224"/>
                    <a:pt x="10587" y="8457"/>
                    <a:pt x="12702" y="8444"/>
                  </a:cubicBezTo>
                  <a:cubicBezTo>
                    <a:pt x="12731" y="8442"/>
                    <a:pt x="12760" y="8442"/>
                    <a:pt x="12789" y="8442"/>
                  </a:cubicBezTo>
                  <a:lnTo>
                    <a:pt x="12836" y="8442"/>
                  </a:lnTo>
                  <a:cubicBezTo>
                    <a:pt x="14923" y="8451"/>
                    <a:pt x="16936" y="9216"/>
                    <a:pt x="18553" y="10537"/>
                  </a:cubicBezTo>
                  <a:lnTo>
                    <a:pt x="20996" y="12534"/>
                  </a:lnTo>
                  <a:cubicBezTo>
                    <a:pt x="21211" y="12709"/>
                    <a:pt x="21334" y="12974"/>
                    <a:pt x="21333" y="13251"/>
                  </a:cubicBezTo>
                  <a:lnTo>
                    <a:pt x="21333" y="13254"/>
                  </a:lnTo>
                  <a:cubicBezTo>
                    <a:pt x="21334" y="13590"/>
                    <a:pt x="21573" y="13895"/>
                    <a:pt x="21954" y="14117"/>
                  </a:cubicBezTo>
                  <a:cubicBezTo>
                    <a:pt x="22337" y="14337"/>
                    <a:pt x="22863" y="14473"/>
                    <a:pt x="23445" y="14473"/>
                  </a:cubicBezTo>
                  <a:cubicBezTo>
                    <a:pt x="24606" y="14473"/>
                    <a:pt x="25544" y="13927"/>
                    <a:pt x="25541" y="13255"/>
                  </a:cubicBezTo>
                  <a:cubicBezTo>
                    <a:pt x="25540" y="12918"/>
                    <a:pt x="25301" y="12614"/>
                    <a:pt x="24920" y="12392"/>
                  </a:cubicBezTo>
                  <a:cubicBezTo>
                    <a:pt x="24537" y="12172"/>
                    <a:pt x="24011" y="12035"/>
                    <a:pt x="23429" y="12035"/>
                  </a:cubicBezTo>
                  <a:lnTo>
                    <a:pt x="23391" y="12035"/>
                  </a:lnTo>
                  <a:cubicBezTo>
                    <a:pt x="22991" y="12035"/>
                    <a:pt x="22605" y="11885"/>
                    <a:pt x="22309" y="11612"/>
                  </a:cubicBezTo>
                  <a:cubicBezTo>
                    <a:pt x="21414" y="10786"/>
                    <a:pt x="19605" y="9110"/>
                    <a:pt x="18931" y="8442"/>
                  </a:cubicBezTo>
                  <a:cubicBezTo>
                    <a:pt x="18050" y="7571"/>
                    <a:pt x="17607" y="6549"/>
                    <a:pt x="17604" y="5578"/>
                  </a:cubicBezTo>
                  <a:cubicBezTo>
                    <a:pt x="17601" y="4973"/>
                    <a:pt x="17841" y="4724"/>
                    <a:pt x="18295" y="4420"/>
                  </a:cubicBezTo>
                  <a:cubicBezTo>
                    <a:pt x="18848" y="4049"/>
                    <a:pt x="19444" y="3743"/>
                    <a:pt x="20062" y="3492"/>
                  </a:cubicBezTo>
                  <a:lnTo>
                    <a:pt x="22005" y="2705"/>
                  </a:lnTo>
                  <a:cubicBezTo>
                    <a:pt x="22439" y="2529"/>
                    <a:pt x="22900" y="2440"/>
                    <a:pt x="23368" y="2440"/>
                  </a:cubicBezTo>
                  <a:lnTo>
                    <a:pt x="23374" y="2440"/>
                  </a:lnTo>
                  <a:cubicBezTo>
                    <a:pt x="24535" y="2440"/>
                    <a:pt x="25475" y="1894"/>
                    <a:pt x="25472" y="1220"/>
                  </a:cubicBezTo>
                  <a:cubicBezTo>
                    <a:pt x="25469" y="883"/>
                    <a:pt x="25233" y="579"/>
                    <a:pt x="24850" y="357"/>
                  </a:cubicBezTo>
                  <a:cubicBezTo>
                    <a:pt x="24469" y="137"/>
                    <a:pt x="23941" y="0"/>
                    <a:pt x="23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6">
              <a:extLst>
                <a:ext uri="{FF2B5EF4-FFF2-40B4-BE49-F238E27FC236}">
                  <a16:creationId xmlns:a16="http://schemas.microsoft.com/office/drawing/2014/main" id="{DCA859A0-1358-1346-01C4-0DD736C21C44}"/>
                </a:ext>
              </a:extLst>
            </p:cNvPr>
            <p:cNvSpPr/>
            <p:nvPr/>
          </p:nvSpPr>
          <p:spPr>
            <a:xfrm>
              <a:off x="5302488" y="3969227"/>
              <a:ext cx="1250543" cy="320287"/>
            </a:xfrm>
            <a:custGeom>
              <a:avLst/>
              <a:gdLst/>
              <a:ahLst/>
              <a:cxnLst/>
              <a:rect l="l" t="t" r="r" b="b"/>
              <a:pathLst>
                <a:path w="25375" h="6499" extrusionOk="0">
                  <a:moveTo>
                    <a:pt x="12606" y="0"/>
                  </a:moveTo>
                  <a:cubicBezTo>
                    <a:pt x="12453" y="0"/>
                    <a:pt x="12303" y="6"/>
                    <a:pt x="12154" y="12"/>
                  </a:cubicBezTo>
                  <a:cubicBezTo>
                    <a:pt x="10169" y="106"/>
                    <a:pt x="8331" y="923"/>
                    <a:pt x="6794" y="2194"/>
                  </a:cubicBezTo>
                  <a:lnTo>
                    <a:pt x="4541" y="4058"/>
                  </a:lnTo>
                  <a:cubicBezTo>
                    <a:pt x="4299" y="4258"/>
                    <a:pt x="4159" y="4558"/>
                    <a:pt x="4163" y="4872"/>
                  </a:cubicBezTo>
                  <a:lnTo>
                    <a:pt x="4163" y="4875"/>
                  </a:lnTo>
                  <a:cubicBezTo>
                    <a:pt x="4166" y="5548"/>
                    <a:pt x="3227" y="6094"/>
                    <a:pt x="2066" y="6094"/>
                  </a:cubicBezTo>
                  <a:cubicBezTo>
                    <a:pt x="1484" y="6094"/>
                    <a:pt x="957" y="5959"/>
                    <a:pt x="575" y="5738"/>
                  </a:cubicBezTo>
                  <a:cubicBezTo>
                    <a:pt x="371" y="5619"/>
                    <a:pt x="211" y="5476"/>
                    <a:pt x="103" y="5318"/>
                  </a:cubicBezTo>
                  <a:cubicBezTo>
                    <a:pt x="60" y="5382"/>
                    <a:pt x="26" y="5448"/>
                    <a:pt x="0" y="5518"/>
                  </a:cubicBezTo>
                  <a:cubicBezTo>
                    <a:pt x="83" y="5759"/>
                    <a:pt x="286" y="5976"/>
                    <a:pt x="575" y="6142"/>
                  </a:cubicBezTo>
                  <a:cubicBezTo>
                    <a:pt x="957" y="6362"/>
                    <a:pt x="1484" y="6499"/>
                    <a:pt x="2066" y="6499"/>
                  </a:cubicBezTo>
                  <a:cubicBezTo>
                    <a:pt x="3229" y="6499"/>
                    <a:pt x="4167" y="5953"/>
                    <a:pt x="4163" y="5281"/>
                  </a:cubicBezTo>
                  <a:lnTo>
                    <a:pt x="4163" y="5276"/>
                  </a:lnTo>
                  <a:cubicBezTo>
                    <a:pt x="4159" y="4961"/>
                    <a:pt x="4299" y="4662"/>
                    <a:pt x="4541" y="4462"/>
                  </a:cubicBezTo>
                  <a:lnTo>
                    <a:pt x="6794" y="2598"/>
                  </a:lnTo>
                  <a:cubicBezTo>
                    <a:pt x="8331" y="1328"/>
                    <a:pt x="10232" y="574"/>
                    <a:pt x="12217" y="478"/>
                  </a:cubicBezTo>
                  <a:cubicBezTo>
                    <a:pt x="12338" y="474"/>
                    <a:pt x="12461" y="469"/>
                    <a:pt x="12583" y="469"/>
                  </a:cubicBezTo>
                  <a:cubicBezTo>
                    <a:pt x="12612" y="468"/>
                    <a:pt x="12640" y="468"/>
                    <a:pt x="12669" y="468"/>
                  </a:cubicBezTo>
                  <a:lnTo>
                    <a:pt x="12717" y="468"/>
                  </a:lnTo>
                  <a:cubicBezTo>
                    <a:pt x="12850" y="469"/>
                    <a:pt x="12984" y="472"/>
                    <a:pt x="13118" y="480"/>
                  </a:cubicBezTo>
                  <a:cubicBezTo>
                    <a:pt x="15061" y="578"/>
                    <a:pt x="16920" y="1326"/>
                    <a:pt x="18434" y="2563"/>
                  </a:cubicBezTo>
                  <a:lnTo>
                    <a:pt x="20877" y="4559"/>
                  </a:lnTo>
                  <a:cubicBezTo>
                    <a:pt x="21091" y="4735"/>
                    <a:pt x="21215" y="4999"/>
                    <a:pt x="21214" y="5276"/>
                  </a:cubicBezTo>
                  <a:lnTo>
                    <a:pt x="21214" y="5281"/>
                  </a:lnTo>
                  <a:cubicBezTo>
                    <a:pt x="21215" y="5616"/>
                    <a:pt x="21452" y="5922"/>
                    <a:pt x="21835" y="6142"/>
                  </a:cubicBezTo>
                  <a:cubicBezTo>
                    <a:pt x="22216" y="6362"/>
                    <a:pt x="22743" y="6499"/>
                    <a:pt x="23324" y="6499"/>
                  </a:cubicBezTo>
                  <a:cubicBezTo>
                    <a:pt x="24341" y="6499"/>
                    <a:pt x="25182" y="6081"/>
                    <a:pt x="25374" y="5527"/>
                  </a:cubicBezTo>
                  <a:cubicBezTo>
                    <a:pt x="25350" y="5458"/>
                    <a:pt x="25316" y="5391"/>
                    <a:pt x="25273" y="5327"/>
                  </a:cubicBezTo>
                  <a:cubicBezTo>
                    <a:pt x="24967" y="5776"/>
                    <a:pt x="24212" y="6094"/>
                    <a:pt x="23324" y="6094"/>
                  </a:cubicBezTo>
                  <a:cubicBezTo>
                    <a:pt x="22743" y="6094"/>
                    <a:pt x="22216" y="5958"/>
                    <a:pt x="21835" y="5738"/>
                  </a:cubicBezTo>
                  <a:cubicBezTo>
                    <a:pt x="21452" y="5516"/>
                    <a:pt x="21215" y="5211"/>
                    <a:pt x="21214" y="4875"/>
                  </a:cubicBezTo>
                  <a:lnTo>
                    <a:pt x="21214" y="4872"/>
                  </a:lnTo>
                  <a:cubicBezTo>
                    <a:pt x="21215" y="4595"/>
                    <a:pt x="21091" y="4330"/>
                    <a:pt x="20877" y="4155"/>
                  </a:cubicBezTo>
                  <a:lnTo>
                    <a:pt x="18434" y="2158"/>
                  </a:lnTo>
                  <a:cubicBezTo>
                    <a:pt x="16920" y="921"/>
                    <a:pt x="14998" y="111"/>
                    <a:pt x="13055" y="12"/>
                  </a:cubicBezTo>
                  <a:cubicBezTo>
                    <a:pt x="12906" y="6"/>
                    <a:pt x="12756" y="0"/>
                    <a:pt x="12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a:extLst>
                <a:ext uri="{FF2B5EF4-FFF2-40B4-BE49-F238E27FC236}">
                  <a16:creationId xmlns:a16="http://schemas.microsoft.com/office/drawing/2014/main" id="{033A8E0E-0C06-4530-6D9D-61B58406EB16}"/>
                </a:ext>
              </a:extLst>
            </p:cNvPr>
            <p:cNvSpPr/>
            <p:nvPr/>
          </p:nvSpPr>
          <p:spPr>
            <a:xfrm>
              <a:off x="6294135" y="3607302"/>
              <a:ext cx="66039" cy="42432"/>
            </a:xfrm>
            <a:custGeom>
              <a:avLst/>
              <a:gdLst/>
              <a:ahLst/>
              <a:cxnLst/>
              <a:rect l="l" t="t" r="r" b="b"/>
              <a:pathLst>
                <a:path w="1340" h="861" extrusionOk="0">
                  <a:moveTo>
                    <a:pt x="1044" y="1"/>
                  </a:moveTo>
                  <a:cubicBezTo>
                    <a:pt x="1044" y="1"/>
                    <a:pt x="849" y="430"/>
                    <a:pt x="1" y="861"/>
                  </a:cubicBezTo>
                  <a:lnTo>
                    <a:pt x="1339" y="728"/>
                  </a:lnTo>
                  <a:lnTo>
                    <a:pt x="1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6">
              <a:extLst>
                <a:ext uri="{FF2B5EF4-FFF2-40B4-BE49-F238E27FC236}">
                  <a16:creationId xmlns:a16="http://schemas.microsoft.com/office/drawing/2014/main" id="{AA16615B-B136-A884-720D-F8D0CB28EA6A}"/>
                </a:ext>
              </a:extLst>
            </p:cNvPr>
            <p:cNvSpPr/>
            <p:nvPr/>
          </p:nvSpPr>
          <p:spPr>
            <a:xfrm>
              <a:off x="5488428" y="3607302"/>
              <a:ext cx="65940" cy="42432"/>
            </a:xfrm>
            <a:custGeom>
              <a:avLst/>
              <a:gdLst/>
              <a:ahLst/>
              <a:cxnLst/>
              <a:rect l="l" t="t" r="r" b="b"/>
              <a:pathLst>
                <a:path w="1338" h="861" extrusionOk="0">
                  <a:moveTo>
                    <a:pt x="296" y="1"/>
                  </a:moveTo>
                  <a:lnTo>
                    <a:pt x="0" y="728"/>
                  </a:lnTo>
                  <a:lnTo>
                    <a:pt x="1337" y="861"/>
                  </a:lnTo>
                  <a:cubicBezTo>
                    <a:pt x="491" y="430"/>
                    <a:pt x="296" y="1"/>
                    <a:pt x="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a:extLst>
                <a:ext uri="{FF2B5EF4-FFF2-40B4-BE49-F238E27FC236}">
                  <a16:creationId xmlns:a16="http://schemas.microsoft.com/office/drawing/2014/main" id="{D07F0C40-D8B5-159E-1EE1-258FD6555AFC}"/>
                </a:ext>
              </a:extLst>
            </p:cNvPr>
            <p:cNvSpPr/>
            <p:nvPr/>
          </p:nvSpPr>
          <p:spPr>
            <a:xfrm>
              <a:off x="6255499" y="4065770"/>
              <a:ext cx="107633" cy="168103"/>
            </a:xfrm>
            <a:custGeom>
              <a:avLst/>
              <a:gdLst/>
              <a:ahLst/>
              <a:cxnLst/>
              <a:rect l="l" t="t" r="r" b="b"/>
              <a:pathLst>
                <a:path w="2184" h="3411" extrusionOk="0">
                  <a:moveTo>
                    <a:pt x="1479" y="1"/>
                  </a:moveTo>
                  <a:lnTo>
                    <a:pt x="1479" y="1"/>
                  </a:lnTo>
                  <a:cubicBezTo>
                    <a:pt x="1259" y="30"/>
                    <a:pt x="1048" y="107"/>
                    <a:pt x="862" y="228"/>
                  </a:cubicBezTo>
                  <a:lnTo>
                    <a:pt x="542" y="439"/>
                  </a:lnTo>
                  <a:cubicBezTo>
                    <a:pt x="204" y="662"/>
                    <a:pt x="0" y="1041"/>
                    <a:pt x="0" y="1445"/>
                  </a:cubicBezTo>
                  <a:lnTo>
                    <a:pt x="0" y="2633"/>
                  </a:lnTo>
                  <a:cubicBezTo>
                    <a:pt x="0" y="2833"/>
                    <a:pt x="114" y="3014"/>
                    <a:pt x="294" y="3100"/>
                  </a:cubicBezTo>
                  <a:lnTo>
                    <a:pt x="937" y="3411"/>
                  </a:lnTo>
                  <a:lnTo>
                    <a:pt x="937" y="1899"/>
                  </a:lnTo>
                  <a:cubicBezTo>
                    <a:pt x="937" y="1493"/>
                    <a:pt x="1143" y="1113"/>
                    <a:pt x="1485" y="891"/>
                  </a:cubicBezTo>
                  <a:lnTo>
                    <a:pt x="1485" y="891"/>
                  </a:lnTo>
                  <a:cubicBezTo>
                    <a:pt x="1674" y="768"/>
                    <a:pt x="1888" y="690"/>
                    <a:pt x="2112" y="664"/>
                  </a:cubicBezTo>
                  <a:lnTo>
                    <a:pt x="2183" y="656"/>
                  </a:lnTo>
                  <a:lnTo>
                    <a:pt x="14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a:extLst>
                <a:ext uri="{FF2B5EF4-FFF2-40B4-BE49-F238E27FC236}">
                  <a16:creationId xmlns:a16="http://schemas.microsoft.com/office/drawing/2014/main" id="{20BA8AD1-BD3B-8375-4C69-6CEF40F2A175}"/>
                </a:ext>
              </a:extLst>
            </p:cNvPr>
            <p:cNvSpPr/>
            <p:nvPr/>
          </p:nvSpPr>
          <p:spPr>
            <a:xfrm>
              <a:off x="6181527" y="4018164"/>
              <a:ext cx="127790" cy="180275"/>
            </a:xfrm>
            <a:custGeom>
              <a:avLst/>
              <a:gdLst/>
              <a:ahLst/>
              <a:cxnLst/>
              <a:rect l="l" t="t" r="r" b="b"/>
              <a:pathLst>
                <a:path w="2593" h="3658" extrusionOk="0">
                  <a:moveTo>
                    <a:pt x="1948" y="1"/>
                  </a:moveTo>
                  <a:lnTo>
                    <a:pt x="1935" y="1"/>
                  </a:lnTo>
                  <a:cubicBezTo>
                    <a:pt x="1728" y="18"/>
                    <a:pt x="1528" y="84"/>
                    <a:pt x="1351" y="195"/>
                  </a:cubicBezTo>
                  <a:lnTo>
                    <a:pt x="725" y="590"/>
                  </a:lnTo>
                  <a:cubicBezTo>
                    <a:pt x="272" y="873"/>
                    <a:pt x="0" y="1368"/>
                    <a:pt x="0" y="1902"/>
                  </a:cubicBezTo>
                  <a:lnTo>
                    <a:pt x="0" y="2880"/>
                  </a:lnTo>
                  <a:cubicBezTo>
                    <a:pt x="0" y="3080"/>
                    <a:pt x="114" y="3263"/>
                    <a:pt x="296" y="3349"/>
                  </a:cubicBezTo>
                  <a:cubicBezTo>
                    <a:pt x="572" y="3480"/>
                    <a:pt x="942" y="3657"/>
                    <a:pt x="942" y="3657"/>
                  </a:cubicBezTo>
                  <a:lnTo>
                    <a:pt x="942" y="2334"/>
                  </a:lnTo>
                  <a:cubicBezTo>
                    <a:pt x="942" y="1810"/>
                    <a:pt x="1208" y="1320"/>
                    <a:pt x="1646" y="1034"/>
                  </a:cubicBezTo>
                  <a:lnTo>
                    <a:pt x="1992" y="810"/>
                  </a:lnTo>
                  <a:cubicBezTo>
                    <a:pt x="2172" y="693"/>
                    <a:pt x="2378" y="624"/>
                    <a:pt x="2592" y="607"/>
                  </a:cubicBezTo>
                  <a:lnTo>
                    <a:pt x="2592" y="607"/>
                  </a:lnTo>
                  <a:lnTo>
                    <a:pt x="19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6">
              <a:extLst>
                <a:ext uri="{FF2B5EF4-FFF2-40B4-BE49-F238E27FC236}">
                  <a16:creationId xmlns:a16="http://schemas.microsoft.com/office/drawing/2014/main" id="{03F9EF88-99CE-BE3F-C4BC-792CC178AF4C}"/>
                </a:ext>
              </a:extLst>
            </p:cNvPr>
            <p:cNvSpPr/>
            <p:nvPr/>
          </p:nvSpPr>
          <p:spPr>
            <a:xfrm>
              <a:off x="5487886" y="4065770"/>
              <a:ext cx="107633" cy="168103"/>
            </a:xfrm>
            <a:custGeom>
              <a:avLst/>
              <a:gdLst/>
              <a:ahLst/>
              <a:cxnLst/>
              <a:rect l="l" t="t" r="r" b="b"/>
              <a:pathLst>
                <a:path w="2184" h="3411" extrusionOk="0">
                  <a:moveTo>
                    <a:pt x="705" y="1"/>
                  </a:moveTo>
                  <a:lnTo>
                    <a:pt x="705" y="1"/>
                  </a:lnTo>
                  <a:cubicBezTo>
                    <a:pt x="925" y="30"/>
                    <a:pt x="1136" y="107"/>
                    <a:pt x="1320" y="228"/>
                  </a:cubicBezTo>
                  <a:lnTo>
                    <a:pt x="1640" y="439"/>
                  </a:lnTo>
                  <a:cubicBezTo>
                    <a:pt x="1979" y="662"/>
                    <a:pt x="2183" y="1041"/>
                    <a:pt x="2183" y="1445"/>
                  </a:cubicBezTo>
                  <a:lnTo>
                    <a:pt x="2183" y="2633"/>
                  </a:lnTo>
                  <a:cubicBezTo>
                    <a:pt x="2183" y="2833"/>
                    <a:pt x="2069" y="3014"/>
                    <a:pt x="1890" y="3100"/>
                  </a:cubicBezTo>
                  <a:lnTo>
                    <a:pt x="1245" y="3411"/>
                  </a:lnTo>
                  <a:lnTo>
                    <a:pt x="1245" y="1899"/>
                  </a:lnTo>
                  <a:cubicBezTo>
                    <a:pt x="1245" y="1493"/>
                    <a:pt x="1040" y="1113"/>
                    <a:pt x="699" y="891"/>
                  </a:cubicBezTo>
                  <a:lnTo>
                    <a:pt x="699" y="891"/>
                  </a:lnTo>
                  <a:cubicBezTo>
                    <a:pt x="510" y="768"/>
                    <a:pt x="294" y="690"/>
                    <a:pt x="71" y="664"/>
                  </a:cubicBezTo>
                  <a:lnTo>
                    <a:pt x="1" y="656"/>
                  </a:lnTo>
                  <a:lnTo>
                    <a:pt x="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6">
              <a:extLst>
                <a:ext uri="{FF2B5EF4-FFF2-40B4-BE49-F238E27FC236}">
                  <a16:creationId xmlns:a16="http://schemas.microsoft.com/office/drawing/2014/main" id="{7F77F1D7-7960-E275-7991-69366C22172C}"/>
                </a:ext>
              </a:extLst>
            </p:cNvPr>
            <p:cNvSpPr/>
            <p:nvPr/>
          </p:nvSpPr>
          <p:spPr>
            <a:xfrm>
              <a:off x="5540568" y="4018164"/>
              <a:ext cx="127888" cy="180275"/>
            </a:xfrm>
            <a:custGeom>
              <a:avLst/>
              <a:gdLst/>
              <a:ahLst/>
              <a:cxnLst/>
              <a:rect l="l" t="t" r="r" b="b"/>
              <a:pathLst>
                <a:path w="2595" h="3658" extrusionOk="0">
                  <a:moveTo>
                    <a:pt x="624" y="1"/>
                  </a:moveTo>
                  <a:lnTo>
                    <a:pt x="657" y="1"/>
                  </a:lnTo>
                  <a:cubicBezTo>
                    <a:pt x="865" y="18"/>
                    <a:pt x="1065" y="84"/>
                    <a:pt x="1240" y="195"/>
                  </a:cubicBezTo>
                  <a:lnTo>
                    <a:pt x="1870" y="590"/>
                  </a:lnTo>
                  <a:cubicBezTo>
                    <a:pt x="2320" y="873"/>
                    <a:pt x="2594" y="1368"/>
                    <a:pt x="2594" y="1902"/>
                  </a:cubicBezTo>
                  <a:lnTo>
                    <a:pt x="2594" y="2880"/>
                  </a:lnTo>
                  <a:cubicBezTo>
                    <a:pt x="2594" y="3080"/>
                    <a:pt x="2479" y="3263"/>
                    <a:pt x="2297" y="3349"/>
                  </a:cubicBezTo>
                  <a:cubicBezTo>
                    <a:pt x="2020" y="3480"/>
                    <a:pt x="1651" y="3657"/>
                    <a:pt x="1651" y="3657"/>
                  </a:cubicBezTo>
                  <a:lnTo>
                    <a:pt x="1651" y="2334"/>
                  </a:lnTo>
                  <a:cubicBezTo>
                    <a:pt x="1651" y="1810"/>
                    <a:pt x="1385" y="1320"/>
                    <a:pt x="945" y="1034"/>
                  </a:cubicBezTo>
                  <a:lnTo>
                    <a:pt x="601" y="810"/>
                  </a:lnTo>
                  <a:cubicBezTo>
                    <a:pt x="421" y="693"/>
                    <a:pt x="214" y="624"/>
                    <a:pt x="1" y="607"/>
                  </a:cubicBezTo>
                  <a:lnTo>
                    <a:pt x="1" y="60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a:extLst>
                <a:ext uri="{FF2B5EF4-FFF2-40B4-BE49-F238E27FC236}">
                  <a16:creationId xmlns:a16="http://schemas.microsoft.com/office/drawing/2014/main" id="{AEDE3A5F-AB9E-1DC6-5B53-C4D1F0FED730}"/>
                </a:ext>
              </a:extLst>
            </p:cNvPr>
            <p:cNvSpPr/>
            <p:nvPr/>
          </p:nvSpPr>
          <p:spPr>
            <a:xfrm>
              <a:off x="5902493" y="3809554"/>
              <a:ext cx="50958" cy="29471"/>
            </a:xfrm>
            <a:custGeom>
              <a:avLst/>
              <a:gdLst/>
              <a:ahLst/>
              <a:cxnLst/>
              <a:rect l="l" t="t" r="r" b="b"/>
              <a:pathLst>
                <a:path w="1034" h="598" extrusionOk="0">
                  <a:moveTo>
                    <a:pt x="512" y="1"/>
                  </a:moveTo>
                  <a:cubicBezTo>
                    <a:pt x="380" y="1"/>
                    <a:pt x="248" y="30"/>
                    <a:pt x="148" y="88"/>
                  </a:cubicBezTo>
                  <a:cubicBezTo>
                    <a:pt x="49" y="147"/>
                    <a:pt x="0" y="222"/>
                    <a:pt x="0" y="299"/>
                  </a:cubicBezTo>
                  <a:cubicBezTo>
                    <a:pt x="0" y="304"/>
                    <a:pt x="0" y="308"/>
                    <a:pt x="0" y="313"/>
                  </a:cubicBezTo>
                  <a:lnTo>
                    <a:pt x="0" y="314"/>
                  </a:lnTo>
                  <a:cubicBezTo>
                    <a:pt x="2" y="319"/>
                    <a:pt x="2" y="322"/>
                    <a:pt x="2" y="327"/>
                  </a:cubicBezTo>
                  <a:cubicBezTo>
                    <a:pt x="2" y="331"/>
                    <a:pt x="3" y="337"/>
                    <a:pt x="6" y="342"/>
                  </a:cubicBezTo>
                  <a:cubicBezTo>
                    <a:pt x="6" y="347"/>
                    <a:pt x="8" y="351"/>
                    <a:pt x="9" y="356"/>
                  </a:cubicBezTo>
                  <a:cubicBezTo>
                    <a:pt x="11" y="361"/>
                    <a:pt x="12" y="365"/>
                    <a:pt x="15" y="371"/>
                  </a:cubicBezTo>
                  <a:cubicBezTo>
                    <a:pt x="17" y="374"/>
                    <a:pt x="19" y="379"/>
                    <a:pt x="20" y="384"/>
                  </a:cubicBezTo>
                  <a:cubicBezTo>
                    <a:pt x="23" y="388"/>
                    <a:pt x="26" y="393"/>
                    <a:pt x="31" y="399"/>
                  </a:cubicBezTo>
                  <a:cubicBezTo>
                    <a:pt x="32" y="402"/>
                    <a:pt x="34" y="407"/>
                    <a:pt x="37" y="411"/>
                  </a:cubicBezTo>
                  <a:cubicBezTo>
                    <a:pt x="42" y="416"/>
                    <a:pt x="46" y="421"/>
                    <a:pt x="49" y="427"/>
                  </a:cubicBezTo>
                  <a:cubicBezTo>
                    <a:pt x="52" y="430"/>
                    <a:pt x="55" y="434"/>
                    <a:pt x="59" y="437"/>
                  </a:cubicBezTo>
                  <a:cubicBezTo>
                    <a:pt x="63" y="442"/>
                    <a:pt x="69" y="448"/>
                    <a:pt x="74" y="453"/>
                  </a:cubicBezTo>
                  <a:cubicBezTo>
                    <a:pt x="77" y="456"/>
                    <a:pt x="82" y="461"/>
                    <a:pt x="85" y="464"/>
                  </a:cubicBezTo>
                  <a:cubicBezTo>
                    <a:pt x="91" y="468"/>
                    <a:pt x="97" y="473"/>
                    <a:pt x="105" y="477"/>
                  </a:cubicBezTo>
                  <a:cubicBezTo>
                    <a:pt x="108" y="481"/>
                    <a:pt x="111" y="484"/>
                    <a:pt x="115" y="487"/>
                  </a:cubicBezTo>
                  <a:cubicBezTo>
                    <a:pt x="126" y="494"/>
                    <a:pt x="138" y="502"/>
                    <a:pt x="151" y="510"/>
                  </a:cubicBezTo>
                  <a:cubicBezTo>
                    <a:pt x="252" y="568"/>
                    <a:pt x="383" y="597"/>
                    <a:pt x="515" y="597"/>
                  </a:cubicBezTo>
                  <a:cubicBezTo>
                    <a:pt x="647" y="597"/>
                    <a:pt x="778" y="568"/>
                    <a:pt x="878" y="510"/>
                  </a:cubicBezTo>
                  <a:cubicBezTo>
                    <a:pt x="891" y="502"/>
                    <a:pt x="903" y="494"/>
                    <a:pt x="914" y="487"/>
                  </a:cubicBezTo>
                  <a:cubicBezTo>
                    <a:pt x="917" y="485"/>
                    <a:pt x="918" y="484"/>
                    <a:pt x="921" y="481"/>
                  </a:cubicBezTo>
                  <a:cubicBezTo>
                    <a:pt x="929" y="474"/>
                    <a:pt x="937" y="470"/>
                    <a:pt x="943" y="464"/>
                  </a:cubicBezTo>
                  <a:cubicBezTo>
                    <a:pt x="948" y="461"/>
                    <a:pt x="949" y="457"/>
                    <a:pt x="952" y="454"/>
                  </a:cubicBezTo>
                  <a:cubicBezTo>
                    <a:pt x="958" y="448"/>
                    <a:pt x="965" y="444"/>
                    <a:pt x="969" y="437"/>
                  </a:cubicBezTo>
                  <a:cubicBezTo>
                    <a:pt x="972" y="434"/>
                    <a:pt x="974" y="431"/>
                    <a:pt x="977" y="428"/>
                  </a:cubicBezTo>
                  <a:cubicBezTo>
                    <a:pt x="981" y="422"/>
                    <a:pt x="986" y="417"/>
                    <a:pt x="991" y="411"/>
                  </a:cubicBezTo>
                  <a:cubicBezTo>
                    <a:pt x="994" y="407"/>
                    <a:pt x="994" y="404"/>
                    <a:pt x="997" y="399"/>
                  </a:cubicBezTo>
                  <a:cubicBezTo>
                    <a:pt x="1000" y="394"/>
                    <a:pt x="1003" y="390"/>
                    <a:pt x="1006" y="384"/>
                  </a:cubicBezTo>
                  <a:cubicBezTo>
                    <a:pt x="1009" y="381"/>
                    <a:pt x="1011" y="376"/>
                    <a:pt x="1012" y="371"/>
                  </a:cubicBezTo>
                  <a:cubicBezTo>
                    <a:pt x="1014" y="367"/>
                    <a:pt x="1017" y="362"/>
                    <a:pt x="1018" y="356"/>
                  </a:cubicBezTo>
                  <a:cubicBezTo>
                    <a:pt x="1020" y="351"/>
                    <a:pt x="1020" y="348"/>
                    <a:pt x="1021" y="344"/>
                  </a:cubicBezTo>
                  <a:cubicBezTo>
                    <a:pt x="1023" y="339"/>
                    <a:pt x="1024" y="333"/>
                    <a:pt x="1024" y="328"/>
                  </a:cubicBezTo>
                  <a:cubicBezTo>
                    <a:pt x="1026" y="324"/>
                    <a:pt x="1026" y="319"/>
                    <a:pt x="1026" y="314"/>
                  </a:cubicBezTo>
                  <a:cubicBezTo>
                    <a:pt x="1034" y="233"/>
                    <a:pt x="983" y="150"/>
                    <a:pt x="875" y="88"/>
                  </a:cubicBezTo>
                  <a:cubicBezTo>
                    <a:pt x="775" y="30"/>
                    <a:pt x="643"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32F859ED-36E5-B277-95C2-ECA9335D0ABD}"/>
                </a:ext>
              </a:extLst>
            </p:cNvPr>
            <p:cNvSpPr/>
            <p:nvPr/>
          </p:nvSpPr>
          <p:spPr>
            <a:xfrm>
              <a:off x="6472683" y="4106329"/>
              <a:ext cx="7491" cy="11039"/>
            </a:xfrm>
            <a:custGeom>
              <a:avLst/>
              <a:gdLst/>
              <a:ahLst/>
              <a:cxnLst/>
              <a:rect l="l" t="t" r="r" b="b"/>
              <a:pathLst>
                <a:path w="152" h="224" extrusionOk="0">
                  <a:moveTo>
                    <a:pt x="151" y="1"/>
                  </a:moveTo>
                  <a:lnTo>
                    <a:pt x="0" y="59"/>
                  </a:lnTo>
                  <a:lnTo>
                    <a:pt x="0" y="224"/>
                  </a:lnTo>
                  <a:lnTo>
                    <a:pt x="151" y="167"/>
                  </a:lnTo>
                  <a:lnTo>
                    <a:pt x="151" y="1"/>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D00A2445-0FC3-4DA8-6EA2-81A3D336BA7E}"/>
                </a:ext>
              </a:extLst>
            </p:cNvPr>
            <p:cNvSpPr/>
            <p:nvPr/>
          </p:nvSpPr>
          <p:spPr>
            <a:xfrm>
              <a:off x="6463911" y="4104161"/>
              <a:ext cx="8822" cy="13208"/>
            </a:xfrm>
            <a:custGeom>
              <a:avLst/>
              <a:gdLst/>
              <a:ahLst/>
              <a:cxnLst/>
              <a:rect l="l" t="t" r="r" b="b"/>
              <a:pathLst>
                <a:path w="179" h="268" extrusionOk="0">
                  <a:moveTo>
                    <a:pt x="0" y="0"/>
                  </a:moveTo>
                  <a:lnTo>
                    <a:pt x="0" y="165"/>
                  </a:lnTo>
                  <a:lnTo>
                    <a:pt x="178" y="268"/>
                  </a:lnTo>
                  <a:lnTo>
                    <a:pt x="178" y="103"/>
                  </a:lnTo>
                  <a:lnTo>
                    <a:pt x="0" y="0"/>
                  </a:ln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F0C7BF80-061E-C4E1-1C53-D8DC87980305}"/>
                </a:ext>
              </a:extLst>
            </p:cNvPr>
            <p:cNvSpPr/>
            <p:nvPr/>
          </p:nvSpPr>
          <p:spPr>
            <a:xfrm>
              <a:off x="6445233" y="3968734"/>
              <a:ext cx="13996" cy="125375"/>
            </a:xfrm>
            <a:custGeom>
              <a:avLst/>
              <a:gdLst/>
              <a:ahLst/>
              <a:cxnLst/>
              <a:rect l="l" t="t" r="r" b="b"/>
              <a:pathLst>
                <a:path w="284" h="2544" extrusionOk="0">
                  <a:moveTo>
                    <a:pt x="139" y="1"/>
                  </a:moveTo>
                  <a:cubicBezTo>
                    <a:pt x="62" y="2"/>
                    <a:pt x="1" y="52"/>
                    <a:pt x="1" y="115"/>
                  </a:cubicBezTo>
                  <a:lnTo>
                    <a:pt x="8" y="2543"/>
                  </a:lnTo>
                  <a:cubicBezTo>
                    <a:pt x="8" y="2482"/>
                    <a:pt x="70" y="2431"/>
                    <a:pt x="147" y="2431"/>
                  </a:cubicBezTo>
                  <a:cubicBezTo>
                    <a:pt x="222" y="2431"/>
                    <a:pt x="283" y="2480"/>
                    <a:pt x="284" y="2543"/>
                  </a:cubicBezTo>
                  <a:lnTo>
                    <a:pt x="284" y="2543"/>
                  </a:lnTo>
                  <a:lnTo>
                    <a:pt x="278" y="113"/>
                  </a:lnTo>
                  <a:cubicBezTo>
                    <a:pt x="278" y="52"/>
                    <a:pt x="214" y="1"/>
                    <a:pt x="139" y="1"/>
                  </a:cubicBezTo>
                  <a:close/>
                  <a:moveTo>
                    <a:pt x="284" y="2543"/>
                  </a:moveTo>
                  <a:lnTo>
                    <a:pt x="284" y="2543"/>
                  </a:lnTo>
                  <a:cubicBezTo>
                    <a:pt x="284" y="2543"/>
                    <a:pt x="284" y="2543"/>
                    <a:pt x="284" y="2543"/>
                  </a:cubicBezTo>
                  <a:close/>
                </a:path>
              </a:pathLst>
            </a:custGeom>
            <a:solidFill>
              <a:srgbClr val="F6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459;p46">
              <a:extLst>
                <a:ext uri="{FF2B5EF4-FFF2-40B4-BE49-F238E27FC236}">
                  <a16:creationId xmlns:a16="http://schemas.microsoft.com/office/drawing/2014/main" id="{9DE6DBAF-1236-F1E7-C8DD-AA77B3728862}"/>
                </a:ext>
              </a:extLst>
            </p:cNvPr>
            <p:cNvGrpSpPr/>
            <p:nvPr/>
          </p:nvGrpSpPr>
          <p:grpSpPr>
            <a:xfrm>
              <a:off x="5047469" y="3327650"/>
              <a:ext cx="708503" cy="475145"/>
              <a:chOff x="445502" y="2262069"/>
              <a:chExt cx="1007254" cy="675498"/>
            </a:xfrm>
          </p:grpSpPr>
          <p:sp>
            <p:nvSpPr>
              <p:cNvPr id="1460" name="Google Shape;1460;p46">
                <a:extLst>
                  <a:ext uri="{FF2B5EF4-FFF2-40B4-BE49-F238E27FC236}">
                    <a16:creationId xmlns:a16="http://schemas.microsoft.com/office/drawing/2014/main" id="{D962376D-9BCB-ACEB-BA57-169A080C8741}"/>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F5932FB7-BE79-BE28-33EA-34C43B08957F}"/>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D2748244-6530-E4A7-F0BA-BA583E9AFAFD}"/>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64F41D55-4A65-84DA-3C2A-56C2B2C3A14C}"/>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6">
                <a:extLst>
                  <a:ext uri="{FF2B5EF4-FFF2-40B4-BE49-F238E27FC236}">
                    <a16:creationId xmlns:a16="http://schemas.microsoft.com/office/drawing/2014/main" id="{AFFADEBC-430C-CFF5-A6D3-C81FC4727D85}"/>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a:extLst>
                  <a:ext uri="{FF2B5EF4-FFF2-40B4-BE49-F238E27FC236}">
                    <a16:creationId xmlns:a16="http://schemas.microsoft.com/office/drawing/2014/main" id="{E997BF24-B3B6-55BB-58EA-2C071E0DA309}"/>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D4676F75-BC87-F158-390A-B99EA20FDBD0}"/>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DCCDBE72-6167-76CB-A442-5D2BC02C6C34}"/>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4EF8D476-62DC-7EF7-37A2-45718CE4C91B}"/>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a:extLst>
                  <a:ext uri="{FF2B5EF4-FFF2-40B4-BE49-F238E27FC236}">
                    <a16:creationId xmlns:a16="http://schemas.microsoft.com/office/drawing/2014/main" id="{3471BE9C-F7F3-A2DB-F45A-D6C87F605B8F}"/>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a:extLst>
                  <a:ext uri="{FF2B5EF4-FFF2-40B4-BE49-F238E27FC236}">
                    <a16:creationId xmlns:a16="http://schemas.microsoft.com/office/drawing/2014/main" id="{CCE2E9D8-037C-89E6-A86A-34C103F46095}"/>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a:extLst>
                  <a:ext uri="{FF2B5EF4-FFF2-40B4-BE49-F238E27FC236}">
                    <a16:creationId xmlns:a16="http://schemas.microsoft.com/office/drawing/2014/main" id="{67B455FC-FDD5-90E0-ECE4-5FE2B87C84D4}"/>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a:extLst>
                  <a:ext uri="{FF2B5EF4-FFF2-40B4-BE49-F238E27FC236}">
                    <a16:creationId xmlns:a16="http://schemas.microsoft.com/office/drawing/2014/main" id="{BBE0DC9C-A074-6B58-42D9-0CDB6D9FCBD7}"/>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a:extLst>
                  <a:ext uri="{FF2B5EF4-FFF2-40B4-BE49-F238E27FC236}">
                    <a16:creationId xmlns:a16="http://schemas.microsoft.com/office/drawing/2014/main" id="{78C951BF-A1AF-4DFF-668C-D23492195648}"/>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a:extLst>
                  <a:ext uri="{FF2B5EF4-FFF2-40B4-BE49-F238E27FC236}">
                    <a16:creationId xmlns:a16="http://schemas.microsoft.com/office/drawing/2014/main" id="{4BAB661C-366F-354C-C854-65B6FDF582AE}"/>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a:extLst>
                  <a:ext uri="{FF2B5EF4-FFF2-40B4-BE49-F238E27FC236}">
                    <a16:creationId xmlns:a16="http://schemas.microsoft.com/office/drawing/2014/main" id="{3E5EFE47-CDC6-0CE7-3C60-B1D2289DE830}"/>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a:extLst>
                  <a:ext uri="{FF2B5EF4-FFF2-40B4-BE49-F238E27FC236}">
                    <a16:creationId xmlns:a16="http://schemas.microsoft.com/office/drawing/2014/main" id="{B2EBE037-9ECD-8C3B-4F8A-47EBE6C663DD}"/>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a:extLst>
                  <a:ext uri="{FF2B5EF4-FFF2-40B4-BE49-F238E27FC236}">
                    <a16:creationId xmlns:a16="http://schemas.microsoft.com/office/drawing/2014/main" id="{D1C98561-5983-8E11-71D3-002AD0832BFE}"/>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a:extLst>
                  <a:ext uri="{FF2B5EF4-FFF2-40B4-BE49-F238E27FC236}">
                    <a16:creationId xmlns:a16="http://schemas.microsoft.com/office/drawing/2014/main" id="{D2B6400D-2EB7-E24C-6D0F-AB70D39E80C6}"/>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a:extLst>
                  <a:ext uri="{FF2B5EF4-FFF2-40B4-BE49-F238E27FC236}">
                    <a16:creationId xmlns:a16="http://schemas.microsoft.com/office/drawing/2014/main" id="{BE499522-1685-7A68-1519-C033BFA0227C}"/>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a:extLst>
                  <a:ext uri="{FF2B5EF4-FFF2-40B4-BE49-F238E27FC236}">
                    <a16:creationId xmlns:a16="http://schemas.microsoft.com/office/drawing/2014/main" id="{5A2B8623-832A-9C46-1C07-8347DAD68C79}"/>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a:extLst>
                  <a:ext uri="{FF2B5EF4-FFF2-40B4-BE49-F238E27FC236}">
                    <a16:creationId xmlns:a16="http://schemas.microsoft.com/office/drawing/2014/main" id="{C4E43611-2A38-33FE-ED6B-061641AAF0CD}"/>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a:extLst>
                  <a:ext uri="{FF2B5EF4-FFF2-40B4-BE49-F238E27FC236}">
                    <a16:creationId xmlns:a16="http://schemas.microsoft.com/office/drawing/2014/main" id="{846017CA-773E-8409-6582-E841DF8AB2F5}"/>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a:extLst>
                  <a:ext uri="{FF2B5EF4-FFF2-40B4-BE49-F238E27FC236}">
                    <a16:creationId xmlns:a16="http://schemas.microsoft.com/office/drawing/2014/main" id="{9A541829-E699-FF26-67E5-931FE27859E6}"/>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a:extLst>
                  <a:ext uri="{FF2B5EF4-FFF2-40B4-BE49-F238E27FC236}">
                    <a16:creationId xmlns:a16="http://schemas.microsoft.com/office/drawing/2014/main" id="{41681961-9401-0D7A-8F8A-109227E451A6}"/>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46">
              <a:extLst>
                <a:ext uri="{FF2B5EF4-FFF2-40B4-BE49-F238E27FC236}">
                  <a16:creationId xmlns:a16="http://schemas.microsoft.com/office/drawing/2014/main" id="{57E048CD-7BD4-345B-F2EB-8F5D0EE4E239}"/>
                </a:ext>
              </a:extLst>
            </p:cNvPr>
            <p:cNvGrpSpPr/>
            <p:nvPr/>
          </p:nvGrpSpPr>
          <p:grpSpPr>
            <a:xfrm flipH="1">
              <a:off x="6090822" y="3327650"/>
              <a:ext cx="708503" cy="475145"/>
              <a:chOff x="445502" y="2262069"/>
              <a:chExt cx="1007254" cy="675498"/>
            </a:xfrm>
          </p:grpSpPr>
          <p:sp>
            <p:nvSpPr>
              <p:cNvPr id="1486" name="Google Shape;1486;p46">
                <a:extLst>
                  <a:ext uri="{FF2B5EF4-FFF2-40B4-BE49-F238E27FC236}">
                    <a16:creationId xmlns:a16="http://schemas.microsoft.com/office/drawing/2014/main" id="{4C31656F-0EEF-1852-82FA-435B0A4B8C9F}"/>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6">
                <a:extLst>
                  <a:ext uri="{FF2B5EF4-FFF2-40B4-BE49-F238E27FC236}">
                    <a16:creationId xmlns:a16="http://schemas.microsoft.com/office/drawing/2014/main" id="{96A87C8E-3B4A-E403-458B-7FF7EB57CAB4}"/>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6">
                <a:extLst>
                  <a:ext uri="{FF2B5EF4-FFF2-40B4-BE49-F238E27FC236}">
                    <a16:creationId xmlns:a16="http://schemas.microsoft.com/office/drawing/2014/main" id="{9FC2D281-D478-F1EF-7C3C-F35523615016}"/>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a:extLst>
                  <a:ext uri="{FF2B5EF4-FFF2-40B4-BE49-F238E27FC236}">
                    <a16:creationId xmlns:a16="http://schemas.microsoft.com/office/drawing/2014/main" id="{C1B899AB-5FF5-DF57-2496-3BA6FC708ECB}"/>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a:extLst>
                  <a:ext uri="{FF2B5EF4-FFF2-40B4-BE49-F238E27FC236}">
                    <a16:creationId xmlns:a16="http://schemas.microsoft.com/office/drawing/2014/main" id="{A996D1EA-3D58-01BD-3844-0A84471D37F6}"/>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a:extLst>
                  <a:ext uri="{FF2B5EF4-FFF2-40B4-BE49-F238E27FC236}">
                    <a16:creationId xmlns:a16="http://schemas.microsoft.com/office/drawing/2014/main" id="{A93E9181-77AA-3FC5-89AC-24C49B618944}"/>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a:extLst>
                  <a:ext uri="{FF2B5EF4-FFF2-40B4-BE49-F238E27FC236}">
                    <a16:creationId xmlns:a16="http://schemas.microsoft.com/office/drawing/2014/main" id="{DC1120FE-19A0-DDBB-A33A-2F0D61BA4A87}"/>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a:extLst>
                  <a:ext uri="{FF2B5EF4-FFF2-40B4-BE49-F238E27FC236}">
                    <a16:creationId xmlns:a16="http://schemas.microsoft.com/office/drawing/2014/main" id="{EDAAFA8C-AF99-358A-D19E-FF548702A18A}"/>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a:extLst>
                  <a:ext uri="{FF2B5EF4-FFF2-40B4-BE49-F238E27FC236}">
                    <a16:creationId xmlns:a16="http://schemas.microsoft.com/office/drawing/2014/main" id="{B23017FB-96E4-E975-8A7E-ECA58BA793B2}"/>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a:extLst>
                  <a:ext uri="{FF2B5EF4-FFF2-40B4-BE49-F238E27FC236}">
                    <a16:creationId xmlns:a16="http://schemas.microsoft.com/office/drawing/2014/main" id="{408C9932-45FD-94FD-AAC2-52A0AE7B6E58}"/>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a:extLst>
                  <a:ext uri="{FF2B5EF4-FFF2-40B4-BE49-F238E27FC236}">
                    <a16:creationId xmlns:a16="http://schemas.microsoft.com/office/drawing/2014/main" id="{0260BCA0-7E50-F3DC-F593-01C4623FB344}"/>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a:extLst>
                  <a:ext uri="{FF2B5EF4-FFF2-40B4-BE49-F238E27FC236}">
                    <a16:creationId xmlns:a16="http://schemas.microsoft.com/office/drawing/2014/main" id="{3B1CD20E-391E-6F05-5BD7-A89D798A2727}"/>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a:extLst>
                  <a:ext uri="{FF2B5EF4-FFF2-40B4-BE49-F238E27FC236}">
                    <a16:creationId xmlns:a16="http://schemas.microsoft.com/office/drawing/2014/main" id="{402F9EA9-6EB6-92A1-9A91-10005612F17E}"/>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a:extLst>
                  <a:ext uri="{FF2B5EF4-FFF2-40B4-BE49-F238E27FC236}">
                    <a16:creationId xmlns:a16="http://schemas.microsoft.com/office/drawing/2014/main" id="{B58D9042-FEF9-4C71-A073-FEDEE9CB7F1F}"/>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a:extLst>
                  <a:ext uri="{FF2B5EF4-FFF2-40B4-BE49-F238E27FC236}">
                    <a16:creationId xmlns:a16="http://schemas.microsoft.com/office/drawing/2014/main" id="{60A6E455-5B6A-F49D-118C-C4228C1E8E2E}"/>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a:extLst>
                  <a:ext uri="{FF2B5EF4-FFF2-40B4-BE49-F238E27FC236}">
                    <a16:creationId xmlns:a16="http://schemas.microsoft.com/office/drawing/2014/main" id="{EF4E0A68-D678-4EB8-D800-7EC97E3D4BF9}"/>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a:extLst>
                  <a:ext uri="{FF2B5EF4-FFF2-40B4-BE49-F238E27FC236}">
                    <a16:creationId xmlns:a16="http://schemas.microsoft.com/office/drawing/2014/main" id="{EA150F28-FADD-A7C8-C5E8-9281A89329B3}"/>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a:extLst>
                  <a:ext uri="{FF2B5EF4-FFF2-40B4-BE49-F238E27FC236}">
                    <a16:creationId xmlns:a16="http://schemas.microsoft.com/office/drawing/2014/main" id="{84536702-629A-4891-8147-926A4AA5CAD4}"/>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a:extLst>
                  <a:ext uri="{FF2B5EF4-FFF2-40B4-BE49-F238E27FC236}">
                    <a16:creationId xmlns:a16="http://schemas.microsoft.com/office/drawing/2014/main" id="{204FD122-CC93-C19D-07D1-C97C5F26214B}"/>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a:extLst>
                  <a:ext uri="{FF2B5EF4-FFF2-40B4-BE49-F238E27FC236}">
                    <a16:creationId xmlns:a16="http://schemas.microsoft.com/office/drawing/2014/main" id="{A93D8484-D5C9-016E-DFDA-E99B71AE5D4C}"/>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a:extLst>
                  <a:ext uri="{FF2B5EF4-FFF2-40B4-BE49-F238E27FC236}">
                    <a16:creationId xmlns:a16="http://schemas.microsoft.com/office/drawing/2014/main" id="{8A50FA65-97B0-E63C-0932-49E59D43BEB0}"/>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a:extLst>
                  <a:ext uri="{FF2B5EF4-FFF2-40B4-BE49-F238E27FC236}">
                    <a16:creationId xmlns:a16="http://schemas.microsoft.com/office/drawing/2014/main" id="{CE4B5EB5-66AC-3194-EBC6-57966A2D5A65}"/>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a:extLst>
                  <a:ext uri="{FF2B5EF4-FFF2-40B4-BE49-F238E27FC236}">
                    <a16:creationId xmlns:a16="http://schemas.microsoft.com/office/drawing/2014/main" id="{70870914-CC0C-C4CC-0407-1810B3F5BFC6}"/>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a:extLst>
                  <a:ext uri="{FF2B5EF4-FFF2-40B4-BE49-F238E27FC236}">
                    <a16:creationId xmlns:a16="http://schemas.microsoft.com/office/drawing/2014/main" id="{9DEB5AA6-705A-4E11-9584-323F668C7F50}"/>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a:extLst>
                  <a:ext uri="{FF2B5EF4-FFF2-40B4-BE49-F238E27FC236}">
                    <a16:creationId xmlns:a16="http://schemas.microsoft.com/office/drawing/2014/main" id="{A021EE2E-5D44-DB20-12E7-E1DDD35AED0B}"/>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46">
              <a:extLst>
                <a:ext uri="{FF2B5EF4-FFF2-40B4-BE49-F238E27FC236}">
                  <a16:creationId xmlns:a16="http://schemas.microsoft.com/office/drawing/2014/main" id="{FE4F3E38-E02B-E457-7C9A-EE93A528AF63}"/>
                </a:ext>
              </a:extLst>
            </p:cNvPr>
            <p:cNvGrpSpPr/>
            <p:nvPr/>
          </p:nvGrpSpPr>
          <p:grpSpPr>
            <a:xfrm flipH="1">
              <a:off x="5051419" y="3928837"/>
              <a:ext cx="708503" cy="475145"/>
              <a:chOff x="445502" y="2262069"/>
              <a:chExt cx="1007254" cy="675498"/>
            </a:xfrm>
          </p:grpSpPr>
          <p:sp>
            <p:nvSpPr>
              <p:cNvPr id="1512" name="Google Shape;1512;p46">
                <a:extLst>
                  <a:ext uri="{FF2B5EF4-FFF2-40B4-BE49-F238E27FC236}">
                    <a16:creationId xmlns:a16="http://schemas.microsoft.com/office/drawing/2014/main" id="{16F70578-D7DB-98A4-E04A-0840594211C5}"/>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a:extLst>
                  <a:ext uri="{FF2B5EF4-FFF2-40B4-BE49-F238E27FC236}">
                    <a16:creationId xmlns:a16="http://schemas.microsoft.com/office/drawing/2014/main" id="{2D40967F-9158-EB62-E018-C1AE59613790}"/>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a:extLst>
                  <a:ext uri="{FF2B5EF4-FFF2-40B4-BE49-F238E27FC236}">
                    <a16:creationId xmlns:a16="http://schemas.microsoft.com/office/drawing/2014/main" id="{85A082CB-61F6-44E2-49F9-4E9D6D272230}"/>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a:extLst>
                  <a:ext uri="{FF2B5EF4-FFF2-40B4-BE49-F238E27FC236}">
                    <a16:creationId xmlns:a16="http://schemas.microsoft.com/office/drawing/2014/main" id="{05D7D33A-EBB4-BE68-434A-FDA5DF270085}"/>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a:extLst>
                  <a:ext uri="{FF2B5EF4-FFF2-40B4-BE49-F238E27FC236}">
                    <a16:creationId xmlns:a16="http://schemas.microsoft.com/office/drawing/2014/main" id="{393388A4-0C54-403D-DD7C-1898B3872895}"/>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a:extLst>
                  <a:ext uri="{FF2B5EF4-FFF2-40B4-BE49-F238E27FC236}">
                    <a16:creationId xmlns:a16="http://schemas.microsoft.com/office/drawing/2014/main" id="{B80B740D-8A3A-04DD-4380-D1486BF4BD9E}"/>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a:extLst>
                  <a:ext uri="{FF2B5EF4-FFF2-40B4-BE49-F238E27FC236}">
                    <a16:creationId xmlns:a16="http://schemas.microsoft.com/office/drawing/2014/main" id="{985F6D52-CDBE-91E0-80E8-AA410E737A80}"/>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a:extLst>
                  <a:ext uri="{FF2B5EF4-FFF2-40B4-BE49-F238E27FC236}">
                    <a16:creationId xmlns:a16="http://schemas.microsoft.com/office/drawing/2014/main" id="{2C0440EA-ADA8-F3FA-7E07-78585780F3AB}"/>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a:extLst>
                  <a:ext uri="{FF2B5EF4-FFF2-40B4-BE49-F238E27FC236}">
                    <a16:creationId xmlns:a16="http://schemas.microsoft.com/office/drawing/2014/main" id="{278FD41C-0A49-490F-32B1-A00F73E0CEB0}"/>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a:extLst>
                  <a:ext uri="{FF2B5EF4-FFF2-40B4-BE49-F238E27FC236}">
                    <a16:creationId xmlns:a16="http://schemas.microsoft.com/office/drawing/2014/main" id="{A455D4E3-C393-2167-BF56-58819FFD09FE}"/>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a:extLst>
                  <a:ext uri="{FF2B5EF4-FFF2-40B4-BE49-F238E27FC236}">
                    <a16:creationId xmlns:a16="http://schemas.microsoft.com/office/drawing/2014/main" id="{8162664A-5C21-CB23-9713-11ACD23E344C}"/>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a:extLst>
                  <a:ext uri="{FF2B5EF4-FFF2-40B4-BE49-F238E27FC236}">
                    <a16:creationId xmlns:a16="http://schemas.microsoft.com/office/drawing/2014/main" id="{5829EDA6-27CF-3852-D615-3D4222B055D5}"/>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a:extLst>
                  <a:ext uri="{FF2B5EF4-FFF2-40B4-BE49-F238E27FC236}">
                    <a16:creationId xmlns:a16="http://schemas.microsoft.com/office/drawing/2014/main" id="{F2ED4641-73D0-7ED4-2685-B1CF008A10BC}"/>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a:extLst>
                  <a:ext uri="{FF2B5EF4-FFF2-40B4-BE49-F238E27FC236}">
                    <a16:creationId xmlns:a16="http://schemas.microsoft.com/office/drawing/2014/main" id="{7EA288E0-C831-DEB0-B7E5-BA45C341AD60}"/>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a:extLst>
                  <a:ext uri="{FF2B5EF4-FFF2-40B4-BE49-F238E27FC236}">
                    <a16:creationId xmlns:a16="http://schemas.microsoft.com/office/drawing/2014/main" id="{9737CE59-073F-FBC3-7469-DF6251175628}"/>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a:extLst>
                  <a:ext uri="{FF2B5EF4-FFF2-40B4-BE49-F238E27FC236}">
                    <a16:creationId xmlns:a16="http://schemas.microsoft.com/office/drawing/2014/main" id="{CC52C7F8-1016-0241-E7DC-B92551D726F8}"/>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a:extLst>
                  <a:ext uri="{FF2B5EF4-FFF2-40B4-BE49-F238E27FC236}">
                    <a16:creationId xmlns:a16="http://schemas.microsoft.com/office/drawing/2014/main" id="{2E856EA5-A219-050F-0822-FC7949B4E59E}"/>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a:extLst>
                  <a:ext uri="{FF2B5EF4-FFF2-40B4-BE49-F238E27FC236}">
                    <a16:creationId xmlns:a16="http://schemas.microsoft.com/office/drawing/2014/main" id="{76A8D52E-6B8E-3A45-5E01-7EDB0E00EBFF}"/>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a:extLst>
                  <a:ext uri="{FF2B5EF4-FFF2-40B4-BE49-F238E27FC236}">
                    <a16:creationId xmlns:a16="http://schemas.microsoft.com/office/drawing/2014/main" id="{A8349F93-C201-57AE-F58B-29B6CCBA6213}"/>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a:extLst>
                  <a:ext uri="{FF2B5EF4-FFF2-40B4-BE49-F238E27FC236}">
                    <a16:creationId xmlns:a16="http://schemas.microsoft.com/office/drawing/2014/main" id="{B4A142E9-10E4-7BFE-AE29-E9B058EDC2D2}"/>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a:extLst>
                  <a:ext uri="{FF2B5EF4-FFF2-40B4-BE49-F238E27FC236}">
                    <a16:creationId xmlns:a16="http://schemas.microsoft.com/office/drawing/2014/main" id="{D94B252E-3E72-313D-19A2-5FE1D35A1563}"/>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a:extLst>
                  <a:ext uri="{FF2B5EF4-FFF2-40B4-BE49-F238E27FC236}">
                    <a16:creationId xmlns:a16="http://schemas.microsoft.com/office/drawing/2014/main" id="{E12048A4-4267-66EA-227D-A538224AD3AC}"/>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a:extLst>
                  <a:ext uri="{FF2B5EF4-FFF2-40B4-BE49-F238E27FC236}">
                    <a16:creationId xmlns:a16="http://schemas.microsoft.com/office/drawing/2014/main" id="{06C679AE-B1AC-999C-9B29-CEB96C9A1819}"/>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a:extLst>
                  <a:ext uri="{FF2B5EF4-FFF2-40B4-BE49-F238E27FC236}">
                    <a16:creationId xmlns:a16="http://schemas.microsoft.com/office/drawing/2014/main" id="{F541FE2F-ED33-FD9E-F385-5F87B64AEBEB}"/>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a:extLst>
                  <a:ext uri="{FF2B5EF4-FFF2-40B4-BE49-F238E27FC236}">
                    <a16:creationId xmlns:a16="http://schemas.microsoft.com/office/drawing/2014/main" id="{C4A42BEA-5F67-D987-020A-93DF77BFBA9D}"/>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6">
              <a:extLst>
                <a:ext uri="{FF2B5EF4-FFF2-40B4-BE49-F238E27FC236}">
                  <a16:creationId xmlns:a16="http://schemas.microsoft.com/office/drawing/2014/main" id="{A9847012-1742-0883-43C1-B59503F21C1B}"/>
                </a:ext>
              </a:extLst>
            </p:cNvPr>
            <p:cNvGrpSpPr/>
            <p:nvPr/>
          </p:nvGrpSpPr>
          <p:grpSpPr>
            <a:xfrm>
              <a:off x="6098020" y="3928837"/>
              <a:ext cx="708503" cy="475145"/>
              <a:chOff x="445502" y="2262069"/>
              <a:chExt cx="1007254" cy="675498"/>
            </a:xfrm>
          </p:grpSpPr>
          <p:sp>
            <p:nvSpPr>
              <p:cNvPr id="1538" name="Google Shape;1538;p46">
                <a:extLst>
                  <a:ext uri="{FF2B5EF4-FFF2-40B4-BE49-F238E27FC236}">
                    <a16:creationId xmlns:a16="http://schemas.microsoft.com/office/drawing/2014/main" id="{657D1D3E-04C5-5B7D-B15E-6E383ABA7CCE}"/>
                  </a:ext>
                </a:extLst>
              </p:cNvPr>
              <p:cNvSpPr/>
              <p:nvPr/>
            </p:nvSpPr>
            <p:spPr>
              <a:xfrm>
                <a:off x="475070" y="2601326"/>
                <a:ext cx="427677" cy="19828"/>
              </a:xfrm>
              <a:custGeom>
                <a:avLst/>
                <a:gdLst/>
                <a:ahLst/>
                <a:cxnLst/>
                <a:rect l="l" t="t" r="r" b="b"/>
                <a:pathLst>
                  <a:path w="6104" h="283" extrusionOk="0">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a:extLst>
                  <a:ext uri="{FF2B5EF4-FFF2-40B4-BE49-F238E27FC236}">
                    <a16:creationId xmlns:a16="http://schemas.microsoft.com/office/drawing/2014/main" id="{0CEA291C-A070-65C1-4E85-B814EEE1C468}"/>
                  </a:ext>
                </a:extLst>
              </p:cNvPr>
              <p:cNvSpPr/>
              <p:nvPr/>
            </p:nvSpPr>
            <p:spPr>
              <a:xfrm>
                <a:off x="467152" y="2601816"/>
                <a:ext cx="15905" cy="19338"/>
              </a:xfrm>
              <a:custGeom>
                <a:avLst/>
                <a:gdLst/>
                <a:ahLst/>
                <a:cxnLst/>
                <a:rect l="l" t="t" r="r" b="b"/>
                <a:pathLst>
                  <a:path w="227" h="276" extrusionOk="0">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a:extLst>
                  <a:ext uri="{FF2B5EF4-FFF2-40B4-BE49-F238E27FC236}">
                    <a16:creationId xmlns:a16="http://schemas.microsoft.com/office/drawing/2014/main" id="{F07DEF06-44E7-CCEE-4A05-C01F6F5AA3A1}"/>
                  </a:ext>
                </a:extLst>
              </p:cNvPr>
              <p:cNvSpPr/>
              <p:nvPr/>
            </p:nvSpPr>
            <p:spPr>
              <a:xfrm>
                <a:off x="994534" y="2601326"/>
                <a:ext cx="427677" cy="19828"/>
              </a:xfrm>
              <a:custGeom>
                <a:avLst/>
                <a:gdLst/>
                <a:ahLst/>
                <a:cxnLst/>
                <a:rect l="l" t="t" r="r" b="b"/>
                <a:pathLst>
                  <a:path w="6104" h="283" extrusionOk="0">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a:extLst>
                  <a:ext uri="{FF2B5EF4-FFF2-40B4-BE49-F238E27FC236}">
                    <a16:creationId xmlns:a16="http://schemas.microsoft.com/office/drawing/2014/main" id="{F5273CFE-2AD0-824A-34DC-FFF942F95A6A}"/>
                  </a:ext>
                </a:extLst>
              </p:cNvPr>
              <p:cNvSpPr/>
              <p:nvPr/>
            </p:nvSpPr>
            <p:spPr>
              <a:xfrm>
                <a:off x="986617" y="2601816"/>
                <a:ext cx="15835" cy="19338"/>
              </a:xfrm>
              <a:custGeom>
                <a:avLst/>
                <a:gdLst/>
                <a:ahLst/>
                <a:cxnLst/>
                <a:rect l="l" t="t" r="r" b="b"/>
                <a:pathLst>
                  <a:path w="226" h="276" extrusionOk="0">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a:extLst>
                  <a:ext uri="{FF2B5EF4-FFF2-40B4-BE49-F238E27FC236}">
                    <a16:creationId xmlns:a16="http://schemas.microsoft.com/office/drawing/2014/main" id="{DE602F5F-AECB-DF72-20DF-E2FD3DCB3F38}"/>
                  </a:ext>
                </a:extLst>
              </p:cNvPr>
              <p:cNvSpPr/>
              <p:nvPr/>
            </p:nvSpPr>
            <p:spPr>
              <a:xfrm>
                <a:off x="489714" y="2262069"/>
                <a:ext cx="916240" cy="339325"/>
              </a:xfrm>
              <a:custGeom>
                <a:avLst/>
                <a:gdLst/>
                <a:ahLst/>
                <a:cxnLst/>
                <a:rect l="l" t="t" r="r" b="b"/>
                <a:pathLst>
                  <a:path w="13077" h="4843" extrusionOk="0">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a:extLst>
                  <a:ext uri="{FF2B5EF4-FFF2-40B4-BE49-F238E27FC236}">
                    <a16:creationId xmlns:a16="http://schemas.microsoft.com/office/drawing/2014/main" id="{7834A60F-7103-5101-E88A-EA4B06AF34B7}"/>
                  </a:ext>
                </a:extLst>
              </p:cNvPr>
              <p:cNvSpPr/>
              <p:nvPr/>
            </p:nvSpPr>
            <p:spPr>
              <a:xfrm>
                <a:off x="445502" y="2551579"/>
                <a:ext cx="1004522" cy="385988"/>
              </a:xfrm>
              <a:custGeom>
                <a:avLst/>
                <a:gdLst/>
                <a:ahLst/>
                <a:cxnLst/>
                <a:rect l="l" t="t" r="r" b="b"/>
                <a:pathLst>
                  <a:path w="14337" h="5509" extrusionOk="0">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a:extLst>
                  <a:ext uri="{FF2B5EF4-FFF2-40B4-BE49-F238E27FC236}">
                    <a16:creationId xmlns:a16="http://schemas.microsoft.com/office/drawing/2014/main" id="{DDB94D58-4BA3-FC24-F489-E774049FBBD2}"/>
                  </a:ext>
                </a:extLst>
              </p:cNvPr>
              <p:cNvSpPr/>
              <p:nvPr/>
            </p:nvSpPr>
            <p:spPr>
              <a:xfrm>
                <a:off x="445853" y="2262350"/>
                <a:ext cx="1006904" cy="581540"/>
              </a:xfrm>
              <a:custGeom>
                <a:avLst/>
                <a:gdLst/>
                <a:ahLst/>
                <a:cxnLst/>
                <a:rect l="l" t="t" r="r" b="b"/>
                <a:pathLst>
                  <a:path w="14371" h="8300" extrusionOk="0">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a:extLst>
                  <a:ext uri="{FF2B5EF4-FFF2-40B4-BE49-F238E27FC236}">
                    <a16:creationId xmlns:a16="http://schemas.microsoft.com/office/drawing/2014/main" id="{0F347FE4-F62C-2212-388B-BA6710043EF2}"/>
                  </a:ext>
                </a:extLst>
              </p:cNvPr>
              <p:cNvSpPr/>
              <p:nvPr/>
            </p:nvSpPr>
            <p:spPr>
              <a:xfrm>
                <a:off x="937921" y="2330313"/>
                <a:ext cx="19898" cy="178245"/>
              </a:xfrm>
              <a:custGeom>
                <a:avLst/>
                <a:gdLst/>
                <a:ahLst/>
                <a:cxnLst/>
                <a:rect l="l" t="t" r="r" b="b"/>
                <a:pathLst>
                  <a:path w="284" h="2544" extrusionOk="0">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a:extLst>
                  <a:ext uri="{FF2B5EF4-FFF2-40B4-BE49-F238E27FC236}">
                    <a16:creationId xmlns:a16="http://schemas.microsoft.com/office/drawing/2014/main" id="{B2B30F4C-411B-DDC4-7E9D-10795AF26EF1}"/>
                  </a:ext>
                </a:extLst>
              </p:cNvPr>
              <p:cNvSpPr/>
              <p:nvPr/>
            </p:nvSpPr>
            <p:spPr>
              <a:xfrm>
                <a:off x="938482" y="2500572"/>
                <a:ext cx="19338" cy="15695"/>
              </a:xfrm>
              <a:custGeom>
                <a:avLst/>
                <a:gdLst/>
                <a:ahLst/>
                <a:cxnLst/>
                <a:rect l="l" t="t" r="r" b="b"/>
                <a:pathLst>
                  <a:path w="276" h="224" extrusionOk="0">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a:extLst>
                  <a:ext uri="{FF2B5EF4-FFF2-40B4-BE49-F238E27FC236}">
                    <a16:creationId xmlns:a16="http://schemas.microsoft.com/office/drawing/2014/main" id="{AB3B00D8-AC9C-229D-E201-6244FE1C882B}"/>
                  </a:ext>
                </a:extLst>
              </p:cNvPr>
              <p:cNvSpPr/>
              <p:nvPr/>
            </p:nvSpPr>
            <p:spPr>
              <a:xfrm>
                <a:off x="889646" y="2556764"/>
                <a:ext cx="119040" cy="137327"/>
              </a:xfrm>
              <a:custGeom>
                <a:avLst/>
                <a:gdLst/>
                <a:ahLst/>
                <a:cxnLst/>
                <a:rect l="l" t="t" r="r" b="b"/>
                <a:pathLst>
                  <a:path w="1699" h="1960" extrusionOk="0">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a:extLst>
                  <a:ext uri="{FF2B5EF4-FFF2-40B4-BE49-F238E27FC236}">
                    <a16:creationId xmlns:a16="http://schemas.microsoft.com/office/drawing/2014/main" id="{232C5520-575E-B1D2-7471-587DD62E6BDF}"/>
                  </a:ext>
                </a:extLst>
              </p:cNvPr>
              <p:cNvSpPr/>
              <p:nvPr/>
            </p:nvSpPr>
            <p:spPr>
              <a:xfrm>
                <a:off x="894411" y="2526916"/>
                <a:ext cx="110493" cy="60046"/>
              </a:xfrm>
              <a:custGeom>
                <a:avLst/>
                <a:gdLst/>
                <a:ahLst/>
                <a:cxnLst/>
                <a:rect l="l" t="t" r="r" b="b"/>
                <a:pathLst>
                  <a:path w="1577" h="857" extrusionOk="0">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a:extLst>
                  <a:ext uri="{FF2B5EF4-FFF2-40B4-BE49-F238E27FC236}">
                    <a16:creationId xmlns:a16="http://schemas.microsoft.com/office/drawing/2014/main" id="{6045FA1F-150E-54BA-44A5-037E8A4E7211}"/>
                  </a:ext>
                </a:extLst>
              </p:cNvPr>
              <p:cNvSpPr/>
              <p:nvPr/>
            </p:nvSpPr>
            <p:spPr>
              <a:xfrm>
                <a:off x="890067" y="2522572"/>
                <a:ext cx="119251" cy="68734"/>
              </a:xfrm>
              <a:custGeom>
                <a:avLst/>
                <a:gdLst/>
                <a:ahLst/>
                <a:cxnLst/>
                <a:rect l="l" t="t" r="r" b="b"/>
                <a:pathLst>
                  <a:path w="1702" h="981" extrusionOk="0">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a:extLst>
                  <a:ext uri="{FF2B5EF4-FFF2-40B4-BE49-F238E27FC236}">
                    <a16:creationId xmlns:a16="http://schemas.microsoft.com/office/drawing/2014/main" id="{3AB1491A-8675-39AE-DCAE-092908FC4F39}"/>
                  </a:ext>
                </a:extLst>
              </p:cNvPr>
              <p:cNvSpPr/>
              <p:nvPr/>
            </p:nvSpPr>
            <p:spPr>
              <a:xfrm>
                <a:off x="640914" y="2328071"/>
                <a:ext cx="105027" cy="80365"/>
              </a:xfrm>
              <a:custGeom>
                <a:avLst/>
                <a:gdLst/>
                <a:ahLst/>
                <a:cxnLst/>
                <a:rect l="l" t="t" r="r" b="b"/>
                <a:pathLst>
                  <a:path w="1499" h="1147" extrusionOk="0">
                    <a:moveTo>
                      <a:pt x="0" y="0"/>
                    </a:moveTo>
                    <a:lnTo>
                      <a:pt x="0" y="100"/>
                    </a:lnTo>
                    <a:lnTo>
                      <a:pt x="1499" y="1146"/>
                    </a:lnTo>
                    <a:lnTo>
                      <a:pt x="1499" y="10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a:extLst>
                  <a:ext uri="{FF2B5EF4-FFF2-40B4-BE49-F238E27FC236}">
                    <a16:creationId xmlns:a16="http://schemas.microsoft.com/office/drawing/2014/main" id="{C27295D9-F1D0-991B-090C-11BFCC70D7ED}"/>
                  </a:ext>
                </a:extLst>
              </p:cNvPr>
              <p:cNvSpPr/>
              <p:nvPr/>
            </p:nvSpPr>
            <p:spPr>
              <a:xfrm>
                <a:off x="745872" y="2401219"/>
                <a:ext cx="180698" cy="101174"/>
              </a:xfrm>
              <a:custGeom>
                <a:avLst/>
                <a:gdLst/>
                <a:ahLst/>
                <a:cxnLst/>
                <a:rect l="l" t="t" r="r" b="b"/>
                <a:pathLst>
                  <a:path w="2579" h="1444" extrusionOk="0">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a:extLst>
                  <a:ext uri="{FF2B5EF4-FFF2-40B4-BE49-F238E27FC236}">
                    <a16:creationId xmlns:a16="http://schemas.microsoft.com/office/drawing/2014/main" id="{228A5FB2-E1E5-5F78-B29C-EBF61B77863B}"/>
                  </a:ext>
                </a:extLst>
              </p:cNvPr>
              <p:cNvSpPr/>
              <p:nvPr/>
            </p:nvSpPr>
            <p:spPr>
              <a:xfrm>
                <a:off x="640914" y="2323587"/>
                <a:ext cx="299668" cy="174182"/>
              </a:xfrm>
              <a:custGeom>
                <a:avLst/>
                <a:gdLst/>
                <a:ahLst/>
                <a:cxnLst/>
                <a:rect l="l" t="t" r="r" b="b"/>
                <a:pathLst>
                  <a:path w="4277" h="2486" extrusionOk="0">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a:extLst>
                  <a:ext uri="{FF2B5EF4-FFF2-40B4-BE49-F238E27FC236}">
                    <a16:creationId xmlns:a16="http://schemas.microsoft.com/office/drawing/2014/main" id="{133D9030-B663-03DF-8C76-7F42662691EF}"/>
                  </a:ext>
                </a:extLst>
              </p:cNvPr>
              <p:cNvSpPr/>
              <p:nvPr/>
            </p:nvSpPr>
            <p:spPr>
              <a:xfrm>
                <a:off x="921246" y="2482285"/>
                <a:ext cx="54581" cy="123104"/>
              </a:xfrm>
              <a:custGeom>
                <a:avLst/>
                <a:gdLst/>
                <a:ahLst/>
                <a:cxnLst/>
                <a:rect l="l" t="t" r="r" b="b"/>
                <a:pathLst>
                  <a:path w="779" h="1757" extrusionOk="0">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a:extLst>
                  <a:ext uri="{FF2B5EF4-FFF2-40B4-BE49-F238E27FC236}">
                    <a16:creationId xmlns:a16="http://schemas.microsoft.com/office/drawing/2014/main" id="{539B9592-02A1-5BF2-67C6-D54FCE7E3896}"/>
                  </a:ext>
                </a:extLst>
              </p:cNvPr>
              <p:cNvSpPr/>
              <p:nvPr/>
            </p:nvSpPr>
            <p:spPr>
              <a:xfrm>
                <a:off x="920825" y="2466590"/>
                <a:ext cx="54791" cy="31529"/>
              </a:xfrm>
              <a:custGeom>
                <a:avLst/>
                <a:gdLst/>
                <a:ahLst/>
                <a:cxnLst/>
                <a:rect l="l" t="t" r="r" b="b"/>
                <a:pathLst>
                  <a:path w="782" h="450" extrusionOk="0">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a:extLst>
                  <a:ext uri="{FF2B5EF4-FFF2-40B4-BE49-F238E27FC236}">
                    <a16:creationId xmlns:a16="http://schemas.microsoft.com/office/drawing/2014/main" id="{80562C12-E0A3-9D8C-C599-D7F146E29FB2}"/>
                  </a:ext>
                </a:extLst>
              </p:cNvPr>
              <p:cNvSpPr/>
              <p:nvPr/>
            </p:nvSpPr>
            <p:spPr>
              <a:xfrm>
                <a:off x="923908" y="2469112"/>
                <a:ext cx="48695" cy="26485"/>
              </a:xfrm>
              <a:custGeom>
                <a:avLst/>
                <a:gdLst/>
                <a:ahLst/>
                <a:cxnLst/>
                <a:rect l="l" t="t" r="r" b="b"/>
                <a:pathLst>
                  <a:path w="695" h="378" extrusionOk="0">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a:extLst>
                  <a:ext uri="{FF2B5EF4-FFF2-40B4-BE49-F238E27FC236}">
                    <a16:creationId xmlns:a16="http://schemas.microsoft.com/office/drawing/2014/main" id="{6F8321C8-E4DD-007B-004F-855AAE977B45}"/>
                  </a:ext>
                </a:extLst>
              </p:cNvPr>
              <p:cNvSpPr/>
              <p:nvPr/>
            </p:nvSpPr>
            <p:spPr>
              <a:xfrm>
                <a:off x="937641" y="2476609"/>
                <a:ext cx="21510" cy="11631"/>
              </a:xfrm>
              <a:custGeom>
                <a:avLst/>
                <a:gdLst/>
                <a:ahLst/>
                <a:cxnLst/>
                <a:rect l="l" t="t" r="r" b="b"/>
                <a:pathLst>
                  <a:path w="307" h="166" extrusionOk="0">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a:extLst>
                  <a:ext uri="{FF2B5EF4-FFF2-40B4-BE49-F238E27FC236}">
                    <a16:creationId xmlns:a16="http://schemas.microsoft.com/office/drawing/2014/main" id="{36FB1586-0B93-EC5A-1555-FB8D84C08B11}"/>
                  </a:ext>
                </a:extLst>
              </p:cNvPr>
              <p:cNvSpPr/>
              <p:nvPr/>
            </p:nvSpPr>
            <p:spPr>
              <a:xfrm>
                <a:off x="930635" y="2518158"/>
                <a:ext cx="51007" cy="59135"/>
              </a:xfrm>
              <a:custGeom>
                <a:avLst/>
                <a:gdLst/>
                <a:ahLst/>
                <a:cxnLst/>
                <a:rect l="l" t="t" r="r" b="b"/>
                <a:pathLst>
                  <a:path w="728" h="844" extrusionOk="0">
                    <a:moveTo>
                      <a:pt x="0" y="0"/>
                    </a:moveTo>
                    <a:lnTo>
                      <a:pt x="2" y="100"/>
                    </a:lnTo>
                    <a:lnTo>
                      <a:pt x="728" y="843"/>
                    </a:lnTo>
                    <a:lnTo>
                      <a:pt x="728" y="7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a:extLst>
                  <a:ext uri="{FF2B5EF4-FFF2-40B4-BE49-F238E27FC236}">
                    <a16:creationId xmlns:a16="http://schemas.microsoft.com/office/drawing/2014/main" id="{3560E7CB-1249-25A6-573F-28D4E058846A}"/>
                  </a:ext>
                </a:extLst>
              </p:cNvPr>
              <p:cNvSpPr/>
              <p:nvPr/>
            </p:nvSpPr>
            <p:spPr>
              <a:xfrm>
                <a:off x="981572" y="2570076"/>
                <a:ext cx="39306" cy="31109"/>
              </a:xfrm>
              <a:custGeom>
                <a:avLst/>
                <a:gdLst/>
                <a:ahLst/>
                <a:cxnLst/>
                <a:rect l="l" t="t" r="r" b="b"/>
                <a:pathLst>
                  <a:path w="561" h="444" extrusionOk="0">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a:extLst>
                  <a:ext uri="{FF2B5EF4-FFF2-40B4-BE49-F238E27FC236}">
                    <a16:creationId xmlns:a16="http://schemas.microsoft.com/office/drawing/2014/main" id="{E7402FCF-3C5B-0FAB-A453-668F44C03958}"/>
                  </a:ext>
                </a:extLst>
              </p:cNvPr>
              <p:cNvSpPr/>
              <p:nvPr/>
            </p:nvSpPr>
            <p:spPr>
              <a:xfrm>
                <a:off x="1020809" y="2594109"/>
                <a:ext cx="209354" cy="96690"/>
              </a:xfrm>
              <a:custGeom>
                <a:avLst/>
                <a:gdLst/>
                <a:ahLst/>
                <a:cxnLst/>
                <a:rect l="l" t="t" r="r" b="b"/>
                <a:pathLst>
                  <a:path w="2988" h="1380" extrusionOk="0">
                    <a:moveTo>
                      <a:pt x="1" y="1"/>
                    </a:moveTo>
                    <a:lnTo>
                      <a:pt x="1" y="101"/>
                    </a:lnTo>
                    <a:lnTo>
                      <a:pt x="2988" y="1379"/>
                    </a:lnTo>
                    <a:lnTo>
                      <a:pt x="2988" y="127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a:extLst>
                  <a:ext uri="{FF2B5EF4-FFF2-40B4-BE49-F238E27FC236}">
                    <a16:creationId xmlns:a16="http://schemas.microsoft.com/office/drawing/2014/main" id="{0DABDEE7-A8B0-B811-E148-65088BB1A7D1}"/>
                  </a:ext>
                </a:extLst>
              </p:cNvPr>
              <p:cNvSpPr/>
              <p:nvPr/>
            </p:nvSpPr>
            <p:spPr>
              <a:xfrm>
                <a:off x="1230094" y="2667607"/>
                <a:ext cx="27816" cy="23192"/>
              </a:xfrm>
              <a:custGeom>
                <a:avLst/>
                <a:gdLst/>
                <a:ahLst/>
                <a:cxnLst/>
                <a:rect l="l" t="t" r="r" b="b"/>
                <a:pathLst>
                  <a:path w="397" h="331" extrusionOk="0">
                    <a:moveTo>
                      <a:pt x="396" y="1"/>
                    </a:moveTo>
                    <a:lnTo>
                      <a:pt x="1" y="230"/>
                    </a:lnTo>
                    <a:lnTo>
                      <a:pt x="1" y="330"/>
                    </a:lnTo>
                    <a:lnTo>
                      <a:pt x="396" y="102"/>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a:extLst>
                  <a:ext uri="{FF2B5EF4-FFF2-40B4-BE49-F238E27FC236}">
                    <a16:creationId xmlns:a16="http://schemas.microsoft.com/office/drawing/2014/main" id="{E452E65F-5436-97B8-E9F7-8CEED649F444}"/>
                  </a:ext>
                </a:extLst>
              </p:cNvPr>
              <p:cNvSpPr/>
              <p:nvPr/>
            </p:nvSpPr>
            <p:spPr>
              <a:xfrm>
                <a:off x="930635" y="2492374"/>
                <a:ext cx="327274" cy="191418"/>
              </a:xfrm>
              <a:custGeom>
                <a:avLst/>
                <a:gdLst/>
                <a:ahLst/>
                <a:cxnLst/>
                <a:rect l="l" t="t" r="r" b="b"/>
                <a:pathLst>
                  <a:path w="4671" h="2732" extrusionOk="0">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a:extLst>
                  <a:ext uri="{FF2B5EF4-FFF2-40B4-BE49-F238E27FC236}">
                    <a16:creationId xmlns:a16="http://schemas.microsoft.com/office/drawing/2014/main" id="{A7D4B67B-4A0C-14A9-6BC9-6E40EF769E99}"/>
                  </a:ext>
                </a:extLst>
              </p:cNvPr>
              <p:cNvSpPr/>
              <p:nvPr/>
            </p:nvSpPr>
            <p:spPr>
              <a:xfrm>
                <a:off x="937921" y="2648129"/>
                <a:ext cx="19898" cy="178105"/>
              </a:xfrm>
              <a:custGeom>
                <a:avLst/>
                <a:gdLst/>
                <a:ahLst/>
                <a:cxnLst/>
                <a:rect l="l" t="t" r="r" b="b"/>
                <a:pathLst>
                  <a:path w="284" h="2542" extrusionOk="0">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1" name="Google Shape;1581;p46">
            <a:extLst>
              <a:ext uri="{FF2B5EF4-FFF2-40B4-BE49-F238E27FC236}">
                <a16:creationId xmlns:a16="http://schemas.microsoft.com/office/drawing/2014/main" id="{5DD0C085-26D9-DEDC-09BC-AFD3EB1880AA}"/>
              </a:ext>
            </a:extLst>
          </p:cNvPr>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465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6">
          <a:extLst>
            <a:ext uri="{FF2B5EF4-FFF2-40B4-BE49-F238E27FC236}">
              <a16:creationId xmlns:a16="http://schemas.microsoft.com/office/drawing/2014/main" id="{135D8F1B-C86D-AEDA-4A51-FF516D92D367}"/>
            </a:ext>
          </a:extLst>
        </p:cNvPr>
        <p:cNvGrpSpPr/>
        <p:nvPr/>
      </p:nvGrpSpPr>
      <p:grpSpPr>
        <a:xfrm>
          <a:off x="0" y="0"/>
          <a:ext cx="0" cy="0"/>
          <a:chOff x="0" y="0"/>
          <a:chExt cx="0" cy="0"/>
        </a:xfrm>
      </p:grpSpPr>
      <p:sp>
        <p:nvSpPr>
          <p:cNvPr id="1017" name="Google Shape;1017;p44">
            <a:extLst>
              <a:ext uri="{FF2B5EF4-FFF2-40B4-BE49-F238E27FC236}">
                <a16:creationId xmlns:a16="http://schemas.microsoft.com/office/drawing/2014/main" id="{73B3AC2C-E97A-0D15-10F5-7DA6B2A85F29}"/>
              </a:ext>
            </a:extLst>
          </p:cNvPr>
          <p:cNvSpPr txBox="1">
            <a:spLocks noGrp="1"/>
          </p:cNvSpPr>
          <p:nvPr>
            <p:ph type="title"/>
          </p:nvPr>
        </p:nvSpPr>
        <p:spPr>
          <a:xfrm>
            <a:off x="720000" y="2414400"/>
            <a:ext cx="585398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CONTROL and ESTIMATOR</a:t>
            </a:r>
            <a:endParaRPr sz="3200" dirty="0"/>
          </a:p>
        </p:txBody>
      </p:sp>
      <p:sp>
        <p:nvSpPr>
          <p:cNvPr id="1018" name="Google Shape;1018;p44">
            <a:extLst>
              <a:ext uri="{FF2B5EF4-FFF2-40B4-BE49-F238E27FC236}">
                <a16:creationId xmlns:a16="http://schemas.microsoft.com/office/drawing/2014/main" id="{45FB844D-35E6-D56D-2D84-1AB9474D7A68}"/>
              </a:ext>
            </a:extLst>
          </p:cNvPr>
          <p:cNvSpPr txBox="1">
            <a:spLocks noGrp="1"/>
          </p:cNvSpPr>
          <p:nvPr>
            <p:ph type="subTitle" idx="1"/>
          </p:nvPr>
        </p:nvSpPr>
        <p:spPr>
          <a:xfrm>
            <a:off x="720000" y="3256200"/>
            <a:ext cx="4032600" cy="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9" name="Google Shape;1019;p44">
            <a:extLst>
              <a:ext uri="{FF2B5EF4-FFF2-40B4-BE49-F238E27FC236}">
                <a16:creationId xmlns:a16="http://schemas.microsoft.com/office/drawing/2014/main" id="{019947AD-CEB4-DA73-5FAA-249B48602A47}"/>
              </a:ext>
            </a:extLst>
          </p:cNvPr>
          <p:cNvSpPr txBox="1">
            <a:spLocks noGrp="1"/>
          </p:cNvSpPr>
          <p:nvPr>
            <p:ph type="title" idx="2"/>
          </p:nvPr>
        </p:nvSpPr>
        <p:spPr>
          <a:xfrm>
            <a:off x="720000" y="1489200"/>
            <a:ext cx="1797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020" name="Google Shape;1020;p44">
            <a:extLst>
              <a:ext uri="{FF2B5EF4-FFF2-40B4-BE49-F238E27FC236}">
                <a16:creationId xmlns:a16="http://schemas.microsoft.com/office/drawing/2014/main" id="{D05C71B8-1CED-8471-79B1-3E5BB6B5C82F}"/>
              </a:ext>
            </a:extLst>
          </p:cNvPr>
          <p:cNvSpPr/>
          <p:nvPr/>
        </p:nvSpPr>
        <p:spPr>
          <a:xfrm>
            <a:off x="796601" y="3731700"/>
            <a:ext cx="37755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4">
            <a:extLst>
              <a:ext uri="{FF2B5EF4-FFF2-40B4-BE49-F238E27FC236}">
                <a16:creationId xmlns:a16="http://schemas.microsoft.com/office/drawing/2014/main" id="{1AED9ABE-0237-E5FE-128C-DBD5D33A1588}"/>
              </a:ext>
            </a:extLst>
          </p:cNvPr>
          <p:cNvGrpSpPr/>
          <p:nvPr/>
        </p:nvGrpSpPr>
        <p:grpSpPr>
          <a:xfrm flipH="1">
            <a:off x="7316199" y="2059575"/>
            <a:ext cx="1114575" cy="3083927"/>
            <a:chOff x="4151450" y="18288"/>
            <a:chExt cx="2094278" cy="5794677"/>
          </a:xfrm>
        </p:grpSpPr>
        <p:grpSp>
          <p:nvGrpSpPr>
            <p:cNvPr id="1022" name="Google Shape;1022;p44">
              <a:extLst>
                <a:ext uri="{FF2B5EF4-FFF2-40B4-BE49-F238E27FC236}">
                  <a16:creationId xmlns:a16="http://schemas.microsoft.com/office/drawing/2014/main" id="{D6D2A027-86F8-5BB6-02F0-23310FE3ADE2}"/>
                </a:ext>
              </a:extLst>
            </p:cNvPr>
            <p:cNvGrpSpPr/>
            <p:nvPr/>
          </p:nvGrpSpPr>
          <p:grpSpPr>
            <a:xfrm>
              <a:off x="4151450" y="18288"/>
              <a:ext cx="2094278" cy="5794677"/>
              <a:chOff x="4151450" y="18288"/>
              <a:chExt cx="2094278" cy="5794677"/>
            </a:xfrm>
          </p:grpSpPr>
          <p:sp>
            <p:nvSpPr>
              <p:cNvPr id="1023" name="Google Shape;1023;p44">
                <a:extLst>
                  <a:ext uri="{FF2B5EF4-FFF2-40B4-BE49-F238E27FC236}">
                    <a16:creationId xmlns:a16="http://schemas.microsoft.com/office/drawing/2014/main" id="{F5CF4BFC-AA6D-264B-4844-2F2AA2B8CC3B}"/>
                  </a:ext>
                </a:extLst>
              </p:cNvPr>
              <p:cNvSpPr/>
              <p:nvPr/>
            </p:nvSpPr>
            <p:spPr>
              <a:xfrm>
                <a:off x="4781268" y="5147056"/>
                <a:ext cx="746340" cy="398893"/>
              </a:xfrm>
              <a:custGeom>
                <a:avLst/>
                <a:gdLst/>
                <a:ahLst/>
                <a:cxnLst/>
                <a:rect l="l" t="t" r="r" b="b"/>
                <a:pathLst>
                  <a:path w="3888" h="2078" extrusionOk="0">
                    <a:moveTo>
                      <a:pt x="119" y="0"/>
                    </a:moveTo>
                    <a:cubicBezTo>
                      <a:pt x="119" y="0"/>
                      <a:pt x="1" y="297"/>
                      <a:pt x="5" y="408"/>
                    </a:cubicBezTo>
                    <a:cubicBezTo>
                      <a:pt x="8" y="517"/>
                      <a:pt x="10" y="558"/>
                      <a:pt x="10" y="558"/>
                    </a:cubicBezTo>
                    <a:cubicBezTo>
                      <a:pt x="10" y="558"/>
                      <a:pt x="62" y="715"/>
                      <a:pt x="216" y="766"/>
                    </a:cubicBezTo>
                    <a:cubicBezTo>
                      <a:pt x="368" y="817"/>
                      <a:pt x="639" y="960"/>
                      <a:pt x="874" y="991"/>
                    </a:cubicBezTo>
                    <a:cubicBezTo>
                      <a:pt x="1110" y="1021"/>
                      <a:pt x="1216" y="1008"/>
                      <a:pt x="1313" y="1032"/>
                    </a:cubicBezTo>
                    <a:cubicBezTo>
                      <a:pt x="1411" y="1057"/>
                      <a:pt x="1665" y="1275"/>
                      <a:pt x="1699" y="1326"/>
                    </a:cubicBezTo>
                    <a:cubicBezTo>
                      <a:pt x="1731" y="1375"/>
                      <a:pt x="1906" y="1577"/>
                      <a:pt x="2076" y="1695"/>
                    </a:cubicBezTo>
                    <a:cubicBezTo>
                      <a:pt x="2245" y="1814"/>
                      <a:pt x="2943" y="2026"/>
                      <a:pt x="2943" y="2026"/>
                    </a:cubicBezTo>
                    <a:cubicBezTo>
                      <a:pt x="2943" y="2026"/>
                      <a:pt x="3194" y="2077"/>
                      <a:pt x="3369" y="2077"/>
                    </a:cubicBezTo>
                    <a:cubicBezTo>
                      <a:pt x="3388" y="2077"/>
                      <a:pt x="3406" y="2076"/>
                      <a:pt x="3423" y="2075"/>
                    </a:cubicBezTo>
                    <a:cubicBezTo>
                      <a:pt x="3594" y="2063"/>
                      <a:pt x="3772" y="1884"/>
                      <a:pt x="3812" y="1852"/>
                    </a:cubicBezTo>
                    <a:cubicBezTo>
                      <a:pt x="3852" y="1820"/>
                      <a:pt x="3888" y="1534"/>
                      <a:pt x="3888" y="1534"/>
                    </a:cubicBezTo>
                    <a:cubicBezTo>
                      <a:pt x="3888" y="1534"/>
                      <a:pt x="1676" y="434"/>
                      <a:pt x="1333" y="340"/>
                    </a:cubicBezTo>
                    <a:cubicBezTo>
                      <a:pt x="988" y="248"/>
                      <a:pt x="119"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a:extLst>
                  <a:ext uri="{FF2B5EF4-FFF2-40B4-BE49-F238E27FC236}">
                    <a16:creationId xmlns:a16="http://schemas.microsoft.com/office/drawing/2014/main" id="{946B08B9-379C-FBA6-390B-D444E7BA5705}"/>
                  </a:ext>
                </a:extLst>
              </p:cNvPr>
              <p:cNvSpPr/>
              <p:nvPr/>
            </p:nvSpPr>
            <p:spPr>
              <a:xfrm>
                <a:off x="5280554" y="1635353"/>
                <a:ext cx="833874" cy="860365"/>
              </a:xfrm>
              <a:custGeom>
                <a:avLst/>
                <a:gdLst/>
                <a:ahLst/>
                <a:cxnLst/>
                <a:rect l="l" t="t" r="r" b="b"/>
                <a:pathLst>
                  <a:path w="4344" h="4482" extrusionOk="0">
                    <a:moveTo>
                      <a:pt x="1116" y="0"/>
                    </a:moveTo>
                    <a:cubicBezTo>
                      <a:pt x="1116" y="0"/>
                      <a:pt x="1" y="220"/>
                      <a:pt x="1" y="242"/>
                    </a:cubicBezTo>
                    <a:cubicBezTo>
                      <a:pt x="1" y="262"/>
                      <a:pt x="105" y="1975"/>
                      <a:pt x="162" y="2129"/>
                    </a:cubicBezTo>
                    <a:cubicBezTo>
                      <a:pt x="219" y="2283"/>
                      <a:pt x="731" y="2964"/>
                      <a:pt x="985" y="3138"/>
                    </a:cubicBezTo>
                    <a:cubicBezTo>
                      <a:pt x="1239" y="3312"/>
                      <a:pt x="2560" y="3896"/>
                      <a:pt x="2560" y="3896"/>
                    </a:cubicBezTo>
                    <a:cubicBezTo>
                      <a:pt x="2560" y="3896"/>
                      <a:pt x="2572" y="3892"/>
                      <a:pt x="2583" y="3892"/>
                    </a:cubicBezTo>
                    <a:cubicBezTo>
                      <a:pt x="2597" y="3892"/>
                      <a:pt x="2610" y="3900"/>
                      <a:pt x="2586" y="3936"/>
                    </a:cubicBezTo>
                    <a:cubicBezTo>
                      <a:pt x="2548" y="4000"/>
                      <a:pt x="2705" y="4259"/>
                      <a:pt x="2705" y="4259"/>
                    </a:cubicBezTo>
                    <a:lnTo>
                      <a:pt x="3006" y="4467"/>
                    </a:lnTo>
                    <a:cubicBezTo>
                      <a:pt x="3006" y="4467"/>
                      <a:pt x="3124" y="4482"/>
                      <a:pt x="3288" y="4482"/>
                    </a:cubicBezTo>
                    <a:cubicBezTo>
                      <a:pt x="3384" y="4482"/>
                      <a:pt x="3495" y="4477"/>
                      <a:pt x="3608" y="4461"/>
                    </a:cubicBezTo>
                    <a:cubicBezTo>
                      <a:pt x="3914" y="4419"/>
                      <a:pt x="4231" y="4203"/>
                      <a:pt x="4231" y="4203"/>
                    </a:cubicBezTo>
                    <a:cubicBezTo>
                      <a:pt x="4231" y="4203"/>
                      <a:pt x="4343" y="3687"/>
                      <a:pt x="4311" y="3637"/>
                    </a:cubicBezTo>
                    <a:cubicBezTo>
                      <a:pt x="4277" y="3586"/>
                      <a:pt x="3856" y="3329"/>
                      <a:pt x="3836" y="3320"/>
                    </a:cubicBezTo>
                    <a:cubicBezTo>
                      <a:pt x="3814" y="3309"/>
                      <a:pt x="3482" y="3278"/>
                      <a:pt x="3482" y="3278"/>
                    </a:cubicBezTo>
                    <a:cubicBezTo>
                      <a:pt x="3482" y="3278"/>
                      <a:pt x="3086" y="3166"/>
                      <a:pt x="3017" y="3106"/>
                    </a:cubicBezTo>
                    <a:cubicBezTo>
                      <a:pt x="2950" y="3047"/>
                      <a:pt x="2479" y="2461"/>
                      <a:pt x="2199" y="2081"/>
                    </a:cubicBezTo>
                    <a:cubicBezTo>
                      <a:pt x="1917" y="1703"/>
                      <a:pt x="1451" y="1314"/>
                      <a:pt x="1451" y="1314"/>
                    </a:cubicBezTo>
                    <a:cubicBezTo>
                      <a:pt x="1451" y="1314"/>
                      <a:pt x="1348" y="1177"/>
                      <a:pt x="1328" y="1048"/>
                    </a:cubicBezTo>
                    <a:cubicBezTo>
                      <a:pt x="1310" y="920"/>
                      <a:pt x="1116" y="0"/>
                      <a:pt x="1116"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a:extLst>
                  <a:ext uri="{FF2B5EF4-FFF2-40B4-BE49-F238E27FC236}">
                    <a16:creationId xmlns:a16="http://schemas.microsoft.com/office/drawing/2014/main" id="{FCBE7C4F-C46C-71FD-2B36-0B388172C13E}"/>
                  </a:ext>
                </a:extLst>
              </p:cNvPr>
              <p:cNvSpPr/>
              <p:nvPr/>
            </p:nvSpPr>
            <p:spPr>
              <a:xfrm>
                <a:off x="5194940" y="1024730"/>
                <a:ext cx="381041" cy="788956"/>
              </a:xfrm>
              <a:custGeom>
                <a:avLst/>
                <a:gdLst/>
                <a:ahLst/>
                <a:cxnLst/>
                <a:rect l="l" t="t" r="r" b="b"/>
                <a:pathLst>
                  <a:path w="1985" h="4110" extrusionOk="0">
                    <a:moveTo>
                      <a:pt x="161" y="0"/>
                    </a:moveTo>
                    <a:lnTo>
                      <a:pt x="50" y="1469"/>
                    </a:lnTo>
                    <a:cubicBezTo>
                      <a:pt x="50" y="1469"/>
                      <a:pt x="1" y="3901"/>
                      <a:pt x="285" y="4047"/>
                    </a:cubicBezTo>
                    <a:cubicBezTo>
                      <a:pt x="366" y="4090"/>
                      <a:pt x="456" y="4109"/>
                      <a:pt x="554" y="4109"/>
                    </a:cubicBezTo>
                    <a:cubicBezTo>
                      <a:pt x="798" y="4109"/>
                      <a:pt x="1097" y="3987"/>
                      <a:pt x="1467" y="3784"/>
                    </a:cubicBezTo>
                    <a:cubicBezTo>
                      <a:pt x="1985" y="3500"/>
                      <a:pt x="1862" y="3161"/>
                      <a:pt x="1803" y="2987"/>
                    </a:cubicBezTo>
                    <a:cubicBezTo>
                      <a:pt x="1747" y="2814"/>
                      <a:pt x="1070" y="631"/>
                      <a:pt x="927" y="356"/>
                    </a:cubicBezTo>
                    <a:cubicBezTo>
                      <a:pt x="784" y="82"/>
                      <a:pt x="161" y="0"/>
                      <a:pt x="161"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4">
                <a:extLst>
                  <a:ext uri="{FF2B5EF4-FFF2-40B4-BE49-F238E27FC236}">
                    <a16:creationId xmlns:a16="http://schemas.microsoft.com/office/drawing/2014/main" id="{E4619F4C-D1AC-FD1B-D2F1-607E4D9A9D0A}"/>
                  </a:ext>
                </a:extLst>
              </p:cNvPr>
              <p:cNvSpPr/>
              <p:nvPr/>
            </p:nvSpPr>
            <p:spPr>
              <a:xfrm>
                <a:off x="4406372" y="5339783"/>
                <a:ext cx="661878" cy="473181"/>
              </a:xfrm>
              <a:custGeom>
                <a:avLst/>
                <a:gdLst/>
                <a:ahLst/>
                <a:cxnLst/>
                <a:rect l="l" t="t" r="r" b="b"/>
                <a:pathLst>
                  <a:path w="3448" h="2465" extrusionOk="0">
                    <a:moveTo>
                      <a:pt x="57" y="1"/>
                    </a:moveTo>
                    <a:cubicBezTo>
                      <a:pt x="57" y="1"/>
                      <a:pt x="0" y="374"/>
                      <a:pt x="46" y="570"/>
                    </a:cubicBezTo>
                    <a:cubicBezTo>
                      <a:pt x="46" y="570"/>
                      <a:pt x="360" y="867"/>
                      <a:pt x="431" y="934"/>
                    </a:cubicBezTo>
                    <a:cubicBezTo>
                      <a:pt x="502" y="1000"/>
                      <a:pt x="668" y="1157"/>
                      <a:pt x="729" y="1242"/>
                    </a:cubicBezTo>
                    <a:cubicBezTo>
                      <a:pt x="791" y="1326"/>
                      <a:pt x="891" y="1445"/>
                      <a:pt x="985" y="1594"/>
                    </a:cubicBezTo>
                    <a:cubicBezTo>
                      <a:pt x="1078" y="1742"/>
                      <a:pt x="1138" y="1885"/>
                      <a:pt x="1375" y="2054"/>
                    </a:cubicBezTo>
                    <a:cubicBezTo>
                      <a:pt x="1611" y="2223"/>
                      <a:pt x="1991" y="2420"/>
                      <a:pt x="2504" y="2457"/>
                    </a:cubicBezTo>
                    <a:cubicBezTo>
                      <a:pt x="2582" y="2462"/>
                      <a:pt x="2650" y="2465"/>
                      <a:pt x="2711" y="2465"/>
                    </a:cubicBezTo>
                    <a:cubicBezTo>
                      <a:pt x="3050" y="2465"/>
                      <a:pt x="3137" y="2388"/>
                      <a:pt x="3255" y="2320"/>
                    </a:cubicBezTo>
                    <a:cubicBezTo>
                      <a:pt x="3395" y="2239"/>
                      <a:pt x="3412" y="2142"/>
                      <a:pt x="3412" y="2142"/>
                    </a:cubicBezTo>
                    <a:cubicBezTo>
                      <a:pt x="3412" y="2142"/>
                      <a:pt x="3447" y="2056"/>
                      <a:pt x="3441" y="1914"/>
                    </a:cubicBezTo>
                    <a:cubicBezTo>
                      <a:pt x="3435" y="1773"/>
                      <a:pt x="1617" y="480"/>
                      <a:pt x="1617" y="480"/>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a:extLst>
                  <a:ext uri="{FF2B5EF4-FFF2-40B4-BE49-F238E27FC236}">
                    <a16:creationId xmlns:a16="http://schemas.microsoft.com/office/drawing/2014/main" id="{53B9B7A5-C8D3-0644-4A08-675CA97B90D2}"/>
                  </a:ext>
                </a:extLst>
              </p:cNvPr>
              <p:cNvSpPr/>
              <p:nvPr/>
            </p:nvSpPr>
            <p:spPr>
              <a:xfrm>
                <a:off x="4792018" y="5099642"/>
                <a:ext cx="738278" cy="418857"/>
              </a:xfrm>
              <a:custGeom>
                <a:avLst/>
                <a:gdLst/>
                <a:ahLst/>
                <a:cxnLst/>
                <a:rect l="l" t="t" r="r" b="b"/>
                <a:pathLst>
                  <a:path w="3846" h="2182" extrusionOk="0">
                    <a:moveTo>
                      <a:pt x="891" y="1"/>
                    </a:moveTo>
                    <a:lnTo>
                      <a:pt x="335" y="66"/>
                    </a:lnTo>
                    <a:lnTo>
                      <a:pt x="334" y="67"/>
                    </a:lnTo>
                    <a:cubicBezTo>
                      <a:pt x="334" y="67"/>
                      <a:pt x="333" y="67"/>
                      <a:pt x="332" y="67"/>
                    </a:cubicBezTo>
                    <a:cubicBezTo>
                      <a:pt x="312" y="67"/>
                      <a:pt x="144" y="71"/>
                      <a:pt x="80" y="209"/>
                    </a:cubicBezTo>
                    <a:cubicBezTo>
                      <a:pt x="12" y="356"/>
                      <a:pt x="0" y="515"/>
                      <a:pt x="26" y="593"/>
                    </a:cubicBezTo>
                    <a:cubicBezTo>
                      <a:pt x="54" y="672"/>
                      <a:pt x="706" y="944"/>
                      <a:pt x="863" y="1012"/>
                    </a:cubicBezTo>
                    <a:cubicBezTo>
                      <a:pt x="1021" y="1079"/>
                      <a:pt x="1204" y="1098"/>
                      <a:pt x="1429" y="1233"/>
                    </a:cubicBezTo>
                    <a:cubicBezTo>
                      <a:pt x="1654" y="1367"/>
                      <a:pt x="1758" y="1625"/>
                      <a:pt x="2252" y="1856"/>
                    </a:cubicBezTo>
                    <a:cubicBezTo>
                      <a:pt x="2722" y="2075"/>
                      <a:pt x="2948" y="2181"/>
                      <a:pt x="3272" y="2181"/>
                    </a:cubicBezTo>
                    <a:cubicBezTo>
                      <a:pt x="3287" y="2181"/>
                      <a:pt x="3303" y="2181"/>
                      <a:pt x="3319" y="2181"/>
                    </a:cubicBezTo>
                    <a:cubicBezTo>
                      <a:pt x="3672" y="2170"/>
                      <a:pt x="3824" y="1848"/>
                      <a:pt x="3835" y="1768"/>
                    </a:cubicBezTo>
                    <a:cubicBezTo>
                      <a:pt x="3846" y="1690"/>
                      <a:pt x="3572" y="1184"/>
                      <a:pt x="3263" y="993"/>
                    </a:cubicBezTo>
                    <a:cubicBezTo>
                      <a:pt x="2953" y="802"/>
                      <a:pt x="891"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a:extLst>
                  <a:ext uri="{FF2B5EF4-FFF2-40B4-BE49-F238E27FC236}">
                    <a16:creationId xmlns:a16="http://schemas.microsoft.com/office/drawing/2014/main" id="{EEC667C8-9E79-66F3-F82D-1557336C78D1}"/>
                  </a:ext>
                </a:extLst>
              </p:cNvPr>
              <p:cNvSpPr/>
              <p:nvPr/>
            </p:nvSpPr>
            <p:spPr>
              <a:xfrm>
                <a:off x="4415202" y="5289681"/>
                <a:ext cx="655735" cy="494489"/>
              </a:xfrm>
              <a:custGeom>
                <a:avLst/>
                <a:gdLst/>
                <a:ahLst/>
                <a:cxnLst/>
                <a:rect l="l" t="t" r="r" b="b"/>
                <a:pathLst>
                  <a:path w="3416" h="2576" extrusionOk="0">
                    <a:moveTo>
                      <a:pt x="968" y="0"/>
                    </a:moveTo>
                    <a:lnTo>
                      <a:pt x="293" y="20"/>
                    </a:lnTo>
                    <a:cubicBezTo>
                      <a:pt x="293" y="20"/>
                      <a:pt x="22" y="102"/>
                      <a:pt x="11" y="262"/>
                    </a:cubicBezTo>
                    <a:cubicBezTo>
                      <a:pt x="0" y="423"/>
                      <a:pt x="148" y="697"/>
                      <a:pt x="399" y="917"/>
                    </a:cubicBezTo>
                    <a:cubicBezTo>
                      <a:pt x="648" y="1137"/>
                      <a:pt x="783" y="1640"/>
                      <a:pt x="1219" y="2024"/>
                    </a:cubicBezTo>
                    <a:cubicBezTo>
                      <a:pt x="1612" y="2372"/>
                      <a:pt x="2010" y="2576"/>
                      <a:pt x="2635" y="2576"/>
                    </a:cubicBezTo>
                    <a:cubicBezTo>
                      <a:pt x="2702" y="2576"/>
                      <a:pt x="2772" y="2574"/>
                      <a:pt x="2844" y="2569"/>
                    </a:cubicBezTo>
                    <a:cubicBezTo>
                      <a:pt x="3377" y="2407"/>
                      <a:pt x="3397" y="2232"/>
                      <a:pt x="3395" y="2175"/>
                    </a:cubicBezTo>
                    <a:cubicBezTo>
                      <a:pt x="3394" y="2118"/>
                      <a:pt x="3415" y="1987"/>
                      <a:pt x="3081" y="1718"/>
                    </a:cubicBezTo>
                    <a:cubicBezTo>
                      <a:pt x="2748" y="1449"/>
                      <a:pt x="968" y="0"/>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a:extLst>
                  <a:ext uri="{FF2B5EF4-FFF2-40B4-BE49-F238E27FC236}">
                    <a16:creationId xmlns:a16="http://schemas.microsoft.com/office/drawing/2014/main" id="{B2854707-5159-D43C-B96A-AAF67079417E}"/>
                  </a:ext>
                </a:extLst>
              </p:cNvPr>
              <p:cNvSpPr/>
              <p:nvPr/>
            </p:nvSpPr>
            <p:spPr>
              <a:xfrm>
                <a:off x="4424992" y="5165292"/>
                <a:ext cx="633852" cy="607937"/>
              </a:xfrm>
              <a:custGeom>
                <a:avLst/>
                <a:gdLst/>
                <a:ahLst/>
                <a:cxnLst/>
                <a:rect l="l" t="t" r="r" b="b"/>
                <a:pathLst>
                  <a:path w="3302" h="3167" extrusionOk="0">
                    <a:moveTo>
                      <a:pt x="428" y="0"/>
                    </a:moveTo>
                    <a:cubicBezTo>
                      <a:pt x="428" y="0"/>
                      <a:pt x="154" y="319"/>
                      <a:pt x="109" y="385"/>
                    </a:cubicBezTo>
                    <a:cubicBezTo>
                      <a:pt x="65" y="450"/>
                      <a:pt x="0" y="922"/>
                      <a:pt x="22" y="1059"/>
                    </a:cubicBezTo>
                    <a:cubicBezTo>
                      <a:pt x="42" y="1194"/>
                      <a:pt x="371" y="1476"/>
                      <a:pt x="455" y="1602"/>
                    </a:cubicBezTo>
                    <a:cubicBezTo>
                      <a:pt x="540" y="1728"/>
                      <a:pt x="766" y="2054"/>
                      <a:pt x="963" y="2389"/>
                    </a:cubicBezTo>
                    <a:cubicBezTo>
                      <a:pt x="1097" y="2617"/>
                      <a:pt x="1594" y="2983"/>
                      <a:pt x="2267" y="3129"/>
                    </a:cubicBezTo>
                    <a:cubicBezTo>
                      <a:pt x="2387" y="3155"/>
                      <a:pt x="2494" y="3166"/>
                      <a:pt x="2591" y="3166"/>
                    </a:cubicBezTo>
                    <a:cubicBezTo>
                      <a:pt x="3035" y="3166"/>
                      <a:pt x="3234" y="2929"/>
                      <a:pt x="3258" y="2855"/>
                    </a:cubicBezTo>
                    <a:cubicBezTo>
                      <a:pt x="3286" y="2768"/>
                      <a:pt x="3301" y="2591"/>
                      <a:pt x="3046" y="2195"/>
                    </a:cubicBezTo>
                    <a:cubicBezTo>
                      <a:pt x="2790" y="1800"/>
                      <a:pt x="2500" y="1534"/>
                      <a:pt x="2366" y="1442"/>
                    </a:cubicBezTo>
                    <a:cubicBezTo>
                      <a:pt x="2232" y="1349"/>
                      <a:pt x="1620" y="817"/>
                      <a:pt x="1557" y="696"/>
                    </a:cubicBezTo>
                    <a:cubicBezTo>
                      <a:pt x="1495" y="573"/>
                      <a:pt x="1272" y="70"/>
                      <a:pt x="1272" y="70"/>
                    </a:cubicBezTo>
                    <a:lnTo>
                      <a:pt x="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a:extLst>
                  <a:ext uri="{FF2B5EF4-FFF2-40B4-BE49-F238E27FC236}">
                    <a16:creationId xmlns:a16="http://schemas.microsoft.com/office/drawing/2014/main" id="{027A3411-52D4-D3EB-31AE-4F3CEA00CE06}"/>
                  </a:ext>
                </a:extLst>
              </p:cNvPr>
              <p:cNvSpPr/>
              <p:nvPr/>
            </p:nvSpPr>
            <p:spPr>
              <a:xfrm>
                <a:off x="4775893" y="5007309"/>
                <a:ext cx="748452" cy="499288"/>
              </a:xfrm>
              <a:custGeom>
                <a:avLst/>
                <a:gdLst/>
                <a:ahLst/>
                <a:cxnLst/>
                <a:rect l="l" t="t" r="r" b="b"/>
                <a:pathLst>
                  <a:path w="3899" h="2601" extrusionOk="0">
                    <a:moveTo>
                      <a:pt x="495" y="0"/>
                    </a:moveTo>
                    <a:cubicBezTo>
                      <a:pt x="487" y="0"/>
                      <a:pt x="481" y="1"/>
                      <a:pt x="478" y="4"/>
                    </a:cubicBezTo>
                    <a:cubicBezTo>
                      <a:pt x="419" y="51"/>
                      <a:pt x="1" y="891"/>
                      <a:pt x="244" y="1066"/>
                    </a:cubicBezTo>
                    <a:cubicBezTo>
                      <a:pt x="489" y="1242"/>
                      <a:pt x="1013" y="1416"/>
                      <a:pt x="1090" y="1440"/>
                    </a:cubicBezTo>
                    <a:cubicBezTo>
                      <a:pt x="1167" y="1466"/>
                      <a:pt x="1693" y="1743"/>
                      <a:pt x="1884" y="1916"/>
                    </a:cubicBezTo>
                    <a:cubicBezTo>
                      <a:pt x="2076" y="2089"/>
                      <a:pt x="2434" y="2334"/>
                      <a:pt x="3025" y="2543"/>
                    </a:cubicBezTo>
                    <a:cubicBezTo>
                      <a:pt x="3138" y="2583"/>
                      <a:pt x="3245" y="2601"/>
                      <a:pt x="3342" y="2601"/>
                    </a:cubicBezTo>
                    <a:cubicBezTo>
                      <a:pt x="3664" y="2601"/>
                      <a:pt x="3882" y="2407"/>
                      <a:pt x="3897" y="2216"/>
                    </a:cubicBezTo>
                    <a:cubicBezTo>
                      <a:pt x="3899" y="2200"/>
                      <a:pt x="3899" y="2185"/>
                      <a:pt x="3897" y="2168"/>
                    </a:cubicBezTo>
                    <a:cubicBezTo>
                      <a:pt x="3883" y="1926"/>
                      <a:pt x="3543" y="1574"/>
                      <a:pt x="3440" y="1506"/>
                    </a:cubicBezTo>
                    <a:cubicBezTo>
                      <a:pt x="3331" y="1434"/>
                      <a:pt x="2479" y="953"/>
                      <a:pt x="2479" y="953"/>
                    </a:cubicBezTo>
                    <a:lnTo>
                      <a:pt x="1793" y="388"/>
                    </a:lnTo>
                    <a:cubicBezTo>
                      <a:pt x="1793" y="388"/>
                      <a:pt x="659"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a:extLst>
                  <a:ext uri="{FF2B5EF4-FFF2-40B4-BE49-F238E27FC236}">
                    <a16:creationId xmlns:a16="http://schemas.microsoft.com/office/drawing/2014/main" id="{5C7F78C3-E3FB-E45C-4D50-AF83A953907C}"/>
                  </a:ext>
                </a:extLst>
              </p:cNvPr>
              <p:cNvSpPr/>
              <p:nvPr/>
            </p:nvSpPr>
            <p:spPr>
              <a:xfrm>
                <a:off x="4827338" y="2812255"/>
                <a:ext cx="608705" cy="2344983"/>
              </a:xfrm>
              <a:custGeom>
                <a:avLst/>
                <a:gdLst/>
                <a:ahLst/>
                <a:cxnLst/>
                <a:rect l="l" t="t" r="r" b="b"/>
                <a:pathLst>
                  <a:path w="3171" h="12216" extrusionOk="0">
                    <a:moveTo>
                      <a:pt x="73" y="11709"/>
                    </a:moveTo>
                    <a:cubicBezTo>
                      <a:pt x="74" y="11722"/>
                      <a:pt x="87" y="11897"/>
                      <a:pt x="261" y="12031"/>
                    </a:cubicBezTo>
                    <a:cubicBezTo>
                      <a:pt x="357" y="12105"/>
                      <a:pt x="504" y="12166"/>
                      <a:pt x="722" y="12178"/>
                    </a:cubicBezTo>
                    <a:cubicBezTo>
                      <a:pt x="1337" y="12215"/>
                      <a:pt x="1543" y="11994"/>
                      <a:pt x="1577" y="11938"/>
                    </a:cubicBezTo>
                    <a:cubicBezTo>
                      <a:pt x="1610" y="11882"/>
                      <a:pt x="2191" y="5881"/>
                      <a:pt x="2191" y="5881"/>
                    </a:cubicBezTo>
                    <a:cubicBezTo>
                      <a:pt x="2191" y="5881"/>
                      <a:pt x="2629" y="3651"/>
                      <a:pt x="2802" y="2878"/>
                    </a:cubicBezTo>
                    <a:cubicBezTo>
                      <a:pt x="2960" y="2177"/>
                      <a:pt x="3171" y="1566"/>
                      <a:pt x="3077" y="642"/>
                    </a:cubicBezTo>
                    <a:cubicBezTo>
                      <a:pt x="3074" y="616"/>
                      <a:pt x="3071" y="588"/>
                      <a:pt x="3068" y="562"/>
                    </a:cubicBezTo>
                    <a:cubicBezTo>
                      <a:pt x="3060" y="497"/>
                      <a:pt x="3051" y="431"/>
                      <a:pt x="3040" y="363"/>
                    </a:cubicBezTo>
                    <a:lnTo>
                      <a:pt x="3040" y="363"/>
                    </a:lnTo>
                    <a:cubicBezTo>
                      <a:pt x="3029" y="294"/>
                      <a:pt x="3009" y="239"/>
                      <a:pt x="2982" y="197"/>
                    </a:cubicBezTo>
                    <a:cubicBezTo>
                      <a:pt x="2969" y="176"/>
                      <a:pt x="2954" y="159"/>
                      <a:pt x="2936" y="145"/>
                    </a:cubicBezTo>
                    <a:cubicBezTo>
                      <a:pt x="2763" y="0"/>
                      <a:pt x="2420" y="179"/>
                      <a:pt x="2051" y="465"/>
                    </a:cubicBezTo>
                    <a:cubicBezTo>
                      <a:pt x="1953" y="543"/>
                      <a:pt x="1853" y="627"/>
                      <a:pt x="1753" y="716"/>
                    </a:cubicBezTo>
                    <a:lnTo>
                      <a:pt x="1753" y="716"/>
                    </a:lnTo>
                    <a:cubicBezTo>
                      <a:pt x="1706" y="757"/>
                      <a:pt x="1659" y="799"/>
                      <a:pt x="1613" y="843"/>
                    </a:cubicBezTo>
                    <a:lnTo>
                      <a:pt x="1611" y="843"/>
                    </a:lnTo>
                    <a:cubicBezTo>
                      <a:pt x="1470" y="976"/>
                      <a:pt x="1331" y="1111"/>
                      <a:pt x="1207" y="1239"/>
                    </a:cubicBezTo>
                    <a:cubicBezTo>
                      <a:pt x="1191" y="1254"/>
                      <a:pt x="1176" y="1271"/>
                      <a:pt x="1160" y="1286"/>
                    </a:cubicBezTo>
                    <a:lnTo>
                      <a:pt x="1159" y="1286"/>
                    </a:lnTo>
                    <a:cubicBezTo>
                      <a:pt x="1125" y="1322"/>
                      <a:pt x="1093" y="1357"/>
                      <a:pt x="1060" y="1389"/>
                    </a:cubicBezTo>
                    <a:lnTo>
                      <a:pt x="1060" y="1389"/>
                    </a:lnTo>
                    <a:cubicBezTo>
                      <a:pt x="962" y="1493"/>
                      <a:pt x="877" y="1585"/>
                      <a:pt x="813" y="1657"/>
                    </a:cubicBezTo>
                    <a:cubicBezTo>
                      <a:pt x="722" y="1756"/>
                      <a:pt x="670" y="1817"/>
                      <a:pt x="670" y="1817"/>
                    </a:cubicBezTo>
                    <a:cubicBezTo>
                      <a:pt x="670" y="1817"/>
                      <a:pt x="151" y="4109"/>
                      <a:pt x="39" y="5520"/>
                    </a:cubicBezTo>
                    <a:cubicBezTo>
                      <a:pt x="13" y="5841"/>
                      <a:pt x="4" y="6221"/>
                      <a:pt x="4" y="6624"/>
                    </a:cubicBezTo>
                    <a:lnTo>
                      <a:pt x="2" y="6626"/>
                    </a:lnTo>
                    <a:cubicBezTo>
                      <a:pt x="1" y="7981"/>
                      <a:pt x="105" y="10079"/>
                      <a:pt x="99" y="10646"/>
                    </a:cubicBezTo>
                    <a:cubicBezTo>
                      <a:pt x="90" y="11382"/>
                      <a:pt x="73" y="11688"/>
                      <a:pt x="73" y="11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4">
                <a:extLst>
                  <a:ext uri="{FF2B5EF4-FFF2-40B4-BE49-F238E27FC236}">
                    <a16:creationId xmlns:a16="http://schemas.microsoft.com/office/drawing/2014/main" id="{0A00A1BD-191A-92F9-1A7E-6678F9D709A7}"/>
                  </a:ext>
                </a:extLst>
              </p:cNvPr>
              <p:cNvSpPr/>
              <p:nvPr/>
            </p:nvSpPr>
            <p:spPr>
              <a:xfrm>
                <a:off x="4813133" y="3129948"/>
                <a:ext cx="382384" cy="1991777"/>
              </a:xfrm>
              <a:custGeom>
                <a:avLst/>
                <a:gdLst/>
                <a:ahLst/>
                <a:cxnLst/>
                <a:rect l="l" t="t" r="r" b="b"/>
                <a:pathLst>
                  <a:path w="1992" h="10376" extrusionOk="0">
                    <a:moveTo>
                      <a:pt x="887" y="1"/>
                    </a:moveTo>
                    <a:cubicBezTo>
                      <a:pt x="796" y="101"/>
                      <a:pt x="744" y="162"/>
                      <a:pt x="744" y="162"/>
                    </a:cubicBezTo>
                    <a:cubicBezTo>
                      <a:pt x="744" y="162"/>
                      <a:pt x="225" y="2454"/>
                      <a:pt x="113" y="3865"/>
                    </a:cubicBezTo>
                    <a:cubicBezTo>
                      <a:pt x="1" y="5274"/>
                      <a:pt x="181" y="8256"/>
                      <a:pt x="173" y="8991"/>
                    </a:cubicBezTo>
                    <a:cubicBezTo>
                      <a:pt x="165" y="9727"/>
                      <a:pt x="147" y="10033"/>
                      <a:pt x="147" y="10054"/>
                    </a:cubicBezTo>
                    <a:cubicBezTo>
                      <a:pt x="148" y="10067"/>
                      <a:pt x="161" y="10242"/>
                      <a:pt x="335" y="10376"/>
                    </a:cubicBezTo>
                    <a:cubicBezTo>
                      <a:pt x="421" y="8727"/>
                      <a:pt x="653" y="4261"/>
                      <a:pt x="653" y="4261"/>
                    </a:cubicBezTo>
                    <a:lnTo>
                      <a:pt x="1190" y="1534"/>
                    </a:lnTo>
                    <a:lnTo>
                      <a:pt x="1991" y="688"/>
                    </a:lnTo>
                    <a:cubicBezTo>
                      <a:pt x="1587" y="357"/>
                      <a:pt x="1219" y="134"/>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4">
                <a:extLst>
                  <a:ext uri="{FF2B5EF4-FFF2-40B4-BE49-F238E27FC236}">
                    <a16:creationId xmlns:a16="http://schemas.microsoft.com/office/drawing/2014/main" id="{B31C57C7-1103-9721-D0F5-EAD3CB53ED2D}"/>
                  </a:ext>
                </a:extLst>
              </p:cNvPr>
              <p:cNvSpPr/>
              <p:nvPr/>
            </p:nvSpPr>
            <p:spPr>
              <a:xfrm>
                <a:off x="4329780" y="2659647"/>
                <a:ext cx="914689" cy="2738885"/>
              </a:xfrm>
              <a:custGeom>
                <a:avLst/>
                <a:gdLst/>
                <a:ahLst/>
                <a:cxnLst/>
                <a:rect l="l" t="t" r="r" b="b"/>
                <a:pathLst>
                  <a:path w="4765" h="14268" extrusionOk="0">
                    <a:moveTo>
                      <a:pt x="462" y="13260"/>
                    </a:moveTo>
                    <a:cubicBezTo>
                      <a:pt x="462" y="13260"/>
                      <a:pt x="382" y="13559"/>
                      <a:pt x="784" y="13829"/>
                    </a:cubicBezTo>
                    <a:cubicBezTo>
                      <a:pt x="810" y="13849"/>
                      <a:pt x="839" y="13866"/>
                      <a:pt x="871" y="13884"/>
                    </a:cubicBezTo>
                    <a:cubicBezTo>
                      <a:pt x="879" y="13889"/>
                      <a:pt x="884" y="13892"/>
                      <a:pt x="891" y="13895"/>
                    </a:cubicBezTo>
                    <a:cubicBezTo>
                      <a:pt x="937" y="13923"/>
                      <a:pt x="990" y="13947"/>
                      <a:pt x="1050" y="13972"/>
                    </a:cubicBezTo>
                    <a:cubicBezTo>
                      <a:pt x="1748" y="14267"/>
                      <a:pt x="2150" y="13869"/>
                      <a:pt x="2147" y="13772"/>
                    </a:cubicBezTo>
                    <a:cubicBezTo>
                      <a:pt x="2145" y="13676"/>
                      <a:pt x="2285" y="8408"/>
                      <a:pt x="2413" y="8059"/>
                    </a:cubicBezTo>
                    <a:cubicBezTo>
                      <a:pt x="2439" y="7985"/>
                      <a:pt x="2505" y="7750"/>
                      <a:pt x="2594" y="7421"/>
                    </a:cubicBezTo>
                    <a:cubicBezTo>
                      <a:pt x="2928" y="6188"/>
                      <a:pt x="3572" y="3669"/>
                      <a:pt x="3572" y="3669"/>
                    </a:cubicBezTo>
                    <a:cubicBezTo>
                      <a:pt x="3572" y="3669"/>
                      <a:pt x="4312" y="3503"/>
                      <a:pt x="4509" y="3140"/>
                    </a:cubicBezTo>
                    <a:cubicBezTo>
                      <a:pt x="4638" y="2900"/>
                      <a:pt x="4708" y="2292"/>
                      <a:pt x="4740" y="1906"/>
                    </a:cubicBezTo>
                    <a:cubicBezTo>
                      <a:pt x="4741" y="1874"/>
                      <a:pt x="4745" y="1845"/>
                      <a:pt x="4746" y="1815"/>
                    </a:cubicBezTo>
                    <a:cubicBezTo>
                      <a:pt x="4748" y="1805"/>
                      <a:pt x="4749" y="1792"/>
                      <a:pt x="4749" y="1783"/>
                    </a:cubicBezTo>
                    <a:cubicBezTo>
                      <a:pt x="4760" y="1648"/>
                      <a:pt x="4765" y="1558"/>
                      <a:pt x="4765" y="1558"/>
                    </a:cubicBezTo>
                    <a:cubicBezTo>
                      <a:pt x="4763" y="1523"/>
                      <a:pt x="4757" y="1489"/>
                      <a:pt x="4748" y="1454"/>
                    </a:cubicBezTo>
                    <a:cubicBezTo>
                      <a:pt x="4740" y="1429"/>
                      <a:pt x="4729" y="1403"/>
                      <a:pt x="4718" y="1378"/>
                    </a:cubicBezTo>
                    <a:cubicBezTo>
                      <a:pt x="4698" y="1338"/>
                      <a:pt x="4674" y="1298"/>
                      <a:pt x="4643" y="1260"/>
                    </a:cubicBezTo>
                    <a:cubicBezTo>
                      <a:pt x="3934" y="365"/>
                      <a:pt x="322" y="0"/>
                      <a:pt x="151" y="928"/>
                    </a:cubicBezTo>
                    <a:cubicBezTo>
                      <a:pt x="147" y="948"/>
                      <a:pt x="145" y="966"/>
                      <a:pt x="142" y="983"/>
                    </a:cubicBezTo>
                    <a:cubicBezTo>
                      <a:pt x="141" y="988"/>
                      <a:pt x="141" y="994"/>
                      <a:pt x="139" y="999"/>
                    </a:cubicBezTo>
                    <a:cubicBezTo>
                      <a:pt x="136" y="1014"/>
                      <a:pt x="135" y="1029"/>
                      <a:pt x="131" y="1045"/>
                    </a:cubicBezTo>
                    <a:cubicBezTo>
                      <a:pt x="121" y="1109"/>
                      <a:pt x="113" y="1174"/>
                      <a:pt x="107" y="1235"/>
                    </a:cubicBezTo>
                    <a:cubicBezTo>
                      <a:pt x="91" y="1354"/>
                      <a:pt x="84" y="1466"/>
                      <a:pt x="78" y="1578"/>
                    </a:cubicBezTo>
                    <a:cubicBezTo>
                      <a:pt x="75" y="1606"/>
                      <a:pt x="73" y="1632"/>
                      <a:pt x="73" y="1658"/>
                    </a:cubicBezTo>
                    <a:cubicBezTo>
                      <a:pt x="45" y="2371"/>
                      <a:pt x="158" y="2937"/>
                      <a:pt x="161" y="3052"/>
                    </a:cubicBezTo>
                    <a:cubicBezTo>
                      <a:pt x="165" y="3203"/>
                      <a:pt x="490" y="5662"/>
                      <a:pt x="519" y="6599"/>
                    </a:cubicBezTo>
                    <a:cubicBezTo>
                      <a:pt x="548" y="7537"/>
                      <a:pt x="255" y="7817"/>
                      <a:pt x="165" y="8597"/>
                    </a:cubicBezTo>
                    <a:cubicBezTo>
                      <a:pt x="1" y="10039"/>
                      <a:pt x="461" y="13260"/>
                      <a:pt x="461" y="13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4">
                <a:extLst>
                  <a:ext uri="{FF2B5EF4-FFF2-40B4-BE49-F238E27FC236}">
                    <a16:creationId xmlns:a16="http://schemas.microsoft.com/office/drawing/2014/main" id="{1A40F048-DF41-FF7F-C612-7106C471706E}"/>
                  </a:ext>
                </a:extLst>
              </p:cNvPr>
              <p:cNvSpPr/>
              <p:nvPr/>
            </p:nvSpPr>
            <p:spPr>
              <a:xfrm>
                <a:off x="4217292" y="923376"/>
                <a:ext cx="1210884" cy="2146305"/>
              </a:xfrm>
              <a:custGeom>
                <a:avLst/>
                <a:gdLst/>
                <a:ahLst/>
                <a:cxnLst/>
                <a:rect l="l" t="t" r="r" b="b"/>
                <a:pathLst>
                  <a:path w="6308" h="11181" extrusionOk="0">
                    <a:moveTo>
                      <a:pt x="2345" y="1"/>
                    </a:moveTo>
                    <a:lnTo>
                      <a:pt x="1962" y="239"/>
                    </a:lnTo>
                    <a:cubicBezTo>
                      <a:pt x="1962" y="239"/>
                      <a:pt x="1430" y="614"/>
                      <a:pt x="1059" y="902"/>
                    </a:cubicBezTo>
                    <a:cubicBezTo>
                      <a:pt x="688" y="1190"/>
                      <a:pt x="274" y="1597"/>
                      <a:pt x="274" y="1597"/>
                    </a:cubicBezTo>
                    <a:lnTo>
                      <a:pt x="1" y="2148"/>
                    </a:lnTo>
                    <a:lnTo>
                      <a:pt x="999" y="4141"/>
                    </a:lnTo>
                    <a:cubicBezTo>
                      <a:pt x="999" y="4141"/>
                      <a:pt x="1001" y="4237"/>
                      <a:pt x="1004" y="4400"/>
                    </a:cubicBezTo>
                    <a:cubicBezTo>
                      <a:pt x="1014" y="5234"/>
                      <a:pt x="1042" y="7813"/>
                      <a:pt x="945" y="8030"/>
                    </a:cubicBezTo>
                    <a:cubicBezTo>
                      <a:pt x="861" y="8218"/>
                      <a:pt x="681" y="9202"/>
                      <a:pt x="676" y="9927"/>
                    </a:cubicBezTo>
                    <a:cubicBezTo>
                      <a:pt x="676" y="9956"/>
                      <a:pt x="676" y="9982"/>
                      <a:pt x="677" y="10010"/>
                    </a:cubicBezTo>
                    <a:cubicBezTo>
                      <a:pt x="677" y="10108"/>
                      <a:pt x="684" y="10199"/>
                      <a:pt x="693" y="10282"/>
                    </a:cubicBezTo>
                    <a:cubicBezTo>
                      <a:pt x="707" y="10403"/>
                      <a:pt x="730" y="10507"/>
                      <a:pt x="764" y="10583"/>
                    </a:cubicBezTo>
                    <a:cubicBezTo>
                      <a:pt x="814" y="10699"/>
                      <a:pt x="905" y="10794"/>
                      <a:pt x="1030" y="10871"/>
                    </a:cubicBezTo>
                    <a:cubicBezTo>
                      <a:pt x="1077" y="10902"/>
                      <a:pt x="1131" y="10930"/>
                      <a:pt x="1190" y="10956"/>
                    </a:cubicBezTo>
                    <a:cubicBezTo>
                      <a:pt x="1274" y="10991"/>
                      <a:pt x="1368" y="11022"/>
                      <a:pt x="1473" y="11050"/>
                    </a:cubicBezTo>
                    <a:cubicBezTo>
                      <a:pt x="1844" y="11144"/>
                      <a:pt x="2336" y="11181"/>
                      <a:pt x="2916" y="11181"/>
                    </a:cubicBezTo>
                    <a:cubicBezTo>
                      <a:pt x="3080" y="11181"/>
                      <a:pt x="3252" y="11178"/>
                      <a:pt x="3429" y="11173"/>
                    </a:cubicBezTo>
                    <a:cubicBezTo>
                      <a:pt x="3755" y="11163"/>
                      <a:pt x="4078" y="11131"/>
                      <a:pt x="4385" y="11079"/>
                    </a:cubicBezTo>
                    <a:cubicBezTo>
                      <a:pt x="4732" y="11020"/>
                      <a:pt x="5057" y="10936"/>
                      <a:pt x="5335" y="10828"/>
                    </a:cubicBezTo>
                    <a:cubicBezTo>
                      <a:pt x="5761" y="10666"/>
                      <a:pt x="6081" y="10454"/>
                      <a:pt x="6218" y="10203"/>
                    </a:cubicBezTo>
                    <a:cubicBezTo>
                      <a:pt x="6258" y="10131"/>
                      <a:pt x="6283" y="10056"/>
                      <a:pt x="6289" y="9977"/>
                    </a:cubicBezTo>
                    <a:cubicBezTo>
                      <a:pt x="6290" y="9962"/>
                      <a:pt x="6292" y="9945"/>
                      <a:pt x="6292" y="9927"/>
                    </a:cubicBezTo>
                    <a:cubicBezTo>
                      <a:pt x="6293" y="9897"/>
                      <a:pt x="6295" y="9867"/>
                      <a:pt x="6297" y="9834"/>
                    </a:cubicBezTo>
                    <a:cubicBezTo>
                      <a:pt x="6307" y="9047"/>
                      <a:pt x="5992" y="7239"/>
                      <a:pt x="5972" y="6606"/>
                    </a:cubicBezTo>
                    <a:cubicBezTo>
                      <a:pt x="5952" y="5930"/>
                      <a:pt x="6109" y="5250"/>
                      <a:pt x="6193" y="4178"/>
                    </a:cubicBezTo>
                    <a:cubicBezTo>
                      <a:pt x="6278" y="3106"/>
                      <a:pt x="5909" y="1202"/>
                      <a:pt x="5875" y="1016"/>
                    </a:cubicBezTo>
                    <a:cubicBezTo>
                      <a:pt x="5843" y="831"/>
                      <a:pt x="5721" y="653"/>
                      <a:pt x="5641" y="582"/>
                    </a:cubicBezTo>
                    <a:cubicBezTo>
                      <a:pt x="5561" y="510"/>
                      <a:pt x="4505" y="244"/>
                      <a:pt x="4505" y="244"/>
                    </a:cubicBez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a:extLst>
                  <a:ext uri="{FF2B5EF4-FFF2-40B4-BE49-F238E27FC236}">
                    <a16:creationId xmlns:a16="http://schemas.microsoft.com/office/drawing/2014/main" id="{126AE3C9-6E61-46ED-B5D7-324A332B90A8}"/>
                  </a:ext>
                </a:extLst>
              </p:cNvPr>
              <p:cNvSpPr/>
              <p:nvPr/>
            </p:nvSpPr>
            <p:spPr>
              <a:xfrm>
                <a:off x="4344561" y="2811295"/>
                <a:ext cx="1081503" cy="269128"/>
              </a:xfrm>
              <a:custGeom>
                <a:avLst/>
                <a:gdLst/>
                <a:ahLst/>
                <a:cxnLst/>
                <a:rect l="l" t="t" r="r" b="b"/>
                <a:pathLst>
                  <a:path w="5634" h="1402" extrusionOk="0">
                    <a:moveTo>
                      <a:pt x="5634" y="1"/>
                    </a:moveTo>
                    <a:lnTo>
                      <a:pt x="5634" y="1"/>
                    </a:lnTo>
                    <a:cubicBezTo>
                      <a:pt x="5601" y="30"/>
                      <a:pt x="5541" y="84"/>
                      <a:pt x="5451" y="150"/>
                    </a:cubicBezTo>
                    <a:cubicBezTo>
                      <a:pt x="5286" y="270"/>
                      <a:pt x="5021" y="436"/>
                      <a:pt x="4641" y="590"/>
                    </a:cubicBezTo>
                    <a:cubicBezTo>
                      <a:pt x="4528" y="635"/>
                      <a:pt x="4403" y="678"/>
                      <a:pt x="4268" y="721"/>
                    </a:cubicBezTo>
                    <a:cubicBezTo>
                      <a:pt x="3772" y="873"/>
                      <a:pt x="3134" y="988"/>
                      <a:pt x="2334" y="988"/>
                    </a:cubicBezTo>
                    <a:cubicBezTo>
                      <a:pt x="2020" y="988"/>
                      <a:pt x="1680" y="970"/>
                      <a:pt x="1314" y="930"/>
                    </a:cubicBezTo>
                    <a:cubicBezTo>
                      <a:pt x="397" y="698"/>
                      <a:pt x="218" y="481"/>
                      <a:pt x="65" y="195"/>
                    </a:cubicBezTo>
                    <a:cubicBezTo>
                      <a:pt x="51" y="167"/>
                      <a:pt x="36" y="141"/>
                      <a:pt x="22" y="112"/>
                    </a:cubicBezTo>
                    <a:cubicBezTo>
                      <a:pt x="19" y="105"/>
                      <a:pt x="16" y="99"/>
                      <a:pt x="13" y="93"/>
                    </a:cubicBezTo>
                    <a:cubicBezTo>
                      <a:pt x="13" y="121"/>
                      <a:pt x="13" y="149"/>
                      <a:pt x="13" y="176"/>
                    </a:cubicBezTo>
                    <a:cubicBezTo>
                      <a:pt x="14" y="273"/>
                      <a:pt x="21" y="365"/>
                      <a:pt x="30" y="447"/>
                    </a:cubicBezTo>
                    <a:cubicBezTo>
                      <a:pt x="14" y="564"/>
                      <a:pt x="5" y="678"/>
                      <a:pt x="1" y="788"/>
                    </a:cubicBezTo>
                    <a:cubicBezTo>
                      <a:pt x="94" y="876"/>
                      <a:pt x="213" y="958"/>
                      <a:pt x="367" y="1036"/>
                    </a:cubicBezTo>
                    <a:cubicBezTo>
                      <a:pt x="488" y="1098"/>
                      <a:pt x="634" y="1158"/>
                      <a:pt x="810" y="1215"/>
                    </a:cubicBezTo>
                    <a:cubicBezTo>
                      <a:pt x="933" y="1255"/>
                      <a:pt x="1071" y="1293"/>
                      <a:pt x="1227" y="1333"/>
                    </a:cubicBezTo>
                    <a:lnTo>
                      <a:pt x="1254" y="1338"/>
                    </a:lnTo>
                    <a:cubicBezTo>
                      <a:pt x="1651" y="1382"/>
                      <a:pt x="2019" y="1401"/>
                      <a:pt x="2360" y="1401"/>
                    </a:cubicBezTo>
                    <a:cubicBezTo>
                      <a:pt x="2448" y="1401"/>
                      <a:pt x="2533" y="1400"/>
                      <a:pt x="2617" y="1398"/>
                    </a:cubicBezTo>
                    <a:cubicBezTo>
                      <a:pt x="3008" y="1385"/>
                      <a:pt x="3359" y="1347"/>
                      <a:pt x="3674" y="1291"/>
                    </a:cubicBezTo>
                    <a:lnTo>
                      <a:pt x="3675" y="1291"/>
                    </a:lnTo>
                    <a:cubicBezTo>
                      <a:pt x="4060" y="1224"/>
                      <a:pt x="4389" y="1130"/>
                      <a:pt x="4671" y="1025"/>
                    </a:cubicBezTo>
                    <a:cubicBezTo>
                      <a:pt x="5072" y="878"/>
                      <a:pt x="5372" y="708"/>
                      <a:pt x="5583" y="567"/>
                    </a:cubicBezTo>
                    <a:cubicBezTo>
                      <a:pt x="5575" y="502"/>
                      <a:pt x="5566" y="436"/>
                      <a:pt x="5555" y="368"/>
                    </a:cubicBezTo>
                    <a:cubicBezTo>
                      <a:pt x="5595" y="296"/>
                      <a:pt x="5620" y="221"/>
                      <a:pt x="5626" y="144"/>
                    </a:cubicBezTo>
                    <a:cubicBezTo>
                      <a:pt x="5627" y="127"/>
                      <a:pt x="5627" y="110"/>
                      <a:pt x="5629" y="92"/>
                    </a:cubicBezTo>
                    <a:cubicBezTo>
                      <a:pt x="5630" y="62"/>
                      <a:pt x="5632" y="32"/>
                      <a:pt x="5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a:extLst>
                  <a:ext uri="{FF2B5EF4-FFF2-40B4-BE49-F238E27FC236}">
                    <a16:creationId xmlns:a16="http://schemas.microsoft.com/office/drawing/2014/main" id="{1CAB88CD-454D-88F1-7D82-B67FE860EF78}"/>
                  </a:ext>
                </a:extLst>
              </p:cNvPr>
              <p:cNvSpPr/>
              <p:nvPr/>
            </p:nvSpPr>
            <p:spPr>
              <a:xfrm>
                <a:off x="4343793" y="2828763"/>
                <a:ext cx="1081311" cy="268168"/>
              </a:xfrm>
              <a:custGeom>
                <a:avLst/>
                <a:gdLst/>
                <a:ahLst/>
                <a:cxnLst/>
                <a:rect l="l" t="t" r="r" b="b"/>
                <a:pathLst>
                  <a:path w="5633" h="1397" extrusionOk="0">
                    <a:moveTo>
                      <a:pt x="5633" y="1"/>
                    </a:moveTo>
                    <a:lnTo>
                      <a:pt x="5633" y="1"/>
                    </a:lnTo>
                    <a:cubicBezTo>
                      <a:pt x="5607" y="27"/>
                      <a:pt x="5562" y="64"/>
                      <a:pt x="5501" y="111"/>
                    </a:cubicBezTo>
                    <a:cubicBezTo>
                      <a:pt x="5347" y="231"/>
                      <a:pt x="5076" y="410"/>
                      <a:pt x="4675" y="573"/>
                    </a:cubicBezTo>
                    <a:cubicBezTo>
                      <a:pt x="4515" y="637"/>
                      <a:pt x="4335" y="701"/>
                      <a:pt x="4132" y="757"/>
                    </a:cubicBezTo>
                    <a:cubicBezTo>
                      <a:pt x="3658" y="888"/>
                      <a:pt x="3067" y="982"/>
                      <a:pt x="2345" y="982"/>
                    </a:cubicBezTo>
                    <a:cubicBezTo>
                      <a:pt x="2029" y="982"/>
                      <a:pt x="1688" y="964"/>
                      <a:pt x="1321" y="924"/>
                    </a:cubicBezTo>
                    <a:cubicBezTo>
                      <a:pt x="380" y="687"/>
                      <a:pt x="215" y="462"/>
                      <a:pt x="60" y="164"/>
                    </a:cubicBezTo>
                    <a:cubicBezTo>
                      <a:pt x="49" y="145"/>
                      <a:pt x="40" y="125"/>
                      <a:pt x="29" y="105"/>
                    </a:cubicBezTo>
                    <a:cubicBezTo>
                      <a:pt x="26" y="99"/>
                      <a:pt x="22" y="91"/>
                      <a:pt x="18" y="84"/>
                    </a:cubicBezTo>
                    <a:lnTo>
                      <a:pt x="18" y="84"/>
                    </a:lnTo>
                    <a:cubicBezTo>
                      <a:pt x="20" y="182"/>
                      <a:pt x="25" y="273"/>
                      <a:pt x="34" y="356"/>
                    </a:cubicBezTo>
                    <a:cubicBezTo>
                      <a:pt x="20" y="471"/>
                      <a:pt x="11" y="585"/>
                      <a:pt x="5" y="697"/>
                    </a:cubicBezTo>
                    <a:cubicBezTo>
                      <a:pt x="3" y="724"/>
                      <a:pt x="2" y="751"/>
                      <a:pt x="0" y="777"/>
                    </a:cubicBezTo>
                    <a:cubicBezTo>
                      <a:pt x="223" y="987"/>
                      <a:pt x="574" y="1164"/>
                      <a:pt x="1234" y="1328"/>
                    </a:cubicBezTo>
                    <a:lnTo>
                      <a:pt x="1261" y="1333"/>
                    </a:lnTo>
                    <a:cubicBezTo>
                      <a:pt x="1655" y="1378"/>
                      <a:pt x="2020" y="1397"/>
                      <a:pt x="2358" y="1397"/>
                    </a:cubicBezTo>
                    <a:cubicBezTo>
                      <a:pt x="2449" y="1397"/>
                      <a:pt x="2538" y="1395"/>
                      <a:pt x="2624" y="1393"/>
                    </a:cubicBezTo>
                    <a:cubicBezTo>
                      <a:pt x="2973" y="1382"/>
                      <a:pt x="3290" y="1350"/>
                      <a:pt x="3579" y="1303"/>
                    </a:cubicBezTo>
                    <a:cubicBezTo>
                      <a:pt x="4002" y="1236"/>
                      <a:pt x="4364" y="1136"/>
                      <a:pt x="4667" y="1024"/>
                    </a:cubicBezTo>
                    <a:cubicBezTo>
                      <a:pt x="5079" y="874"/>
                      <a:pt x="5384" y="701"/>
                      <a:pt x="5596" y="556"/>
                    </a:cubicBezTo>
                    <a:cubicBezTo>
                      <a:pt x="5593" y="530"/>
                      <a:pt x="5624" y="130"/>
                      <a:pt x="5630" y="51"/>
                    </a:cubicBezTo>
                    <a:cubicBezTo>
                      <a:pt x="5631" y="36"/>
                      <a:pt x="5633" y="19"/>
                      <a:pt x="5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a:extLst>
                  <a:ext uri="{FF2B5EF4-FFF2-40B4-BE49-F238E27FC236}">
                    <a16:creationId xmlns:a16="http://schemas.microsoft.com/office/drawing/2014/main" id="{D430CE82-81C9-9990-9BC1-98738714D1B3}"/>
                  </a:ext>
                </a:extLst>
              </p:cNvPr>
              <p:cNvSpPr/>
              <p:nvPr/>
            </p:nvSpPr>
            <p:spPr>
              <a:xfrm>
                <a:off x="5447367" y="2391288"/>
                <a:ext cx="798362" cy="281029"/>
              </a:xfrm>
              <a:custGeom>
                <a:avLst/>
                <a:gdLst/>
                <a:ahLst/>
                <a:cxnLst/>
                <a:rect l="l" t="t" r="r" b="b"/>
                <a:pathLst>
                  <a:path w="4159" h="1464" extrusionOk="0">
                    <a:moveTo>
                      <a:pt x="1321" y="1"/>
                    </a:moveTo>
                    <a:cubicBezTo>
                      <a:pt x="1307" y="1"/>
                      <a:pt x="1296" y="3"/>
                      <a:pt x="1290" y="6"/>
                    </a:cubicBezTo>
                    <a:cubicBezTo>
                      <a:pt x="1173" y="77"/>
                      <a:pt x="1262" y="360"/>
                      <a:pt x="1451" y="400"/>
                    </a:cubicBezTo>
                    <a:cubicBezTo>
                      <a:pt x="1641" y="440"/>
                      <a:pt x="2165" y="655"/>
                      <a:pt x="2107" y="695"/>
                    </a:cubicBezTo>
                    <a:cubicBezTo>
                      <a:pt x="2047" y="734"/>
                      <a:pt x="1964" y="760"/>
                      <a:pt x="1856" y="818"/>
                    </a:cubicBezTo>
                    <a:cubicBezTo>
                      <a:pt x="1748" y="875"/>
                      <a:pt x="805" y="884"/>
                      <a:pt x="716" y="924"/>
                    </a:cubicBezTo>
                    <a:cubicBezTo>
                      <a:pt x="627" y="964"/>
                      <a:pt x="645" y="1089"/>
                      <a:pt x="276" y="1169"/>
                    </a:cubicBezTo>
                    <a:cubicBezTo>
                      <a:pt x="98" y="1207"/>
                      <a:pt x="1" y="1300"/>
                      <a:pt x="10" y="1343"/>
                    </a:cubicBezTo>
                    <a:cubicBezTo>
                      <a:pt x="30" y="1441"/>
                      <a:pt x="334" y="1463"/>
                      <a:pt x="553" y="1463"/>
                    </a:cubicBezTo>
                    <a:cubicBezTo>
                      <a:pt x="593" y="1463"/>
                      <a:pt x="630" y="1462"/>
                      <a:pt x="662" y="1461"/>
                    </a:cubicBezTo>
                    <a:cubicBezTo>
                      <a:pt x="904" y="1452"/>
                      <a:pt x="1204" y="1426"/>
                      <a:pt x="1502" y="1395"/>
                    </a:cubicBezTo>
                    <a:cubicBezTo>
                      <a:pt x="2014" y="1341"/>
                      <a:pt x="1953" y="1346"/>
                      <a:pt x="2157" y="1321"/>
                    </a:cubicBezTo>
                    <a:cubicBezTo>
                      <a:pt x="2479" y="1283"/>
                      <a:pt x="3242" y="961"/>
                      <a:pt x="3242" y="961"/>
                    </a:cubicBezTo>
                    <a:cubicBezTo>
                      <a:pt x="3242" y="961"/>
                      <a:pt x="3983" y="628"/>
                      <a:pt x="3974" y="543"/>
                    </a:cubicBezTo>
                    <a:cubicBezTo>
                      <a:pt x="3974" y="538"/>
                      <a:pt x="4159" y="297"/>
                      <a:pt x="3908" y="60"/>
                    </a:cubicBezTo>
                    <a:cubicBezTo>
                      <a:pt x="3895" y="48"/>
                      <a:pt x="3880" y="43"/>
                      <a:pt x="3862" y="43"/>
                    </a:cubicBezTo>
                    <a:cubicBezTo>
                      <a:pt x="3740" y="43"/>
                      <a:pt x="3478" y="263"/>
                      <a:pt x="2948" y="272"/>
                    </a:cubicBezTo>
                    <a:cubicBezTo>
                      <a:pt x="2938" y="272"/>
                      <a:pt x="2928" y="273"/>
                      <a:pt x="2918" y="273"/>
                    </a:cubicBezTo>
                    <a:cubicBezTo>
                      <a:pt x="2350" y="273"/>
                      <a:pt x="1508" y="1"/>
                      <a:pt x="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a:extLst>
                  <a:ext uri="{FF2B5EF4-FFF2-40B4-BE49-F238E27FC236}">
                    <a16:creationId xmlns:a16="http://schemas.microsoft.com/office/drawing/2014/main" id="{976C5165-012E-5F94-DA6F-15710D714701}"/>
                  </a:ext>
                </a:extLst>
              </p:cNvPr>
              <p:cNvSpPr/>
              <p:nvPr/>
            </p:nvSpPr>
            <p:spPr>
              <a:xfrm>
                <a:off x="5409359" y="2352129"/>
                <a:ext cx="809879" cy="229584"/>
              </a:xfrm>
              <a:custGeom>
                <a:avLst/>
                <a:gdLst/>
                <a:ahLst/>
                <a:cxnLst/>
                <a:rect l="l" t="t" r="r" b="b"/>
                <a:pathLst>
                  <a:path w="4219" h="1196" extrusionOk="0">
                    <a:moveTo>
                      <a:pt x="3094" y="1"/>
                    </a:moveTo>
                    <a:cubicBezTo>
                      <a:pt x="3079" y="1"/>
                      <a:pt x="3064" y="1"/>
                      <a:pt x="3049" y="1"/>
                    </a:cubicBezTo>
                    <a:cubicBezTo>
                      <a:pt x="2438" y="12"/>
                      <a:pt x="1662" y="139"/>
                      <a:pt x="1563" y="175"/>
                    </a:cubicBezTo>
                    <a:cubicBezTo>
                      <a:pt x="1465" y="209"/>
                      <a:pt x="1389" y="264"/>
                      <a:pt x="1579" y="304"/>
                    </a:cubicBezTo>
                    <a:cubicBezTo>
                      <a:pt x="1768" y="344"/>
                      <a:pt x="2268" y="386"/>
                      <a:pt x="2209" y="424"/>
                    </a:cubicBezTo>
                    <a:cubicBezTo>
                      <a:pt x="2149" y="462"/>
                      <a:pt x="2022" y="556"/>
                      <a:pt x="1914" y="613"/>
                    </a:cubicBezTo>
                    <a:cubicBezTo>
                      <a:pt x="1806" y="670"/>
                      <a:pt x="1226" y="721"/>
                      <a:pt x="1137" y="761"/>
                    </a:cubicBezTo>
                    <a:cubicBezTo>
                      <a:pt x="1046" y="801"/>
                      <a:pt x="756" y="838"/>
                      <a:pt x="379" y="898"/>
                    </a:cubicBezTo>
                    <a:cubicBezTo>
                      <a:pt x="0" y="959"/>
                      <a:pt x="371" y="1018"/>
                      <a:pt x="345" y="1050"/>
                    </a:cubicBezTo>
                    <a:cubicBezTo>
                      <a:pt x="320" y="1079"/>
                      <a:pt x="153" y="1196"/>
                      <a:pt x="579" y="1196"/>
                    </a:cubicBezTo>
                    <a:cubicBezTo>
                      <a:pt x="631" y="1196"/>
                      <a:pt x="692" y="1194"/>
                      <a:pt x="763" y="1190"/>
                    </a:cubicBezTo>
                    <a:cubicBezTo>
                      <a:pt x="1419" y="1156"/>
                      <a:pt x="2065" y="1042"/>
                      <a:pt x="2386" y="1004"/>
                    </a:cubicBezTo>
                    <a:cubicBezTo>
                      <a:pt x="2709" y="965"/>
                      <a:pt x="3374" y="685"/>
                      <a:pt x="3374" y="685"/>
                    </a:cubicBezTo>
                    <a:cubicBezTo>
                      <a:pt x="3374" y="685"/>
                      <a:pt x="4218" y="306"/>
                      <a:pt x="4094" y="255"/>
                    </a:cubicBezTo>
                    <a:cubicBezTo>
                      <a:pt x="3972" y="205"/>
                      <a:pt x="3676" y="1"/>
                      <a:pt x="309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a:extLst>
                  <a:ext uri="{FF2B5EF4-FFF2-40B4-BE49-F238E27FC236}">
                    <a16:creationId xmlns:a16="http://schemas.microsoft.com/office/drawing/2014/main" id="{7E553F0C-451D-55EC-BF0B-0E77D90C8FE0}"/>
                  </a:ext>
                </a:extLst>
              </p:cNvPr>
              <p:cNvSpPr/>
              <p:nvPr/>
            </p:nvSpPr>
            <p:spPr>
              <a:xfrm>
                <a:off x="5968344" y="2456746"/>
                <a:ext cx="169309" cy="148385"/>
              </a:xfrm>
              <a:custGeom>
                <a:avLst/>
                <a:gdLst/>
                <a:ahLst/>
                <a:cxnLst/>
                <a:rect l="l" t="t" r="r" b="b"/>
                <a:pathLst>
                  <a:path w="882" h="773" extrusionOk="0">
                    <a:moveTo>
                      <a:pt x="756" y="0"/>
                    </a:moveTo>
                    <a:lnTo>
                      <a:pt x="542" y="68"/>
                    </a:lnTo>
                    <a:lnTo>
                      <a:pt x="3" y="257"/>
                    </a:lnTo>
                    <a:cubicBezTo>
                      <a:pt x="3" y="257"/>
                      <a:pt x="0" y="274"/>
                      <a:pt x="0" y="290"/>
                    </a:cubicBezTo>
                    <a:cubicBezTo>
                      <a:pt x="0" y="305"/>
                      <a:pt x="34" y="305"/>
                      <a:pt x="34" y="305"/>
                    </a:cubicBezTo>
                    <a:cubicBezTo>
                      <a:pt x="34" y="305"/>
                      <a:pt x="88" y="310"/>
                      <a:pt x="110" y="310"/>
                    </a:cubicBezTo>
                    <a:cubicBezTo>
                      <a:pt x="113" y="310"/>
                      <a:pt x="115" y="310"/>
                      <a:pt x="117" y="310"/>
                    </a:cubicBezTo>
                    <a:cubicBezTo>
                      <a:pt x="117" y="310"/>
                      <a:pt x="117" y="310"/>
                      <a:pt x="117" y="310"/>
                    </a:cubicBezTo>
                    <a:cubicBezTo>
                      <a:pt x="132" y="310"/>
                      <a:pt x="173" y="409"/>
                      <a:pt x="180" y="523"/>
                    </a:cubicBezTo>
                    <a:cubicBezTo>
                      <a:pt x="186" y="610"/>
                      <a:pt x="194" y="697"/>
                      <a:pt x="197" y="740"/>
                    </a:cubicBezTo>
                    <a:cubicBezTo>
                      <a:pt x="197" y="742"/>
                      <a:pt x="169" y="760"/>
                      <a:pt x="169" y="762"/>
                    </a:cubicBezTo>
                    <a:cubicBezTo>
                      <a:pt x="169" y="773"/>
                      <a:pt x="200" y="773"/>
                      <a:pt x="200" y="773"/>
                    </a:cubicBezTo>
                    <a:cubicBezTo>
                      <a:pt x="200" y="773"/>
                      <a:pt x="243" y="754"/>
                      <a:pt x="325" y="723"/>
                    </a:cubicBezTo>
                    <a:cubicBezTo>
                      <a:pt x="405" y="694"/>
                      <a:pt x="815" y="510"/>
                      <a:pt x="815" y="510"/>
                    </a:cubicBezTo>
                    <a:cubicBezTo>
                      <a:pt x="815" y="510"/>
                      <a:pt x="882" y="331"/>
                      <a:pt x="855" y="230"/>
                    </a:cubicBezTo>
                    <a:cubicBezTo>
                      <a:pt x="831" y="127"/>
                      <a:pt x="756"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a:extLst>
                  <a:ext uri="{FF2B5EF4-FFF2-40B4-BE49-F238E27FC236}">
                    <a16:creationId xmlns:a16="http://schemas.microsoft.com/office/drawing/2014/main" id="{7BE3A264-2663-6ED3-2570-254BE7EE839D}"/>
                  </a:ext>
                </a:extLst>
              </p:cNvPr>
              <p:cNvSpPr/>
              <p:nvPr/>
            </p:nvSpPr>
            <p:spPr>
              <a:xfrm>
                <a:off x="5965081" y="2456170"/>
                <a:ext cx="148769" cy="54133"/>
              </a:xfrm>
              <a:custGeom>
                <a:avLst/>
                <a:gdLst/>
                <a:ahLst/>
                <a:cxnLst/>
                <a:rect l="l" t="t" r="r" b="b"/>
                <a:pathLst>
                  <a:path w="775" h="282" extrusionOk="0">
                    <a:moveTo>
                      <a:pt x="686" y="0"/>
                    </a:moveTo>
                    <a:cubicBezTo>
                      <a:pt x="620" y="0"/>
                      <a:pt x="537" y="17"/>
                      <a:pt x="497" y="36"/>
                    </a:cubicBezTo>
                    <a:cubicBezTo>
                      <a:pt x="374" y="94"/>
                      <a:pt x="279" y="137"/>
                      <a:pt x="279" y="137"/>
                    </a:cubicBezTo>
                    <a:cubicBezTo>
                      <a:pt x="279" y="137"/>
                      <a:pt x="185" y="180"/>
                      <a:pt x="48" y="240"/>
                    </a:cubicBezTo>
                    <a:cubicBezTo>
                      <a:pt x="0" y="259"/>
                      <a:pt x="14" y="279"/>
                      <a:pt x="80" y="280"/>
                    </a:cubicBezTo>
                    <a:lnTo>
                      <a:pt x="82" y="280"/>
                    </a:lnTo>
                    <a:lnTo>
                      <a:pt x="159" y="282"/>
                    </a:lnTo>
                    <a:cubicBezTo>
                      <a:pt x="342" y="205"/>
                      <a:pt x="479" y="143"/>
                      <a:pt x="479" y="143"/>
                    </a:cubicBezTo>
                    <a:cubicBezTo>
                      <a:pt x="479" y="143"/>
                      <a:pt x="617" y="80"/>
                      <a:pt x="774" y="3"/>
                    </a:cubicBezTo>
                    <a:lnTo>
                      <a:pt x="696" y="0"/>
                    </a:lnTo>
                    <a:lnTo>
                      <a:pt x="694" y="0"/>
                    </a:lnTo>
                    <a:cubicBezTo>
                      <a:pt x="691" y="0"/>
                      <a:pt x="688"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a:extLst>
                  <a:ext uri="{FF2B5EF4-FFF2-40B4-BE49-F238E27FC236}">
                    <a16:creationId xmlns:a16="http://schemas.microsoft.com/office/drawing/2014/main" id="{695B1DF9-59CD-7F12-3C54-96121ABF6B16}"/>
                  </a:ext>
                </a:extLst>
              </p:cNvPr>
              <p:cNvSpPr/>
              <p:nvPr/>
            </p:nvSpPr>
            <p:spPr>
              <a:xfrm>
                <a:off x="5655258" y="2480549"/>
                <a:ext cx="255307" cy="70641"/>
              </a:xfrm>
              <a:custGeom>
                <a:avLst/>
                <a:gdLst/>
                <a:ahLst/>
                <a:cxnLst/>
                <a:rect l="l" t="t" r="r" b="b"/>
                <a:pathLst>
                  <a:path w="1330" h="368" extrusionOk="0">
                    <a:moveTo>
                      <a:pt x="941" y="1"/>
                    </a:moveTo>
                    <a:cubicBezTo>
                      <a:pt x="675" y="1"/>
                      <a:pt x="339" y="75"/>
                      <a:pt x="175" y="170"/>
                    </a:cubicBezTo>
                    <a:cubicBezTo>
                      <a:pt x="1" y="272"/>
                      <a:pt x="79" y="361"/>
                      <a:pt x="351" y="367"/>
                    </a:cubicBezTo>
                    <a:cubicBezTo>
                      <a:pt x="364" y="368"/>
                      <a:pt x="377" y="368"/>
                      <a:pt x="390" y="368"/>
                    </a:cubicBezTo>
                    <a:cubicBezTo>
                      <a:pt x="656" y="368"/>
                      <a:pt x="990" y="295"/>
                      <a:pt x="1156" y="198"/>
                    </a:cubicBezTo>
                    <a:cubicBezTo>
                      <a:pt x="1330" y="96"/>
                      <a:pt x="1250" y="9"/>
                      <a:pt x="979" y="1"/>
                    </a:cubicBezTo>
                    <a:cubicBezTo>
                      <a:pt x="967" y="1"/>
                      <a:pt x="954" y="1"/>
                      <a:pt x="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a:extLst>
                  <a:ext uri="{FF2B5EF4-FFF2-40B4-BE49-F238E27FC236}">
                    <a16:creationId xmlns:a16="http://schemas.microsoft.com/office/drawing/2014/main" id="{DF6A6AD0-8002-7F5F-A90D-00C5900A68E0}"/>
                  </a:ext>
                </a:extLst>
              </p:cNvPr>
              <p:cNvSpPr/>
              <p:nvPr/>
            </p:nvSpPr>
            <p:spPr>
              <a:xfrm>
                <a:off x="5694802" y="2491491"/>
                <a:ext cx="176027" cy="48758"/>
              </a:xfrm>
              <a:custGeom>
                <a:avLst/>
                <a:gdLst/>
                <a:ahLst/>
                <a:cxnLst/>
                <a:rect l="l" t="t" r="r" b="b"/>
                <a:pathLst>
                  <a:path w="917" h="254" extrusionOk="0">
                    <a:moveTo>
                      <a:pt x="651" y="1"/>
                    </a:moveTo>
                    <a:cubicBezTo>
                      <a:pt x="468" y="1"/>
                      <a:pt x="234" y="52"/>
                      <a:pt x="121" y="118"/>
                    </a:cubicBezTo>
                    <a:cubicBezTo>
                      <a:pt x="1" y="187"/>
                      <a:pt x="56" y="249"/>
                      <a:pt x="242" y="253"/>
                    </a:cubicBezTo>
                    <a:cubicBezTo>
                      <a:pt x="252" y="254"/>
                      <a:pt x="263" y="254"/>
                      <a:pt x="273" y="254"/>
                    </a:cubicBezTo>
                    <a:cubicBezTo>
                      <a:pt x="456" y="254"/>
                      <a:pt x="684" y="203"/>
                      <a:pt x="798" y="136"/>
                    </a:cubicBezTo>
                    <a:cubicBezTo>
                      <a:pt x="916" y="67"/>
                      <a:pt x="862" y="6"/>
                      <a:pt x="675" y="1"/>
                    </a:cubicBezTo>
                    <a:cubicBezTo>
                      <a:pt x="667" y="1"/>
                      <a:pt x="65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a:extLst>
                  <a:ext uri="{FF2B5EF4-FFF2-40B4-BE49-F238E27FC236}">
                    <a16:creationId xmlns:a16="http://schemas.microsoft.com/office/drawing/2014/main" id="{25D8FCBF-B024-51B1-7B1C-3C5DE4F4D180}"/>
                  </a:ext>
                </a:extLst>
              </p:cNvPr>
              <p:cNvSpPr/>
              <p:nvPr/>
            </p:nvSpPr>
            <p:spPr>
              <a:xfrm>
                <a:off x="5955867" y="2468840"/>
                <a:ext cx="33209" cy="8830"/>
              </a:xfrm>
              <a:custGeom>
                <a:avLst/>
                <a:gdLst/>
                <a:ahLst/>
                <a:cxnLst/>
                <a:rect l="l" t="t" r="r" b="b"/>
                <a:pathLst>
                  <a:path w="173" h="46" extrusionOk="0">
                    <a:moveTo>
                      <a:pt x="136" y="0"/>
                    </a:moveTo>
                    <a:cubicBezTo>
                      <a:pt x="133" y="0"/>
                      <a:pt x="131" y="0"/>
                      <a:pt x="128" y="1"/>
                    </a:cubicBezTo>
                    <a:cubicBezTo>
                      <a:pt x="93" y="2"/>
                      <a:pt x="45" y="13"/>
                      <a:pt x="22" y="25"/>
                    </a:cubicBezTo>
                    <a:cubicBezTo>
                      <a:pt x="1" y="37"/>
                      <a:pt x="7" y="45"/>
                      <a:pt x="38" y="45"/>
                    </a:cubicBezTo>
                    <a:cubicBezTo>
                      <a:pt x="40" y="45"/>
                      <a:pt x="43" y="45"/>
                      <a:pt x="45" y="45"/>
                    </a:cubicBezTo>
                    <a:cubicBezTo>
                      <a:pt x="81" y="44"/>
                      <a:pt x="127" y="33"/>
                      <a:pt x="151" y="21"/>
                    </a:cubicBezTo>
                    <a:cubicBezTo>
                      <a:pt x="173" y="9"/>
                      <a:pt x="165"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a:extLst>
                  <a:ext uri="{FF2B5EF4-FFF2-40B4-BE49-F238E27FC236}">
                    <a16:creationId xmlns:a16="http://schemas.microsoft.com/office/drawing/2014/main" id="{E602DEE6-7A96-CB12-B7CB-3B64A046CD23}"/>
                  </a:ext>
                </a:extLst>
              </p:cNvPr>
              <p:cNvSpPr/>
              <p:nvPr/>
            </p:nvSpPr>
            <p:spPr>
              <a:xfrm>
                <a:off x="5937247" y="2375356"/>
                <a:ext cx="244749" cy="47030"/>
              </a:xfrm>
              <a:custGeom>
                <a:avLst/>
                <a:gdLst/>
                <a:ahLst/>
                <a:cxnLst/>
                <a:rect l="l" t="t" r="r" b="b"/>
                <a:pathLst>
                  <a:path w="1275" h="245" extrusionOk="0">
                    <a:moveTo>
                      <a:pt x="786" y="0"/>
                    </a:moveTo>
                    <a:cubicBezTo>
                      <a:pt x="565" y="0"/>
                      <a:pt x="320" y="31"/>
                      <a:pt x="179" y="81"/>
                    </a:cubicBezTo>
                    <a:cubicBezTo>
                      <a:pt x="1" y="145"/>
                      <a:pt x="59" y="214"/>
                      <a:pt x="311" y="237"/>
                    </a:cubicBezTo>
                    <a:cubicBezTo>
                      <a:pt x="365" y="242"/>
                      <a:pt x="424" y="244"/>
                      <a:pt x="484" y="244"/>
                    </a:cubicBezTo>
                    <a:cubicBezTo>
                      <a:pt x="706" y="244"/>
                      <a:pt x="953" y="213"/>
                      <a:pt x="1094" y="163"/>
                    </a:cubicBezTo>
                    <a:cubicBezTo>
                      <a:pt x="1274" y="100"/>
                      <a:pt x="1214" y="29"/>
                      <a:pt x="962" y="8"/>
                    </a:cubicBezTo>
                    <a:cubicBezTo>
                      <a:pt x="907" y="3"/>
                      <a:pt x="847" y="0"/>
                      <a:pt x="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a:extLst>
                  <a:ext uri="{FF2B5EF4-FFF2-40B4-BE49-F238E27FC236}">
                    <a16:creationId xmlns:a16="http://schemas.microsoft.com/office/drawing/2014/main" id="{4186B962-5714-63EF-62D4-7582903C6EE1}"/>
                  </a:ext>
                </a:extLst>
              </p:cNvPr>
              <p:cNvSpPr/>
              <p:nvPr/>
            </p:nvSpPr>
            <p:spPr>
              <a:xfrm>
                <a:off x="5975063" y="2382458"/>
                <a:ext cx="168733" cy="32633"/>
              </a:xfrm>
              <a:custGeom>
                <a:avLst/>
                <a:gdLst/>
                <a:ahLst/>
                <a:cxnLst/>
                <a:rect l="l" t="t" r="r" b="b"/>
                <a:pathLst>
                  <a:path w="879" h="170" extrusionOk="0">
                    <a:moveTo>
                      <a:pt x="540" y="0"/>
                    </a:moveTo>
                    <a:cubicBezTo>
                      <a:pt x="388" y="0"/>
                      <a:pt x="221" y="22"/>
                      <a:pt x="125" y="57"/>
                    </a:cubicBezTo>
                    <a:cubicBezTo>
                      <a:pt x="1" y="100"/>
                      <a:pt x="42" y="149"/>
                      <a:pt x="216" y="164"/>
                    </a:cubicBezTo>
                    <a:cubicBezTo>
                      <a:pt x="253" y="168"/>
                      <a:pt x="292" y="169"/>
                      <a:pt x="333" y="169"/>
                    </a:cubicBezTo>
                    <a:cubicBezTo>
                      <a:pt x="486" y="169"/>
                      <a:pt x="658" y="148"/>
                      <a:pt x="756" y="114"/>
                    </a:cubicBezTo>
                    <a:cubicBezTo>
                      <a:pt x="879" y="69"/>
                      <a:pt x="839" y="21"/>
                      <a:pt x="665" y="6"/>
                    </a:cubicBezTo>
                    <a:cubicBezTo>
                      <a:pt x="626" y="2"/>
                      <a:pt x="58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a:extLst>
                  <a:ext uri="{FF2B5EF4-FFF2-40B4-BE49-F238E27FC236}">
                    <a16:creationId xmlns:a16="http://schemas.microsoft.com/office/drawing/2014/main" id="{BE96D138-DE70-1573-B81E-A27244480A8E}"/>
                  </a:ext>
                </a:extLst>
              </p:cNvPr>
              <p:cNvSpPr/>
              <p:nvPr/>
            </p:nvSpPr>
            <p:spPr>
              <a:xfrm>
                <a:off x="4199824" y="1745729"/>
                <a:ext cx="1536064" cy="1043495"/>
              </a:xfrm>
              <a:custGeom>
                <a:avLst/>
                <a:gdLst/>
                <a:ahLst/>
                <a:cxnLst/>
                <a:rect l="l" t="t" r="r" b="b"/>
                <a:pathLst>
                  <a:path w="8002" h="5436" extrusionOk="0">
                    <a:moveTo>
                      <a:pt x="598" y="1"/>
                    </a:moveTo>
                    <a:cubicBezTo>
                      <a:pt x="416" y="1"/>
                      <a:pt x="1" y="118"/>
                      <a:pt x="50" y="1197"/>
                    </a:cubicBezTo>
                    <a:cubicBezTo>
                      <a:pt x="113" y="2577"/>
                      <a:pt x="524" y="3454"/>
                      <a:pt x="705" y="3837"/>
                    </a:cubicBezTo>
                    <a:cubicBezTo>
                      <a:pt x="888" y="4218"/>
                      <a:pt x="1002" y="4395"/>
                      <a:pt x="2410" y="4564"/>
                    </a:cubicBezTo>
                    <a:cubicBezTo>
                      <a:pt x="3816" y="4734"/>
                      <a:pt x="5618" y="4797"/>
                      <a:pt x="5712" y="4820"/>
                    </a:cubicBezTo>
                    <a:cubicBezTo>
                      <a:pt x="5806" y="4843"/>
                      <a:pt x="5983" y="5029"/>
                      <a:pt x="6057" y="5084"/>
                    </a:cubicBezTo>
                    <a:cubicBezTo>
                      <a:pt x="6129" y="5137"/>
                      <a:pt x="6630" y="5435"/>
                      <a:pt x="6738" y="5435"/>
                    </a:cubicBezTo>
                    <a:cubicBezTo>
                      <a:pt x="6740" y="5435"/>
                      <a:pt x="6742" y="5435"/>
                      <a:pt x="6744" y="5435"/>
                    </a:cubicBezTo>
                    <a:cubicBezTo>
                      <a:pt x="6837" y="5421"/>
                      <a:pt x="6972" y="5267"/>
                      <a:pt x="6972" y="5267"/>
                    </a:cubicBezTo>
                    <a:cubicBezTo>
                      <a:pt x="6972" y="5267"/>
                      <a:pt x="7040" y="5260"/>
                      <a:pt x="7101" y="5232"/>
                    </a:cubicBezTo>
                    <a:cubicBezTo>
                      <a:pt x="7161" y="5204"/>
                      <a:pt x="7386" y="5069"/>
                      <a:pt x="7386" y="5069"/>
                    </a:cubicBezTo>
                    <a:cubicBezTo>
                      <a:pt x="7386" y="5069"/>
                      <a:pt x="7449" y="5087"/>
                      <a:pt x="7530" y="5087"/>
                    </a:cubicBezTo>
                    <a:cubicBezTo>
                      <a:pt x="7578" y="5087"/>
                      <a:pt x="7633" y="5080"/>
                      <a:pt x="7684" y="5060"/>
                    </a:cubicBezTo>
                    <a:cubicBezTo>
                      <a:pt x="7823" y="5003"/>
                      <a:pt x="8001" y="4755"/>
                      <a:pt x="8001" y="4755"/>
                    </a:cubicBezTo>
                    <a:lnTo>
                      <a:pt x="8001" y="4755"/>
                    </a:lnTo>
                    <a:lnTo>
                      <a:pt x="7780" y="4761"/>
                    </a:lnTo>
                    <a:lnTo>
                      <a:pt x="7567" y="4614"/>
                    </a:lnTo>
                    <a:cubicBezTo>
                      <a:pt x="7567" y="4614"/>
                      <a:pt x="7815" y="4558"/>
                      <a:pt x="7824" y="4532"/>
                    </a:cubicBezTo>
                    <a:cubicBezTo>
                      <a:pt x="7833" y="4507"/>
                      <a:pt x="7906" y="4347"/>
                      <a:pt x="7825" y="4347"/>
                    </a:cubicBezTo>
                    <a:cubicBezTo>
                      <a:pt x="7823" y="4347"/>
                      <a:pt x="7821" y="4347"/>
                      <a:pt x="7818" y="4347"/>
                    </a:cubicBezTo>
                    <a:cubicBezTo>
                      <a:pt x="7812" y="4348"/>
                      <a:pt x="7806" y="4348"/>
                      <a:pt x="7800" y="4348"/>
                    </a:cubicBezTo>
                    <a:cubicBezTo>
                      <a:pt x="7704" y="4348"/>
                      <a:pt x="7547" y="4298"/>
                      <a:pt x="7547" y="4298"/>
                    </a:cubicBezTo>
                    <a:cubicBezTo>
                      <a:pt x="7547" y="4298"/>
                      <a:pt x="7003" y="3906"/>
                      <a:pt x="6929" y="3861"/>
                    </a:cubicBezTo>
                    <a:cubicBezTo>
                      <a:pt x="6855" y="3818"/>
                      <a:pt x="6337" y="3788"/>
                      <a:pt x="6337" y="3788"/>
                    </a:cubicBezTo>
                    <a:cubicBezTo>
                      <a:pt x="6329" y="3787"/>
                      <a:pt x="6320" y="3787"/>
                      <a:pt x="6310" y="3787"/>
                    </a:cubicBezTo>
                    <a:cubicBezTo>
                      <a:pt x="6123" y="3787"/>
                      <a:pt x="5637" y="3814"/>
                      <a:pt x="5588" y="3815"/>
                    </a:cubicBezTo>
                    <a:cubicBezTo>
                      <a:pt x="5587" y="3815"/>
                      <a:pt x="5586" y="3815"/>
                      <a:pt x="5585" y="3815"/>
                    </a:cubicBezTo>
                    <a:cubicBezTo>
                      <a:pt x="5522" y="3815"/>
                      <a:pt x="5051" y="3766"/>
                      <a:pt x="4168" y="3549"/>
                    </a:cubicBezTo>
                    <a:cubicBezTo>
                      <a:pt x="3271" y="3328"/>
                      <a:pt x="2002" y="2769"/>
                      <a:pt x="2002" y="2769"/>
                    </a:cubicBezTo>
                    <a:cubicBezTo>
                      <a:pt x="2002" y="2769"/>
                      <a:pt x="1999" y="2788"/>
                      <a:pt x="1993" y="2788"/>
                    </a:cubicBezTo>
                    <a:cubicBezTo>
                      <a:pt x="1985" y="2788"/>
                      <a:pt x="1973" y="2764"/>
                      <a:pt x="1953" y="2660"/>
                    </a:cubicBezTo>
                    <a:cubicBezTo>
                      <a:pt x="1916" y="2465"/>
                      <a:pt x="1958" y="1791"/>
                      <a:pt x="1910" y="1276"/>
                    </a:cubicBezTo>
                    <a:cubicBezTo>
                      <a:pt x="1864" y="759"/>
                      <a:pt x="681" y="10"/>
                      <a:pt x="681" y="10"/>
                    </a:cubicBezTo>
                    <a:cubicBezTo>
                      <a:pt x="681" y="10"/>
                      <a:pt x="648" y="1"/>
                      <a:pt x="598"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a:extLst>
                  <a:ext uri="{FF2B5EF4-FFF2-40B4-BE49-F238E27FC236}">
                    <a16:creationId xmlns:a16="http://schemas.microsoft.com/office/drawing/2014/main" id="{E7D372AD-9843-0A41-B8CA-D74CA0188DB6}"/>
                  </a:ext>
                </a:extLst>
              </p:cNvPr>
              <p:cNvSpPr/>
              <p:nvPr/>
            </p:nvSpPr>
            <p:spPr>
              <a:xfrm>
                <a:off x="5683668" y="2615881"/>
                <a:ext cx="18236" cy="7678"/>
              </a:xfrm>
              <a:custGeom>
                <a:avLst/>
                <a:gdLst/>
                <a:ahLst/>
                <a:cxnLst/>
                <a:rect l="l" t="t" r="r" b="b"/>
                <a:pathLst>
                  <a:path w="95" h="40" extrusionOk="0">
                    <a:moveTo>
                      <a:pt x="94" y="1"/>
                    </a:moveTo>
                    <a:cubicBezTo>
                      <a:pt x="94" y="1"/>
                      <a:pt x="57" y="22"/>
                      <a:pt x="0" y="39"/>
                    </a:cubicBezTo>
                    <a:cubicBezTo>
                      <a:pt x="48" y="25"/>
                      <a:pt x="90" y="10"/>
                      <a:pt x="94"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a:extLst>
                  <a:ext uri="{FF2B5EF4-FFF2-40B4-BE49-F238E27FC236}">
                    <a16:creationId xmlns:a16="http://schemas.microsoft.com/office/drawing/2014/main" id="{AF263C0B-60D0-F3E5-8529-E4819FB3D624}"/>
                  </a:ext>
                </a:extLst>
              </p:cNvPr>
              <p:cNvSpPr/>
              <p:nvPr/>
            </p:nvSpPr>
            <p:spPr>
              <a:xfrm>
                <a:off x="5861039" y="2232538"/>
                <a:ext cx="2304" cy="1728"/>
              </a:xfrm>
              <a:custGeom>
                <a:avLst/>
                <a:gdLst/>
                <a:ahLst/>
                <a:cxnLst/>
                <a:rect l="l" t="t" r="r" b="b"/>
                <a:pathLst>
                  <a:path w="12" h="9" extrusionOk="0">
                    <a:moveTo>
                      <a:pt x="1" y="1"/>
                    </a:moveTo>
                    <a:lnTo>
                      <a:pt x="1" y="1"/>
                    </a:lnTo>
                    <a:cubicBezTo>
                      <a:pt x="4" y="3"/>
                      <a:pt x="7" y="6"/>
                      <a:pt x="12" y="9"/>
                    </a:cubicBezTo>
                    <a:cubicBezTo>
                      <a:pt x="9" y="6"/>
                      <a:pt x="5" y="3"/>
                      <a:pt x="1" y="1"/>
                    </a:cubicBez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4">
                <a:extLst>
                  <a:ext uri="{FF2B5EF4-FFF2-40B4-BE49-F238E27FC236}">
                    <a16:creationId xmlns:a16="http://schemas.microsoft.com/office/drawing/2014/main" id="{3DD34495-69AA-D222-D722-F9E6EEF98420}"/>
                  </a:ext>
                </a:extLst>
              </p:cNvPr>
              <p:cNvSpPr/>
              <p:nvPr/>
            </p:nvSpPr>
            <p:spPr>
              <a:xfrm>
                <a:off x="5933215" y="2260180"/>
                <a:ext cx="192" cy="192"/>
              </a:xfrm>
              <a:custGeom>
                <a:avLst/>
                <a:gdLst/>
                <a:ahLst/>
                <a:cxnLst/>
                <a:rect l="l" t="t" r="r" b="b"/>
                <a:pathLst>
                  <a:path w="1" h="1" extrusionOk="0">
                    <a:moveTo>
                      <a:pt x="0" y="0"/>
                    </a:moveTo>
                    <a:lnTo>
                      <a:pt x="0" y="0"/>
                    </a:lnTo>
                    <a:close/>
                  </a:path>
                </a:pathLst>
              </a:custGeom>
              <a:solidFill>
                <a:srgbClr val="FEA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4">
                <a:extLst>
                  <a:ext uri="{FF2B5EF4-FFF2-40B4-BE49-F238E27FC236}">
                    <a16:creationId xmlns:a16="http://schemas.microsoft.com/office/drawing/2014/main" id="{19A6C243-1762-F74F-118D-7E3CCB5FBFA3}"/>
                  </a:ext>
                </a:extLst>
              </p:cNvPr>
              <p:cNvSpPr/>
              <p:nvPr/>
            </p:nvSpPr>
            <p:spPr>
              <a:xfrm>
                <a:off x="4151450" y="1229935"/>
                <a:ext cx="456481" cy="804504"/>
              </a:xfrm>
              <a:custGeom>
                <a:avLst/>
                <a:gdLst/>
                <a:ahLst/>
                <a:cxnLst/>
                <a:rect l="l" t="t" r="r" b="b"/>
                <a:pathLst>
                  <a:path w="2378" h="4191" extrusionOk="0">
                    <a:moveTo>
                      <a:pt x="617" y="0"/>
                    </a:moveTo>
                    <a:cubicBezTo>
                      <a:pt x="617" y="0"/>
                      <a:pt x="267" y="209"/>
                      <a:pt x="134" y="585"/>
                    </a:cubicBezTo>
                    <a:cubicBezTo>
                      <a:pt x="1" y="962"/>
                      <a:pt x="33" y="2006"/>
                      <a:pt x="45" y="2429"/>
                    </a:cubicBezTo>
                    <a:cubicBezTo>
                      <a:pt x="59" y="2854"/>
                      <a:pt x="185" y="3935"/>
                      <a:pt x="185" y="3935"/>
                    </a:cubicBezTo>
                    <a:lnTo>
                      <a:pt x="305" y="3993"/>
                    </a:lnTo>
                    <a:lnTo>
                      <a:pt x="301" y="3860"/>
                    </a:lnTo>
                    <a:cubicBezTo>
                      <a:pt x="301" y="3860"/>
                      <a:pt x="341" y="3781"/>
                      <a:pt x="641" y="3781"/>
                    </a:cubicBezTo>
                    <a:cubicBezTo>
                      <a:pt x="672" y="3781"/>
                      <a:pt x="706" y="3782"/>
                      <a:pt x="744" y="3784"/>
                    </a:cubicBezTo>
                    <a:cubicBezTo>
                      <a:pt x="1137" y="3803"/>
                      <a:pt x="1871" y="3920"/>
                      <a:pt x="2016" y="3941"/>
                    </a:cubicBezTo>
                    <a:cubicBezTo>
                      <a:pt x="2162" y="3963"/>
                      <a:pt x="2171" y="4081"/>
                      <a:pt x="2171" y="4081"/>
                    </a:cubicBezTo>
                    <a:lnTo>
                      <a:pt x="2174" y="4190"/>
                    </a:lnTo>
                    <a:cubicBezTo>
                      <a:pt x="2174" y="4190"/>
                      <a:pt x="2259" y="4104"/>
                      <a:pt x="2268" y="4032"/>
                    </a:cubicBezTo>
                    <a:cubicBezTo>
                      <a:pt x="2276" y="3960"/>
                      <a:pt x="2377" y="3012"/>
                      <a:pt x="2205" y="1997"/>
                    </a:cubicBezTo>
                    <a:cubicBezTo>
                      <a:pt x="2033" y="982"/>
                      <a:pt x="1290" y="242"/>
                      <a:pt x="61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a:extLst>
                  <a:ext uri="{FF2B5EF4-FFF2-40B4-BE49-F238E27FC236}">
                    <a16:creationId xmlns:a16="http://schemas.microsoft.com/office/drawing/2014/main" id="{F6E3A05B-2EB7-C041-6451-5BB23CC57A7A}"/>
                  </a:ext>
                </a:extLst>
              </p:cNvPr>
              <p:cNvSpPr/>
              <p:nvPr/>
            </p:nvSpPr>
            <p:spPr>
              <a:xfrm>
                <a:off x="5038494" y="2933573"/>
                <a:ext cx="195607" cy="156063"/>
              </a:xfrm>
              <a:custGeom>
                <a:avLst/>
                <a:gdLst/>
                <a:ahLst/>
                <a:cxnLst/>
                <a:rect l="l" t="t" r="r" b="b"/>
                <a:pathLst>
                  <a:path w="1019" h="813" extrusionOk="0">
                    <a:moveTo>
                      <a:pt x="749" y="166"/>
                    </a:moveTo>
                    <a:cubicBezTo>
                      <a:pt x="776" y="166"/>
                      <a:pt x="800" y="173"/>
                      <a:pt x="817" y="187"/>
                    </a:cubicBezTo>
                    <a:cubicBezTo>
                      <a:pt x="834" y="199"/>
                      <a:pt x="843" y="219"/>
                      <a:pt x="845" y="244"/>
                    </a:cubicBezTo>
                    <a:lnTo>
                      <a:pt x="850" y="388"/>
                    </a:lnTo>
                    <a:cubicBezTo>
                      <a:pt x="851" y="459"/>
                      <a:pt x="779" y="538"/>
                      <a:pt x="694" y="558"/>
                    </a:cubicBezTo>
                    <a:lnTo>
                      <a:pt x="693" y="558"/>
                    </a:lnTo>
                    <a:lnTo>
                      <a:pt x="308" y="644"/>
                    </a:lnTo>
                    <a:cubicBezTo>
                      <a:pt x="296" y="646"/>
                      <a:pt x="283" y="647"/>
                      <a:pt x="272" y="647"/>
                    </a:cubicBezTo>
                    <a:cubicBezTo>
                      <a:pt x="245" y="647"/>
                      <a:pt x="221" y="641"/>
                      <a:pt x="203" y="627"/>
                    </a:cubicBezTo>
                    <a:cubicBezTo>
                      <a:pt x="185" y="613"/>
                      <a:pt x="176" y="594"/>
                      <a:pt x="176" y="570"/>
                    </a:cubicBezTo>
                    <a:lnTo>
                      <a:pt x="171" y="425"/>
                    </a:lnTo>
                    <a:cubicBezTo>
                      <a:pt x="168" y="354"/>
                      <a:pt x="242" y="276"/>
                      <a:pt x="327" y="256"/>
                    </a:cubicBezTo>
                    <a:lnTo>
                      <a:pt x="713" y="170"/>
                    </a:lnTo>
                    <a:cubicBezTo>
                      <a:pt x="725" y="167"/>
                      <a:pt x="738" y="166"/>
                      <a:pt x="749" y="166"/>
                    </a:cubicBezTo>
                    <a:close/>
                    <a:moveTo>
                      <a:pt x="750" y="0"/>
                    </a:moveTo>
                    <a:cubicBezTo>
                      <a:pt x="726" y="0"/>
                      <a:pt x="702" y="3"/>
                      <a:pt x="677" y="8"/>
                    </a:cubicBezTo>
                    <a:lnTo>
                      <a:pt x="291" y="95"/>
                    </a:lnTo>
                    <a:cubicBezTo>
                      <a:pt x="127" y="131"/>
                      <a:pt x="0" y="279"/>
                      <a:pt x="5" y="431"/>
                    </a:cubicBezTo>
                    <a:lnTo>
                      <a:pt x="10" y="576"/>
                    </a:lnTo>
                    <a:cubicBezTo>
                      <a:pt x="13" y="648"/>
                      <a:pt x="45" y="714"/>
                      <a:pt x="102" y="757"/>
                    </a:cubicBezTo>
                    <a:cubicBezTo>
                      <a:pt x="148" y="794"/>
                      <a:pt x="207" y="813"/>
                      <a:pt x="271" y="813"/>
                    </a:cubicBezTo>
                    <a:cubicBezTo>
                      <a:pt x="294" y="813"/>
                      <a:pt x="319" y="810"/>
                      <a:pt x="343" y="804"/>
                    </a:cubicBezTo>
                    <a:lnTo>
                      <a:pt x="730" y="717"/>
                    </a:lnTo>
                    <a:cubicBezTo>
                      <a:pt x="894" y="681"/>
                      <a:pt x="1019" y="533"/>
                      <a:pt x="1014" y="382"/>
                    </a:cubicBezTo>
                    <a:lnTo>
                      <a:pt x="1009" y="238"/>
                    </a:lnTo>
                    <a:cubicBezTo>
                      <a:pt x="1008" y="164"/>
                      <a:pt x="976" y="99"/>
                      <a:pt x="919" y="55"/>
                    </a:cubicBezTo>
                    <a:cubicBezTo>
                      <a:pt x="872" y="19"/>
                      <a:pt x="813"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a:extLst>
                  <a:ext uri="{FF2B5EF4-FFF2-40B4-BE49-F238E27FC236}">
                    <a16:creationId xmlns:a16="http://schemas.microsoft.com/office/drawing/2014/main" id="{6604B936-0C6B-A7F8-225C-BEF7C79DB097}"/>
                  </a:ext>
                </a:extLst>
              </p:cNvPr>
              <p:cNvSpPr/>
              <p:nvPr/>
            </p:nvSpPr>
            <p:spPr>
              <a:xfrm>
                <a:off x="5301862" y="2893838"/>
                <a:ext cx="44727" cy="127078"/>
              </a:xfrm>
              <a:custGeom>
                <a:avLst/>
                <a:gdLst/>
                <a:ahLst/>
                <a:cxnLst/>
                <a:rect l="l" t="t" r="r" b="b"/>
                <a:pathLst>
                  <a:path w="233" h="662" extrusionOk="0">
                    <a:moveTo>
                      <a:pt x="164" y="0"/>
                    </a:moveTo>
                    <a:lnTo>
                      <a:pt x="1" y="25"/>
                    </a:lnTo>
                    <a:cubicBezTo>
                      <a:pt x="17" y="142"/>
                      <a:pt x="54" y="474"/>
                      <a:pt x="5" y="605"/>
                    </a:cubicBezTo>
                    <a:lnTo>
                      <a:pt x="160" y="661"/>
                    </a:lnTo>
                    <a:cubicBezTo>
                      <a:pt x="233" y="468"/>
                      <a:pt x="171" y="48"/>
                      <a:pt x="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a:extLst>
                  <a:ext uri="{FF2B5EF4-FFF2-40B4-BE49-F238E27FC236}">
                    <a16:creationId xmlns:a16="http://schemas.microsoft.com/office/drawing/2014/main" id="{A447717A-2FC6-0FA1-D1B1-7488280DC858}"/>
                  </a:ext>
                </a:extLst>
              </p:cNvPr>
              <p:cNvSpPr/>
              <p:nvPr/>
            </p:nvSpPr>
            <p:spPr>
              <a:xfrm>
                <a:off x="4885886" y="3000567"/>
                <a:ext cx="44727" cy="127461"/>
              </a:xfrm>
              <a:custGeom>
                <a:avLst/>
                <a:gdLst/>
                <a:ahLst/>
                <a:cxnLst/>
                <a:rect l="l" t="t" r="r" b="b"/>
                <a:pathLst>
                  <a:path w="233" h="664" extrusionOk="0">
                    <a:moveTo>
                      <a:pt x="163" y="1"/>
                    </a:moveTo>
                    <a:lnTo>
                      <a:pt x="0" y="27"/>
                    </a:lnTo>
                    <a:cubicBezTo>
                      <a:pt x="19" y="144"/>
                      <a:pt x="54" y="475"/>
                      <a:pt x="6" y="605"/>
                    </a:cubicBezTo>
                    <a:lnTo>
                      <a:pt x="160" y="664"/>
                    </a:lnTo>
                    <a:cubicBezTo>
                      <a:pt x="232" y="468"/>
                      <a:pt x="171" y="49"/>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a:extLst>
                  <a:ext uri="{FF2B5EF4-FFF2-40B4-BE49-F238E27FC236}">
                    <a16:creationId xmlns:a16="http://schemas.microsoft.com/office/drawing/2014/main" id="{0CCCBA50-EF4B-28A0-9A6F-F8FBA393FBE5}"/>
                  </a:ext>
                </a:extLst>
              </p:cNvPr>
              <p:cNvSpPr/>
              <p:nvPr/>
            </p:nvSpPr>
            <p:spPr>
              <a:xfrm>
                <a:off x="4462616" y="2964095"/>
                <a:ext cx="45495" cy="126886"/>
              </a:xfrm>
              <a:custGeom>
                <a:avLst/>
                <a:gdLst/>
                <a:ahLst/>
                <a:cxnLst/>
                <a:rect l="l" t="t" r="r" b="b"/>
                <a:pathLst>
                  <a:path w="237" h="661" extrusionOk="0">
                    <a:moveTo>
                      <a:pt x="42" y="0"/>
                    </a:moveTo>
                    <a:cubicBezTo>
                      <a:pt x="38" y="48"/>
                      <a:pt x="1" y="469"/>
                      <a:pt x="86" y="660"/>
                    </a:cubicBezTo>
                    <a:lnTo>
                      <a:pt x="236" y="594"/>
                    </a:lnTo>
                    <a:cubicBezTo>
                      <a:pt x="181" y="465"/>
                      <a:pt x="196" y="132"/>
                      <a:pt x="207" y="14"/>
                    </a:cubicBezTo>
                    <a:lnTo>
                      <a:pt x="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a:extLst>
                  <a:ext uri="{FF2B5EF4-FFF2-40B4-BE49-F238E27FC236}">
                    <a16:creationId xmlns:a16="http://schemas.microsoft.com/office/drawing/2014/main" id="{9CF0F048-F111-3554-BB8C-FA95507D6F9A}"/>
                  </a:ext>
                </a:extLst>
              </p:cNvPr>
              <p:cNvSpPr/>
              <p:nvPr/>
            </p:nvSpPr>
            <p:spPr>
              <a:xfrm>
                <a:off x="4594108" y="489548"/>
                <a:ext cx="501591" cy="734247"/>
              </a:xfrm>
              <a:custGeom>
                <a:avLst/>
                <a:gdLst/>
                <a:ahLst/>
                <a:cxnLst/>
                <a:rect l="l" t="t" r="r" b="b"/>
                <a:pathLst>
                  <a:path w="2613" h="3825" extrusionOk="0">
                    <a:moveTo>
                      <a:pt x="2" y="2610"/>
                    </a:moveTo>
                    <a:cubicBezTo>
                      <a:pt x="5" y="2673"/>
                      <a:pt x="716" y="3616"/>
                      <a:pt x="1563" y="3783"/>
                    </a:cubicBezTo>
                    <a:cubicBezTo>
                      <a:pt x="1746" y="3819"/>
                      <a:pt x="1894" y="3825"/>
                      <a:pt x="2015" y="3810"/>
                    </a:cubicBezTo>
                    <a:cubicBezTo>
                      <a:pt x="2452" y="3757"/>
                      <a:pt x="2517" y="3431"/>
                      <a:pt x="2485" y="3265"/>
                    </a:cubicBezTo>
                    <a:cubicBezTo>
                      <a:pt x="2443" y="3053"/>
                      <a:pt x="2331" y="3214"/>
                      <a:pt x="2323" y="2725"/>
                    </a:cubicBezTo>
                    <a:cubicBezTo>
                      <a:pt x="2320" y="2508"/>
                      <a:pt x="2383" y="2185"/>
                      <a:pt x="2448" y="1871"/>
                    </a:cubicBezTo>
                    <a:cubicBezTo>
                      <a:pt x="2529" y="1478"/>
                      <a:pt x="2612" y="1099"/>
                      <a:pt x="2565" y="965"/>
                    </a:cubicBezTo>
                    <a:cubicBezTo>
                      <a:pt x="2483" y="727"/>
                      <a:pt x="514" y="1"/>
                      <a:pt x="514" y="1"/>
                    </a:cubicBezTo>
                    <a:cubicBezTo>
                      <a:pt x="514" y="1"/>
                      <a:pt x="354" y="593"/>
                      <a:pt x="391" y="1108"/>
                    </a:cubicBezTo>
                    <a:cubicBezTo>
                      <a:pt x="427" y="1625"/>
                      <a:pt x="322" y="2242"/>
                      <a:pt x="223" y="2396"/>
                    </a:cubicBezTo>
                    <a:cubicBezTo>
                      <a:pt x="125" y="2551"/>
                      <a:pt x="0" y="2548"/>
                      <a:pt x="2" y="261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a:extLst>
                  <a:ext uri="{FF2B5EF4-FFF2-40B4-BE49-F238E27FC236}">
                    <a16:creationId xmlns:a16="http://schemas.microsoft.com/office/drawing/2014/main" id="{6624AB7A-C2A8-4968-706B-59FA7F537EBE}"/>
                  </a:ext>
                </a:extLst>
              </p:cNvPr>
              <p:cNvSpPr/>
              <p:nvPr/>
            </p:nvSpPr>
            <p:spPr>
              <a:xfrm>
                <a:off x="4867266" y="848703"/>
                <a:ext cx="210004" cy="372210"/>
              </a:xfrm>
              <a:custGeom>
                <a:avLst/>
                <a:gdLst/>
                <a:ahLst/>
                <a:cxnLst/>
                <a:rect l="l" t="t" r="r" b="b"/>
                <a:pathLst>
                  <a:path w="1094" h="1939" extrusionOk="0">
                    <a:moveTo>
                      <a:pt x="617" y="1466"/>
                    </a:moveTo>
                    <a:cubicBezTo>
                      <a:pt x="634" y="1545"/>
                      <a:pt x="609" y="1791"/>
                      <a:pt x="592" y="1939"/>
                    </a:cubicBezTo>
                    <a:cubicBezTo>
                      <a:pt x="1029" y="1886"/>
                      <a:pt x="1094" y="1560"/>
                      <a:pt x="1062" y="1393"/>
                    </a:cubicBezTo>
                    <a:cubicBezTo>
                      <a:pt x="1020" y="1182"/>
                      <a:pt x="908" y="1343"/>
                      <a:pt x="900" y="854"/>
                    </a:cubicBezTo>
                    <a:cubicBezTo>
                      <a:pt x="897" y="637"/>
                      <a:pt x="960" y="314"/>
                      <a:pt x="1025" y="0"/>
                    </a:cubicBezTo>
                    <a:cubicBezTo>
                      <a:pt x="597" y="37"/>
                      <a:pt x="162" y="276"/>
                      <a:pt x="0" y="482"/>
                    </a:cubicBezTo>
                    <a:cubicBezTo>
                      <a:pt x="0" y="482"/>
                      <a:pt x="483" y="937"/>
                      <a:pt x="542" y="979"/>
                    </a:cubicBezTo>
                    <a:cubicBezTo>
                      <a:pt x="600" y="1019"/>
                      <a:pt x="592" y="1354"/>
                      <a:pt x="617" y="1466"/>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a:extLst>
                  <a:ext uri="{FF2B5EF4-FFF2-40B4-BE49-F238E27FC236}">
                    <a16:creationId xmlns:a16="http://schemas.microsoft.com/office/drawing/2014/main" id="{D034E6BA-C6DF-E5F6-1AC4-1485F06A5AA0}"/>
                  </a:ext>
                </a:extLst>
              </p:cNvPr>
              <p:cNvSpPr/>
              <p:nvPr/>
            </p:nvSpPr>
            <p:spPr>
              <a:xfrm>
                <a:off x="4644593" y="134039"/>
                <a:ext cx="632892" cy="880329"/>
              </a:xfrm>
              <a:custGeom>
                <a:avLst/>
                <a:gdLst/>
                <a:ahLst/>
                <a:cxnLst/>
                <a:rect l="l" t="t" r="r" b="b"/>
                <a:pathLst>
                  <a:path w="3297" h="4586" extrusionOk="0">
                    <a:moveTo>
                      <a:pt x="2643" y="1"/>
                    </a:moveTo>
                    <a:cubicBezTo>
                      <a:pt x="2625" y="1"/>
                      <a:pt x="1980" y="3"/>
                      <a:pt x="1436" y="204"/>
                    </a:cubicBezTo>
                    <a:cubicBezTo>
                      <a:pt x="1105" y="326"/>
                      <a:pt x="656" y="669"/>
                      <a:pt x="348" y="995"/>
                    </a:cubicBezTo>
                    <a:cubicBezTo>
                      <a:pt x="142" y="1213"/>
                      <a:pt x="0" y="1425"/>
                      <a:pt x="2" y="1558"/>
                    </a:cubicBezTo>
                    <a:cubicBezTo>
                      <a:pt x="4" y="1768"/>
                      <a:pt x="179" y="2171"/>
                      <a:pt x="319" y="2467"/>
                    </a:cubicBezTo>
                    <a:cubicBezTo>
                      <a:pt x="400" y="2634"/>
                      <a:pt x="470" y="2765"/>
                      <a:pt x="488" y="2804"/>
                    </a:cubicBezTo>
                    <a:cubicBezTo>
                      <a:pt x="510" y="2853"/>
                      <a:pt x="534" y="2956"/>
                      <a:pt x="565" y="3090"/>
                    </a:cubicBezTo>
                    <a:cubicBezTo>
                      <a:pt x="605" y="3254"/>
                      <a:pt x="653" y="3465"/>
                      <a:pt x="728" y="3688"/>
                    </a:cubicBezTo>
                    <a:cubicBezTo>
                      <a:pt x="865" y="4090"/>
                      <a:pt x="1456" y="4443"/>
                      <a:pt x="1540" y="4517"/>
                    </a:cubicBezTo>
                    <a:cubicBezTo>
                      <a:pt x="1578" y="4549"/>
                      <a:pt x="1802" y="4585"/>
                      <a:pt x="2045" y="4585"/>
                    </a:cubicBezTo>
                    <a:cubicBezTo>
                      <a:pt x="2350" y="4585"/>
                      <a:pt x="2687" y="4529"/>
                      <a:pt x="2734" y="4340"/>
                    </a:cubicBezTo>
                    <a:cubicBezTo>
                      <a:pt x="2789" y="4122"/>
                      <a:pt x="2954" y="3485"/>
                      <a:pt x="3071" y="3017"/>
                    </a:cubicBezTo>
                    <a:cubicBezTo>
                      <a:pt x="3135" y="2756"/>
                      <a:pt x="3188" y="2545"/>
                      <a:pt x="3195" y="2494"/>
                    </a:cubicBezTo>
                    <a:cubicBezTo>
                      <a:pt x="3220" y="2348"/>
                      <a:pt x="3297" y="1531"/>
                      <a:pt x="3232" y="996"/>
                    </a:cubicBezTo>
                    <a:lnTo>
                      <a:pt x="3232" y="993"/>
                    </a:lnTo>
                    <a:cubicBezTo>
                      <a:pt x="3231" y="979"/>
                      <a:pt x="3228" y="965"/>
                      <a:pt x="3225" y="952"/>
                    </a:cubicBezTo>
                    <a:cubicBezTo>
                      <a:pt x="3138" y="435"/>
                      <a:pt x="2643" y="1"/>
                      <a:pt x="2643"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a:extLst>
                  <a:ext uri="{FF2B5EF4-FFF2-40B4-BE49-F238E27FC236}">
                    <a16:creationId xmlns:a16="http://schemas.microsoft.com/office/drawing/2014/main" id="{4A51BC41-E0BA-013E-6921-65F80370A0F8}"/>
                  </a:ext>
                </a:extLst>
              </p:cNvPr>
              <p:cNvSpPr/>
              <p:nvPr/>
            </p:nvSpPr>
            <p:spPr>
              <a:xfrm>
                <a:off x="4547654" y="31341"/>
                <a:ext cx="742309" cy="729256"/>
              </a:xfrm>
              <a:custGeom>
                <a:avLst/>
                <a:gdLst/>
                <a:ahLst/>
                <a:cxnLst/>
                <a:rect l="l" t="t" r="r" b="b"/>
                <a:pathLst>
                  <a:path w="3867" h="3799" extrusionOk="0">
                    <a:moveTo>
                      <a:pt x="2074" y="0"/>
                    </a:moveTo>
                    <a:cubicBezTo>
                      <a:pt x="1262" y="0"/>
                      <a:pt x="396" y="512"/>
                      <a:pt x="170" y="1034"/>
                    </a:cubicBezTo>
                    <a:cubicBezTo>
                      <a:pt x="82" y="1240"/>
                      <a:pt x="38" y="1487"/>
                      <a:pt x="26" y="1740"/>
                    </a:cubicBezTo>
                    <a:cubicBezTo>
                      <a:pt x="1" y="2183"/>
                      <a:pt x="69" y="2649"/>
                      <a:pt x="139" y="2954"/>
                    </a:cubicBezTo>
                    <a:lnTo>
                      <a:pt x="141" y="2954"/>
                    </a:lnTo>
                    <a:cubicBezTo>
                      <a:pt x="199" y="3205"/>
                      <a:pt x="335" y="3425"/>
                      <a:pt x="449" y="3577"/>
                    </a:cubicBezTo>
                    <a:cubicBezTo>
                      <a:pt x="553" y="3714"/>
                      <a:pt x="639" y="3799"/>
                      <a:pt x="639" y="3799"/>
                    </a:cubicBezTo>
                    <a:cubicBezTo>
                      <a:pt x="639" y="3799"/>
                      <a:pt x="669" y="3728"/>
                      <a:pt x="698" y="3639"/>
                    </a:cubicBezTo>
                    <a:cubicBezTo>
                      <a:pt x="722" y="3563"/>
                      <a:pt x="745" y="3474"/>
                      <a:pt x="747" y="3409"/>
                    </a:cubicBezTo>
                    <a:cubicBezTo>
                      <a:pt x="748" y="3323"/>
                      <a:pt x="787" y="3140"/>
                      <a:pt x="824" y="3002"/>
                    </a:cubicBezTo>
                    <a:cubicBezTo>
                      <a:pt x="847" y="2917"/>
                      <a:pt x="868" y="2848"/>
                      <a:pt x="881" y="2833"/>
                    </a:cubicBezTo>
                    <a:cubicBezTo>
                      <a:pt x="915" y="2791"/>
                      <a:pt x="919" y="2722"/>
                      <a:pt x="919" y="2722"/>
                    </a:cubicBezTo>
                    <a:cubicBezTo>
                      <a:pt x="919" y="2722"/>
                      <a:pt x="964" y="2706"/>
                      <a:pt x="1021" y="2706"/>
                    </a:cubicBezTo>
                    <a:cubicBezTo>
                      <a:pt x="1090" y="2706"/>
                      <a:pt x="1177" y="2729"/>
                      <a:pt x="1225" y="2829"/>
                    </a:cubicBezTo>
                    <a:cubicBezTo>
                      <a:pt x="1264" y="2906"/>
                      <a:pt x="1285" y="2992"/>
                      <a:pt x="1302" y="3077"/>
                    </a:cubicBezTo>
                    <a:cubicBezTo>
                      <a:pt x="1310" y="3120"/>
                      <a:pt x="1305" y="3222"/>
                      <a:pt x="1336" y="3249"/>
                    </a:cubicBezTo>
                    <a:cubicBezTo>
                      <a:pt x="1344" y="3257"/>
                      <a:pt x="1355" y="3263"/>
                      <a:pt x="1364" y="3266"/>
                    </a:cubicBezTo>
                    <a:cubicBezTo>
                      <a:pt x="1405" y="3285"/>
                      <a:pt x="1447" y="3305"/>
                      <a:pt x="1490" y="3323"/>
                    </a:cubicBezTo>
                    <a:cubicBezTo>
                      <a:pt x="1500" y="3328"/>
                      <a:pt x="1511" y="3332"/>
                      <a:pt x="1522" y="3332"/>
                    </a:cubicBezTo>
                    <a:cubicBezTo>
                      <a:pt x="1526" y="3332"/>
                      <a:pt x="1530" y="3331"/>
                      <a:pt x="1535" y="3329"/>
                    </a:cubicBezTo>
                    <a:cubicBezTo>
                      <a:pt x="1550" y="3323"/>
                      <a:pt x="1593" y="3028"/>
                      <a:pt x="1608" y="2988"/>
                    </a:cubicBezTo>
                    <a:cubicBezTo>
                      <a:pt x="1656" y="2859"/>
                      <a:pt x="1728" y="2736"/>
                      <a:pt x="1834" y="2645"/>
                    </a:cubicBezTo>
                    <a:cubicBezTo>
                      <a:pt x="2034" y="2473"/>
                      <a:pt x="2096" y="2196"/>
                      <a:pt x="2098" y="2037"/>
                    </a:cubicBezTo>
                    <a:cubicBezTo>
                      <a:pt x="2101" y="1879"/>
                      <a:pt x="2078" y="1396"/>
                      <a:pt x="2078" y="1396"/>
                    </a:cubicBezTo>
                    <a:cubicBezTo>
                      <a:pt x="2078" y="1396"/>
                      <a:pt x="2090" y="1377"/>
                      <a:pt x="2130" y="1365"/>
                    </a:cubicBezTo>
                    <a:cubicBezTo>
                      <a:pt x="2150" y="1358"/>
                      <a:pt x="2178" y="1353"/>
                      <a:pt x="2216" y="1353"/>
                    </a:cubicBezTo>
                    <a:cubicBezTo>
                      <a:pt x="2246" y="1353"/>
                      <a:pt x="2283" y="1356"/>
                      <a:pt x="2327" y="1365"/>
                    </a:cubicBezTo>
                    <a:lnTo>
                      <a:pt x="2328" y="1365"/>
                    </a:lnTo>
                    <a:cubicBezTo>
                      <a:pt x="2356" y="1370"/>
                      <a:pt x="2384" y="1376"/>
                      <a:pt x="2416" y="1385"/>
                    </a:cubicBezTo>
                    <a:cubicBezTo>
                      <a:pt x="2690" y="1465"/>
                      <a:pt x="2833" y="1624"/>
                      <a:pt x="3225" y="1624"/>
                    </a:cubicBezTo>
                    <a:cubicBezTo>
                      <a:pt x="3231" y="1624"/>
                      <a:pt x="3236" y="1624"/>
                      <a:pt x="3242" y="1623"/>
                    </a:cubicBezTo>
                    <a:cubicBezTo>
                      <a:pt x="3550" y="1619"/>
                      <a:pt x="3636" y="1607"/>
                      <a:pt x="3702" y="1524"/>
                    </a:cubicBezTo>
                    <a:lnTo>
                      <a:pt x="3703" y="1524"/>
                    </a:lnTo>
                    <a:cubicBezTo>
                      <a:pt x="3711" y="1513"/>
                      <a:pt x="3719" y="1500"/>
                      <a:pt x="3730" y="1487"/>
                    </a:cubicBezTo>
                    <a:cubicBezTo>
                      <a:pt x="3740" y="1468"/>
                      <a:pt x="3753" y="1447"/>
                      <a:pt x="3766" y="1420"/>
                    </a:cubicBezTo>
                    <a:cubicBezTo>
                      <a:pt x="3866" y="1247"/>
                      <a:pt x="3674" y="930"/>
                      <a:pt x="3605" y="813"/>
                    </a:cubicBezTo>
                    <a:cubicBezTo>
                      <a:pt x="3476" y="590"/>
                      <a:pt x="3142" y="108"/>
                      <a:pt x="2277" y="11"/>
                    </a:cubicBezTo>
                    <a:cubicBezTo>
                      <a:pt x="2210" y="4"/>
                      <a:pt x="2143" y="0"/>
                      <a:pt x="2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a:extLst>
                  <a:ext uri="{FF2B5EF4-FFF2-40B4-BE49-F238E27FC236}">
                    <a16:creationId xmlns:a16="http://schemas.microsoft.com/office/drawing/2014/main" id="{A21D210D-D251-7B70-76DE-F50A8588E4CE}"/>
                  </a:ext>
                </a:extLst>
              </p:cNvPr>
              <p:cNvSpPr/>
              <p:nvPr/>
            </p:nvSpPr>
            <p:spPr>
              <a:xfrm>
                <a:off x="4631540" y="500489"/>
                <a:ext cx="142626" cy="246861"/>
              </a:xfrm>
              <a:custGeom>
                <a:avLst/>
                <a:gdLst/>
                <a:ahLst/>
                <a:cxnLst/>
                <a:rect l="l" t="t" r="r" b="b"/>
                <a:pathLst>
                  <a:path w="743" h="1286" extrusionOk="0">
                    <a:moveTo>
                      <a:pt x="98" y="582"/>
                    </a:moveTo>
                    <a:cubicBezTo>
                      <a:pt x="98" y="582"/>
                      <a:pt x="1" y="233"/>
                      <a:pt x="195" y="116"/>
                    </a:cubicBezTo>
                    <a:cubicBezTo>
                      <a:pt x="387" y="1"/>
                      <a:pt x="570" y="130"/>
                      <a:pt x="656" y="333"/>
                    </a:cubicBezTo>
                    <a:cubicBezTo>
                      <a:pt x="742" y="538"/>
                      <a:pt x="727" y="1098"/>
                      <a:pt x="638" y="1191"/>
                    </a:cubicBezTo>
                    <a:cubicBezTo>
                      <a:pt x="547" y="1285"/>
                      <a:pt x="381" y="1222"/>
                      <a:pt x="322" y="1151"/>
                    </a:cubicBezTo>
                    <a:cubicBezTo>
                      <a:pt x="265" y="1081"/>
                      <a:pt x="119" y="704"/>
                      <a:pt x="99" y="582"/>
                    </a:cubicBezTo>
                    <a:close/>
                  </a:path>
                </a:pathLst>
              </a:custGeom>
              <a:solidFill>
                <a:srgbClr val="FEC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a:extLst>
                  <a:ext uri="{FF2B5EF4-FFF2-40B4-BE49-F238E27FC236}">
                    <a16:creationId xmlns:a16="http://schemas.microsoft.com/office/drawing/2014/main" id="{BE268057-229F-F801-B9F7-B5ABF0B4B5CC}"/>
                  </a:ext>
                </a:extLst>
              </p:cNvPr>
              <p:cNvSpPr/>
              <p:nvPr/>
            </p:nvSpPr>
            <p:spPr>
              <a:xfrm>
                <a:off x="4656687" y="531779"/>
                <a:ext cx="95596" cy="162590"/>
              </a:xfrm>
              <a:custGeom>
                <a:avLst/>
                <a:gdLst/>
                <a:ahLst/>
                <a:cxnLst/>
                <a:rect l="l" t="t" r="r" b="b"/>
                <a:pathLst>
                  <a:path w="498" h="847" extrusionOk="0">
                    <a:moveTo>
                      <a:pt x="1" y="279"/>
                    </a:moveTo>
                    <a:cubicBezTo>
                      <a:pt x="1" y="279"/>
                      <a:pt x="8" y="69"/>
                      <a:pt x="99" y="42"/>
                    </a:cubicBezTo>
                    <a:cubicBezTo>
                      <a:pt x="190" y="16"/>
                      <a:pt x="327" y="1"/>
                      <a:pt x="393" y="133"/>
                    </a:cubicBezTo>
                    <a:cubicBezTo>
                      <a:pt x="459" y="266"/>
                      <a:pt x="494" y="385"/>
                      <a:pt x="496" y="544"/>
                    </a:cubicBezTo>
                    <a:cubicBezTo>
                      <a:pt x="497" y="702"/>
                      <a:pt x="467" y="835"/>
                      <a:pt x="380" y="841"/>
                    </a:cubicBezTo>
                    <a:cubicBezTo>
                      <a:pt x="294" y="847"/>
                      <a:pt x="128" y="707"/>
                      <a:pt x="1" y="281"/>
                    </a:cubicBezTo>
                    <a:close/>
                  </a:path>
                </a:pathLst>
              </a:custGeom>
              <a:solidFill>
                <a:srgbClr val="F7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a:extLst>
                  <a:ext uri="{FF2B5EF4-FFF2-40B4-BE49-F238E27FC236}">
                    <a16:creationId xmlns:a16="http://schemas.microsoft.com/office/drawing/2014/main" id="{0909AD96-D5F9-29BB-E3C7-C0B34C6B6F73}"/>
                  </a:ext>
                </a:extLst>
              </p:cNvPr>
              <p:cNvSpPr/>
              <p:nvPr/>
            </p:nvSpPr>
            <p:spPr>
              <a:xfrm>
                <a:off x="4527690" y="347882"/>
                <a:ext cx="172572" cy="367603"/>
              </a:xfrm>
              <a:custGeom>
                <a:avLst/>
                <a:gdLst/>
                <a:ahLst/>
                <a:cxnLst/>
                <a:rect l="l" t="t" r="r" b="b"/>
                <a:pathLst>
                  <a:path w="899" h="1915" extrusionOk="0">
                    <a:moveTo>
                      <a:pt x="133" y="1"/>
                    </a:moveTo>
                    <a:lnTo>
                      <a:pt x="0" y="247"/>
                    </a:lnTo>
                    <a:lnTo>
                      <a:pt x="0" y="274"/>
                    </a:lnTo>
                    <a:lnTo>
                      <a:pt x="40" y="900"/>
                    </a:lnTo>
                    <a:lnTo>
                      <a:pt x="223" y="1733"/>
                    </a:lnTo>
                    <a:cubicBezTo>
                      <a:pt x="223" y="1733"/>
                      <a:pt x="466" y="1848"/>
                      <a:pt x="705" y="1914"/>
                    </a:cubicBezTo>
                    <a:cubicBezTo>
                      <a:pt x="706" y="1914"/>
                      <a:pt x="707" y="1915"/>
                      <a:pt x="708" y="1915"/>
                    </a:cubicBezTo>
                    <a:cubicBezTo>
                      <a:pt x="777" y="1915"/>
                      <a:pt x="531" y="1080"/>
                      <a:pt x="638" y="1080"/>
                    </a:cubicBezTo>
                    <a:cubicBezTo>
                      <a:pt x="640" y="1080"/>
                      <a:pt x="641" y="1080"/>
                      <a:pt x="643" y="1080"/>
                    </a:cubicBezTo>
                    <a:cubicBezTo>
                      <a:pt x="719" y="1097"/>
                      <a:pt x="805" y="1116"/>
                      <a:pt x="899" y="1136"/>
                    </a:cubicBezTo>
                    <a:cubicBezTo>
                      <a:pt x="891" y="931"/>
                      <a:pt x="880" y="727"/>
                      <a:pt x="866" y="522"/>
                    </a:cubicBezTo>
                    <a:cubicBezTo>
                      <a:pt x="453" y="390"/>
                      <a:pt x="131" y="254"/>
                      <a:pt x="131" y="254"/>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a:extLst>
                  <a:ext uri="{FF2B5EF4-FFF2-40B4-BE49-F238E27FC236}">
                    <a16:creationId xmlns:a16="http://schemas.microsoft.com/office/drawing/2014/main" id="{B1517F8B-5C9D-C250-6BFE-D9F9BAEC7379}"/>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solidFill>
                <a:srgbClr val="7ED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a:extLst>
                  <a:ext uri="{FF2B5EF4-FFF2-40B4-BE49-F238E27FC236}">
                    <a16:creationId xmlns:a16="http://schemas.microsoft.com/office/drawing/2014/main" id="{83C5828D-3BB3-A9C4-5327-31DFA7E31B00}"/>
                  </a:ext>
                </a:extLst>
              </p:cNvPr>
              <p:cNvSpPr/>
              <p:nvPr/>
            </p:nvSpPr>
            <p:spPr>
              <a:xfrm>
                <a:off x="4682601" y="437719"/>
                <a:ext cx="628861" cy="335546"/>
              </a:xfrm>
              <a:custGeom>
                <a:avLst/>
                <a:gdLst/>
                <a:ahLst/>
                <a:cxnLst/>
                <a:rect l="l" t="t" r="r" b="b"/>
                <a:pathLst>
                  <a:path w="3276" h="1748" extrusionOk="0">
                    <a:moveTo>
                      <a:pt x="3276" y="0"/>
                    </a:moveTo>
                    <a:lnTo>
                      <a:pt x="3247" y="614"/>
                    </a:lnTo>
                    <a:cubicBezTo>
                      <a:pt x="3247" y="614"/>
                      <a:pt x="3207" y="1385"/>
                      <a:pt x="3063" y="1445"/>
                    </a:cubicBezTo>
                    <a:cubicBezTo>
                      <a:pt x="2919" y="1505"/>
                      <a:pt x="2908" y="1520"/>
                      <a:pt x="2813" y="1346"/>
                    </a:cubicBezTo>
                    <a:cubicBezTo>
                      <a:pt x="2717" y="1172"/>
                      <a:pt x="2396" y="1349"/>
                      <a:pt x="2367" y="1398"/>
                    </a:cubicBezTo>
                    <a:cubicBezTo>
                      <a:pt x="2336" y="1448"/>
                      <a:pt x="2234" y="1622"/>
                      <a:pt x="2002" y="1646"/>
                    </a:cubicBezTo>
                    <a:cubicBezTo>
                      <a:pt x="1771" y="1671"/>
                      <a:pt x="1179" y="1748"/>
                      <a:pt x="830" y="1566"/>
                    </a:cubicBezTo>
                    <a:cubicBezTo>
                      <a:pt x="481" y="1383"/>
                      <a:pt x="576" y="759"/>
                      <a:pt x="576" y="759"/>
                    </a:cubicBezTo>
                    <a:lnTo>
                      <a:pt x="1" y="128"/>
                    </a:lnTo>
                    <a:cubicBezTo>
                      <a:pt x="1" y="128"/>
                      <a:pt x="24" y="76"/>
                      <a:pt x="92" y="97"/>
                    </a:cubicBezTo>
                    <a:cubicBezTo>
                      <a:pt x="385" y="193"/>
                      <a:pt x="1291" y="431"/>
                      <a:pt x="2519" y="273"/>
                    </a:cubicBezTo>
                    <a:cubicBezTo>
                      <a:pt x="3273" y="174"/>
                      <a:pt x="3276" y="0"/>
                      <a:pt x="3276"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a:extLst>
                  <a:ext uri="{FF2B5EF4-FFF2-40B4-BE49-F238E27FC236}">
                    <a16:creationId xmlns:a16="http://schemas.microsoft.com/office/drawing/2014/main" id="{1EDF3732-0020-E0F9-DA07-99219EF6E8A5}"/>
                  </a:ext>
                </a:extLst>
              </p:cNvPr>
              <p:cNvSpPr/>
              <p:nvPr/>
            </p:nvSpPr>
            <p:spPr>
              <a:xfrm>
                <a:off x="5804219" y="2212766"/>
                <a:ext cx="329979" cy="186777"/>
              </a:xfrm>
              <a:custGeom>
                <a:avLst/>
                <a:gdLst/>
                <a:ahLst/>
                <a:cxnLst/>
                <a:rect l="l" t="t" r="r" b="b"/>
                <a:pathLst>
                  <a:path w="1719" h="973" extrusionOk="0">
                    <a:moveTo>
                      <a:pt x="335" y="0"/>
                    </a:moveTo>
                    <a:cubicBezTo>
                      <a:pt x="326" y="0"/>
                      <a:pt x="318" y="1"/>
                      <a:pt x="311" y="2"/>
                    </a:cubicBezTo>
                    <a:cubicBezTo>
                      <a:pt x="177" y="29"/>
                      <a:pt x="17" y="159"/>
                      <a:pt x="18" y="212"/>
                    </a:cubicBezTo>
                    <a:cubicBezTo>
                      <a:pt x="18" y="262"/>
                      <a:pt x="0" y="532"/>
                      <a:pt x="52" y="593"/>
                    </a:cubicBezTo>
                    <a:cubicBezTo>
                      <a:pt x="105" y="655"/>
                      <a:pt x="326" y="767"/>
                      <a:pt x="383" y="767"/>
                    </a:cubicBezTo>
                    <a:cubicBezTo>
                      <a:pt x="440" y="767"/>
                      <a:pt x="706" y="738"/>
                      <a:pt x="706" y="738"/>
                    </a:cubicBezTo>
                    <a:lnTo>
                      <a:pt x="951" y="712"/>
                    </a:lnTo>
                    <a:cubicBezTo>
                      <a:pt x="951" y="712"/>
                      <a:pt x="1197" y="930"/>
                      <a:pt x="1277" y="950"/>
                    </a:cubicBezTo>
                    <a:cubicBezTo>
                      <a:pt x="1322" y="961"/>
                      <a:pt x="1399" y="973"/>
                      <a:pt x="1469" y="973"/>
                    </a:cubicBezTo>
                    <a:cubicBezTo>
                      <a:pt x="1522" y="973"/>
                      <a:pt x="1571" y="966"/>
                      <a:pt x="1595" y="947"/>
                    </a:cubicBezTo>
                    <a:cubicBezTo>
                      <a:pt x="1652" y="905"/>
                      <a:pt x="1718" y="848"/>
                      <a:pt x="1718" y="802"/>
                    </a:cubicBezTo>
                    <a:cubicBezTo>
                      <a:pt x="1718" y="755"/>
                      <a:pt x="1687" y="679"/>
                      <a:pt x="1631" y="679"/>
                    </a:cubicBezTo>
                    <a:cubicBezTo>
                      <a:pt x="1630" y="679"/>
                      <a:pt x="1630" y="679"/>
                      <a:pt x="1629" y="679"/>
                    </a:cubicBezTo>
                    <a:cubicBezTo>
                      <a:pt x="1572" y="679"/>
                      <a:pt x="1460" y="681"/>
                      <a:pt x="1460" y="681"/>
                    </a:cubicBezTo>
                    <a:cubicBezTo>
                      <a:pt x="1460" y="681"/>
                      <a:pt x="1207" y="315"/>
                      <a:pt x="1166" y="295"/>
                    </a:cubicBezTo>
                    <a:cubicBezTo>
                      <a:pt x="1124" y="275"/>
                      <a:pt x="948" y="224"/>
                      <a:pt x="948" y="224"/>
                    </a:cubicBezTo>
                    <a:cubicBezTo>
                      <a:pt x="948" y="224"/>
                      <a:pt x="496" y="0"/>
                      <a:pt x="33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a:extLst>
                  <a:ext uri="{FF2B5EF4-FFF2-40B4-BE49-F238E27FC236}">
                    <a16:creationId xmlns:a16="http://schemas.microsoft.com/office/drawing/2014/main" id="{20C50B2F-14BA-8A36-352A-850E47CF37E3}"/>
                  </a:ext>
                </a:extLst>
              </p:cNvPr>
              <p:cNvSpPr/>
              <p:nvPr/>
            </p:nvSpPr>
            <p:spPr>
              <a:xfrm>
                <a:off x="4525962" y="18288"/>
                <a:ext cx="785884" cy="506774"/>
              </a:xfrm>
              <a:custGeom>
                <a:avLst/>
                <a:gdLst/>
                <a:ahLst/>
                <a:cxnLst/>
                <a:rect l="l" t="t" r="r" b="b"/>
                <a:pathLst>
                  <a:path w="4094" h="2640" extrusionOk="0">
                    <a:moveTo>
                      <a:pt x="1892" y="1"/>
                    </a:moveTo>
                    <a:cubicBezTo>
                      <a:pt x="496" y="1"/>
                      <a:pt x="102" y="1057"/>
                      <a:pt x="20" y="1590"/>
                    </a:cubicBezTo>
                    <a:cubicBezTo>
                      <a:pt x="6" y="1676"/>
                      <a:pt x="0" y="1747"/>
                      <a:pt x="0" y="1798"/>
                    </a:cubicBezTo>
                    <a:cubicBezTo>
                      <a:pt x="0" y="1902"/>
                      <a:pt x="3" y="2005"/>
                      <a:pt x="9" y="2101"/>
                    </a:cubicBezTo>
                    <a:cubicBezTo>
                      <a:pt x="22" y="2387"/>
                      <a:pt x="49" y="2617"/>
                      <a:pt x="49" y="2617"/>
                    </a:cubicBezTo>
                    <a:lnTo>
                      <a:pt x="1137" y="2639"/>
                    </a:lnTo>
                    <a:lnTo>
                      <a:pt x="937" y="2402"/>
                    </a:lnTo>
                    <a:lnTo>
                      <a:pt x="806" y="2247"/>
                    </a:lnTo>
                    <a:lnTo>
                      <a:pt x="806" y="2247"/>
                    </a:lnTo>
                    <a:cubicBezTo>
                      <a:pt x="846" y="2262"/>
                      <a:pt x="1502" y="2511"/>
                      <a:pt x="2518" y="2511"/>
                    </a:cubicBezTo>
                    <a:cubicBezTo>
                      <a:pt x="2770" y="2511"/>
                      <a:pt x="3043" y="2495"/>
                      <a:pt x="3335" y="2458"/>
                    </a:cubicBezTo>
                    <a:cubicBezTo>
                      <a:pt x="3983" y="2373"/>
                      <a:pt x="4073" y="2279"/>
                      <a:pt x="4087" y="2253"/>
                    </a:cubicBezTo>
                    <a:lnTo>
                      <a:pt x="4087" y="2251"/>
                    </a:lnTo>
                    <a:cubicBezTo>
                      <a:pt x="4092" y="2188"/>
                      <a:pt x="4093" y="2068"/>
                      <a:pt x="4081" y="1921"/>
                    </a:cubicBezTo>
                    <a:cubicBezTo>
                      <a:pt x="4035" y="1324"/>
                      <a:pt x="3752" y="224"/>
                      <a:pt x="2312" y="30"/>
                    </a:cubicBezTo>
                    <a:cubicBezTo>
                      <a:pt x="2163" y="10"/>
                      <a:pt x="202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a:extLst>
                  <a:ext uri="{FF2B5EF4-FFF2-40B4-BE49-F238E27FC236}">
                    <a16:creationId xmlns:a16="http://schemas.microsoft.com/office/drawing/2014/main" id="{AC80443F-9CA0-7F8E-6281-453DB09A208F}"/>
                  </a:ext>
                </a:extLst>
              </p:cNvPr>
              <p:cNvSpPr/>
              <p:nvPr/>
            </p:nvSpPr>
            <p:spPr>
              <a:xfrm>
                <a:off x="4808526" y="18479"/>
                <a:ext cx="503511" cy="470110"/>
              </a:xfrm>
              <a:custGeom>
                <a:avLst/>
                <a:gdLst/>
                <a:ahLst/>
                <a:cxnLst/>
                <a:rect l="l" t="t" r="r" b="b"/>
                <a:pathLst>
                  <a:path w="2623" h="2449" extrusionOk="0">
                    <a:moveTo>
                      <a:pt x="427" y="1"/>
                    </a:moveTo>
                    <a:cubicBezTo>
                      <a:pt x="273" y="1"/>
                      <a:pt x="131" y="13"/>
                      <a:pt x="0" y="37"/>
                    </a:cubicBezTo>
                    <a:cubicBezTo>
                      <a:pt x="37" y="34"/>
                      <a:pt x="122" y="25"/>
                      <a:pt x="240" y="25"/>
                    </a:cubicBezTo>
                    <a:cubicBezTo>
                      <a:pt x="629" y="25"/>
                      <a:pt x="1374" y="126"/>
                      <a:pt x="1921" y="906"/>
                    </a:cubicBezTo>
                    <a:lnTo>
                      <a:pt x="1921" y="904"/>
                    </a:lnTo>
                    <a:lnTo>
                      <a:pt x="1921" y="904"/>
                    </a:lnTo>
                    <a:cubicBezTo>
                      <a:pt x="2240" y="1358"/>
                      <a:pt x="2411" y="2305"/>
                      <a:pt x="2018" y="2434"/>
                    </a:cubicBezTo>
                    <a:lnTo>
                      <a:pt x="2018" y="2434"/>
                    </a:lnTo>
                    <a:cubicBezTo>
                      <a:pt x="2526" y="2357"/>
                      <a:pt x="2602" y="2275"/>
                      <a:pt x="2615" y="2252"/>
                    </a:cubicBezTo>
                    <a:lnTo>
                      <a:pt x="2615" y="2250"/>
                    </a:lnTo>
                    <a:cubicBezTo>
                      <a:pt x="2620" y="2187"/>
                      <a:pt x="2623" y="2069"/>
                      <a:pt x="2611" y="1920"/>
                    </a:cubicBezTo>
                    <a:cubicBezTo>
                      <a:pt x="2564" y="1323"/>
                      <a:pt x="2281" y="223"/>
                      <a:pt x="840" y="29"/>
                    </a:cubicBezTo>
                    <a:cubicBezTo>
                      <a:pt x="694" y="10"/>
                      <a:pt x="556" y="1"/>
                      <a:pt x="427" y="1"/>
                    </a:cubicBezTo>
                    <a:close/>
                    <a:moveTo>
                      <a:pt x="2018" y="2434"/>
                    </a:moveTo>
                    <a:cubicBezTo>
                      <a:pt x="1986" y="2439"/>
                      <a:pt x="1952" y="2444"/>
                      <a:pt x="1917" y="2449"/>
                    </a:cubicBezTo>
                    <a:cubicBezTo>
                      <a:pt x="1918" y="2449"/>
                      <a:pt x="1920" y="2449"/>
                      <a:pt x="1921" y="2449"/>
                    </a:cubicBezTo>
                    <a:cubicBezTo>
                      <a:pt x="1957" y="2449"/>
                      <a:pt x="1989" y="2444"/>
                      <a:pt x="2018" y="2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a:extLst>
                  <a:ext uri="{FF2B5EF4-FFF2-40B4-BE49-F238E27FC236}">
                    <a16:creationId xmlns:a16="http://schemas.microsoft.com/office/drawing/2014/main" id="{59741B91-5776-7B3D-821E-0DEA2A6DAE71}"/>
                  </a:ext>
                </a:extLst>
              </p:cNvPr>
              <p:cNvSpPr/>
              <p:nvPr/>
            </p:nvSpPr>
            <p:spPr>
              <a:xfrm>
                <a:off x="4556868" y="449428"/>
                <a:ext cx="251852" cy="273543"/>
              </a:xfrm>
              <a:custGeom>
                <a:avLst/>
                <a:gdLst/>
                <a:ahLst/>
                <a:cxnLst/>
                <a:rect l="l" t="t" r="r" b="b"/>
                <a:pathLst>
                  <a:path w="1312" h="1425" extrusionOk="0">
                    <a:moveTo>
                      <a:pt x="566" y="0"/>
                    </a:moveTo>
                    <a:cubicBezTo>
                      <a:pt x="354" y="0"/>
                      <a:pt x="169" y="144"/>
                      <a:pt x="99" y="393"/>
                    </a:cubicBezTo>
                    <a:cubicBezTo>
                      <a:pt x="1" y="745"/>
                      <a:pt x="170" y="1173"/>
                      <a:pt x="477" y="1350"/>
                    </a:cubicBezTo>
                    <a:cubicBezTo>
                      <a:pt x="567" y="1401"/>
                      <a:pt x="658" y="1425"/>
                      <a:pt x="745" y="1425"/>
                    </a:cubicBezTo>
                    <a:cubicBezTo>
                      <a:pt x="957" y="1425"/>
                      <a:pt x="1143" y="1281"/>
                      <a:pt x="1213" y="1031"/>
                    </a:cubicBezTo>
                    <a:cubicBezTo>
                      <a:pt x="1311" y="681"/>
                      <a:pt x="1142" y="252"/>
                      <a:pt x="834" y="76"/>
                    </a:cubicBezTo>
                    <a:cubicBezTo>
                      <a:pt x="745" y="25"/>
                      <a:pt x="653"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a:extLst>
                  <a:ext uri="{FF2B5EF4-FFF2-40B4-BE49-F238E27FC236}">
                    <a16:creationId xmlns:a16="http://schemas.microsoft.com/office/drawing/2014/main" id="{83473409-ED1B-28A2-2332-30DC35B7062C}"/>
                  </a:ext>
                </a:extLst>
              </p:cNvPr>
              <p:cNvSpPr/>
              <p:nvPr/>
            </p:nvSpPr>
            <p:spPr>
              <a:xfrm>
                <a:off x="4589309" y="484941"/>
                <a:ext cx="186585" cy="202518"/>
              </a:xfrm>
              <a:custGeom>
                <a:avLst/>
                <a:gdLst/>
                <a:ahLst/>
                <a:cxnLst/>
                <a:rect l="l" t="t" r="r" b="b"/>
                <a:pathLst>
                  <a:path w="972" h="1055" extrusionOk="0">
                    <a:moveTo>
                      <a:pt x="421" y="0"/>
                    </a:moveTo>
                    <a:cubicBezTo>
                      <a:pt x="264" y="0"/>
                      <a:pt x="126" y="107"/>
                      <a:pt x="75" y="291"/>
                    </a:cubicBezTo>
                    <a:cubicBezTo>
                      <a:pt x="1" y="551"/>
                      <a:pt x="127" y="868"/>
                      <a:pt x="355" y="999"/>
                    </a:cubicBezTo>
                    <a:cubicBezTo>
                      <a:pt x="421" y="1037"/>
                      <a:pt x="489" y="1055"/>
                      <a:pt x="554" y="1055"/>
                    </a:cubicBezTo>
                    <a:cubicBezTo>
                      <a:pt x="710" y="1055"/>
                      <a:pt x="848" y="948"/>
                      <a:pt x="899" y="763"/>
                    </a:cubicBezTo>
                    <a:cubicBezTo>
                      <a:pt x="971" y="503"/>
                      <a:pt x="847" y="186"/>
                      <a:pt x="619" y="56"/>
                    </a:cubicBezTo>
                    <a:cubicBezTo>
                      <a:pt x="553" y="18"/>
                      <a:pt x="485"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a:extLst>
                  <a:ext uri="{FF2B5EF4-FFF2-40B4-BE49-F238E27FC236}">
                    <a16:creationId xmlns:a16="http://schemas.microsoft.com/office/drawing/2014/main" id="{002686C2-A934-2936-F94C-9F4F4A3721AF}"/>
                  </a:ext>
                </a:extLst>
              </p:cNvPr>
              <p:cNvSpPr/>
              <p:nvPr/>
            </p:nvSpPr>
            <p:spPr>
              <a:xfrm>
                <a:off x="4607929" y="504904"/>
                <a:ext cx="149729" cy="162782"/>
              </a:xfrm>
              <a:custGeom>
                <a:avLst/>
                <a:gdLst/>
                <a:ahLst/>
                <a:cxnLst/>
                <a:rect l="l" t="t" r="r" b="b"/>
                <a:pathLst>
                  <a:path w="780" h="848" extrusionOk="0">
                    <a:moveTo>
                      <a:pt x="336" y="0"/>
                    </a:moveTo>
                    <a:cubicBezTo>
                      <a:pt x="210" y="0"/>
                      <a:pt x="101" y="85"/>
                      <a:pt x="59" y="233"/>
                    </a:cubicBezTo>
                    <a:cubicBezTo>
                      <a:pt x="1" y="442"/>
                      <a:pt x="101" y="698"/>
                      <a:pt x="284" y="802"/>
                    </a:cubicBezTo>
                    <a:cubicBezTo>
                      <a:pt x="337" y="833"/>
                      <a:pt x="391" y="847"/>
                      <a:pt x="443" y="847"/>
                    </a:cubicBezTo>
                    <a:cubicBezTo>
                      <a:pt x="569" y="847"/>
                      <a:pt x="679" y="762"/>
                      <a:pt x="721" y="613"/>
                    </a:cubicBezTo>
                    <a:cubicBezTo>
                      <a:pt x="779" y="404"/>
                      <a:pt x="679" y="150"/>
                      <a:pt x="496" y="46"/>
                    </a:cubicBezTo>
                    <a:cubicBezTo>
                      <a:pt x="442" y="15"/>
                      <a:pt x="388"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a:extLst>
                  <a:ext uri="{FF2B5EF4-FFF2-40B4-BE49-F238E27FC236}">
                    <a16:creationId xmlns:a16="http://schemas.microsoft.com/office/drawing/2014/main" id="{692ED78E-710D-D329-866E-375EF6992349}"/>
                  </a:ext>
                </a:extLst>
              </p:cNvPr>
              <p:cNvSpPr/>
              <p:nvPr/>
            </p:nvSpPr>
            <p:spPr>
              <a:xfrm>
                <a:off x="4699302" y="38635"/>
                <a:ext cx="285253" cy="135332"/>
              </a:xfrm>
              <a:custGeom>
                <a:avLst/>
                <a:gdLst/>
                <a:ahLst/>
                <a:cxnLst/>
                <a:rect l="l" t="t" r="r" b="b"/>
                <a:pathLst>
                  <a:path w="1486" h="705" extrusionOk="0">
                    <a:moveTo>
                      <a:pt x="863" y="1"/>
                    </a:moveTo>
                    <a:cubicBezTo>
                      <a:pt x="812" y="1"/>
                      <a:pt x="761" y="3"/>
                      <a:pt x="708" y="9"/>
                    </a:cubicBezTo>
                    <a:cubicBezTo>
                      <a:pt x="308" y="49"/>
                      <a:pt x="0" y="235"/>
                      <a:pt x="18" y="426"/>
                    </a:cubicBezTo>
                    <a:cubicBezTo>
                      <a:pt x="36" y="592"/>
                      <a:pt x="294" y="704"/>
                      <a:pt x="625" y="704"/>
                    </a:cubicBezTo>
                    <a:cubicBezTo>
                      <a:pt x="674" y="704"/>
                      <a:pt x="725" y="702"/>
                      <a:pt x="777" y="696"/>
                    </a:cubicBezTo>
                    <a:cubicBezTo>
                      <a:pt x="1177" y="656"/>
                      <a:pt x="1486" y="469"/>
                      <a:pt x="1466" y="280"/>
                    </a:cubicBezTo>
                    <a:cubicBezTo>
                      <a:pt x="1450" y="114"/>
                      <a:pt x="1192"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a:extLst>
                  <a:ext uri="{FF2B5EF4-FFF2-40B4-BE49-F238E27FC236}">
                    <a16:creationId xmlns:a16="http://schemas.microsoft.com/office/drawing/2014/main" id="{A0226B13-F980-E361-5870-C0419F08D2AD}"/>
                  </a:ext>
                </a:extLst>
              </p:cNvPr>
              <p:cNvSpPr/>
              <p:nvPr/>
            </p:nvSpPr>
            <p:spPr>
              <a:xfrm>
                <a:off x="4508686" y="327150"/>
                <a:ext cx="819669" cy="188313"/>
              </a:xfrm>
              <a:custGeom>
                <a:avLst/>
                <a:gdLst/>
                <a:ahLst/>
                <a:cxnLst/>
                <a:rect l="l" t="t" r="r" b="b"/>
                <a:pathLst>
                  <a:path w="4270" h="981" extrusionOk="0">
                    <a:moveTo>
                      <a:pt x="107" y="1"/>
                    </a:moveTo>
                    <a:lnTo>
                      <a:pt x="32" y="84"/>
                    </a:lnTo>
                    <a:lnTo>
                      <a:pt x="1" y="447"/>
                    </a:lnTo>
                    <a:cubicBezTo>
                      <a:pt x="1" y="447"/>
                      <a:pt x="1277" y="980"/>
                      <a:pt x="2537" y="980"/>
                    </a:cubicBezTo>
                    <a:cubicBezTo>
                      <a:pt x="2598" y="980"/>
                      <a:pt x="2659" y="979"/>
                      <a:pt x="2720" y="976"/>
                    </a:cubicBezTo>
                    <a:cubicBezTo>
                      <a:pt x="4037" y="918"/>
                      <a:pt x="4269" y="698"/>
                      <a:pt x="4269" y="698"/>
                    </a:cubicBezTo>
                    <a:lnTo>
                      <a:pt x="4269" y="327"/>
                    </a:lnTo>
                    <a:lnTo>
                      <a:pt x="4163" y="219"/>
                    </a:lnTo>
                    <a:cubicBezTo>
                      <a:pt x="3684" y="396"/>
                      <a:pt x="3165" y="460"/>
                      <a:pt x="2663" y="460"/>
                    </a:cubicBezTo>
                    <a:cubicBezTo>
                      <a:pt x="1322" y="460"/>
                      <a:pt x="107"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a:extLst>
                  <a:ext uri="{FF2B5EF4-FFF2-40B4-BE49-F238E27FC236}">
                    <a16:creationId xmlns:a16="http://schemas.microsoft.com/office/drawing/2014/main" id="{A4061C32-FF59-3763-1BCE-D1869BEB151A}"/>
                  </a:ext>
                </a:extLst>
              </p:cNvPr>
              <p:cNvSpPr/>
              <p:nvPr/>
            </p:nvSpPr>
            <p:spPr>
              <a:xfrm>
                <a:off x="4744412" y="369189"/>
                <a:ext cx="583558" cy="146274"/>
              </a:xfrm>
              <a:custGeom>
                <a:avLst/>
                <a:gdLst/>
                <a:ahLst/>
                <a:cxnLst/>
                <a:rect l="l" t="t" r="r" b="b"/>
                <a:pathLst>
                  <a:path w="3040" h="762" extrusionOk="0">
                    <a:moveTo>
                      <a:pt x="2935" y="0"/>
                    </a:moveTo>
                    <a:cubicBezTo>
                      <a:pt x="2456" y="176"/>
                      <a:pt x="1938" y="241"/>
                      <a:pt x="1436" y="241"/>
                    </a:cubicBezTo>
                    <a:cubicBezTo>
                      <a:pt x="991" y="241"/>
                      <a:pt x="560" y="190"/>
                      <a:pt x="182" y="122"/>
                    </a:cubicBezTo>
                    <a:lnTo>
                      <a:pt x="27" y="139"/>
                    </a:lnTo>
                    <a:lnTo>
                      <a:pt x="0" y="603"/>
                    </a:lnTo>
                    <a:cubicBezTo>
                      <a:pt x="397" y="692"/>
                      <a:pt x="851" y="761"/>
                      <a:pt x="1303" y="761"/>
                    </a:cubicBezTo>
                    <a:cubicBezTo>
                      <a:pt x="1366" y="761"/>
                      <a:pt x="1429" y="760"/>
                      <a:pt x="1492" y="757"/>
                    </a:cubicBezTo>
                    <a:cubicBezTo>
                      <a:pt x="2809" y="699"/>
                      <a:pt x="3040" y="480"/>
                      <a:pt x="3040" y="480"/>
                    </a:cubicBezTo>
                    <a:lnTo>
                      <a:pt x="3040" y="108"/>
                    </a:lnTo>
                    <a:lnTo>
                      <a:pt x="2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a:extLst>
                  <a:ext uri="{FF2B5EF4-FFF2-40B4-BE49-F238E27FC236}">
                    <a16:creationId xmlns:a16="http://schemas.microsoft.com/office/drawing/2014/main" id="{F1BA0106-1310-E221-6566-69A722D2197A}"/>
                  </a:ext>
                </a:extLst>
              </p:cNvPr>
              <p:cNvSpPr/>
              <p:nvPr/>
            </p:nvSpPr>
            <p:spPr>
              <a:xfrm>
                <a:off x="4514637" y="327150"/>
                <a:ext cx="812759" cy="115944"/>
              </a:xfrm>
              <a:custGeom>
                <a:avLst/>
                <a:gdLst/>
                <a:ahLst/>
                <a:cxnLst/>
                <a:rect l="l" t="t" r="r" b="b"/>
                <a:pathLst>
                  <a:path w="4234" h="604" extrusionOk="0">
                    <a:moveTo>
                      <a:pt x="76" y="1"/>
                    </a:moveTo>
                    <a:lnTo>
                      <a:pt x="1" y="82"/>
                    </a:lnTo>
                    <a:cubicBezTo>
                      <a:pt x="204" y="164"/>
                      <a:pt x="1361" y="603"/>
                      <a:pt x="2505" y="603"/>
                    </a:cubicBezTo>
                    <a:cubicBezTo>
                      <a:pt x="2566" y="603"/>
                      <a:pt x="2628" y="602"/>
                      <a:pt x="2689" y="599"/>
                    </a:cubicBezTo>
                    <a:cubicBezTo>
                      <a:pt x="3918" y="544"/>
                      <a:pt x="4201" y="350"/>
                      <a:pt x="4234" y="324"/>
                    </a:cubicBezTo>
                    <a:lnTo>
                      <a:pt x="4132" y="219"/>
                    </a:lnTo>
                    <a:lnTo>
                      <a:pt x="4132" y="218"/>
                    </a:lnTo>
                    <a:cubicBezTo>
                      <a:pt x="3652" y="395"/>
                      <a:pt x="3132" y="459"/>
                      <a:pt x="2630" y="459"/>
                    </a:cubicBezTo>
                    <a:cubicBezTo>
                      <a:pt x="1290" y="459"/>
                      <a:pt x="76" y="1"/>
                      <a:pt x="76" y="1"/>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44">
              <a:extLst>
                <a:ext uri="{FF2B5EF4-FFF2-40B4-BE49-F238E27FC236}">
                  <a16:creationId xmlns:a16="http://schemas.microsoft.com/office/drawing/2014/main" id="{0E6744DA-320B-87AD-1CA0-FCD0CE9B0333}"/>
                </a:ext>
              </a:extLst>
            </p:cNvPr>
            <p:cNvSpPr/>
            <p:nvPr/>
          </p:nvSpPr>
          <p:spPr>
            <a:xfrm>
              <a:off x="6027083" y="2250582"/>
              <a:ext cx="160862" cy="350135"/>
            </a:xfrm>
            <a:custGeom>
              <a:avLst/>
              <a:gdLst/>
              <a:ahLst/>
              <a:cxnLst/>
              <a:rect l="l" t="t" r="r" b="b"/>
              <a:pathLst>
                <a:path w="838" h="1824" extrusionOk="0">
                  <a:moveTo>
                    <a:pt x="805" y="0"/>
                  </a:moveTo>
                  <a:cubicBezTo>
                    <a:pt x="790" y="0"/>
                    <a:pt x="776" y="10"/>
                    <a:pt x="773" y="27"/>
                  </a:cubicBezTo>
                  <a:lnTo>
                    <a:pt x="674" y="555"/>
                  </a:lnTo>
                  <a:lnTo>
                    <a:pt x="656" y="591"/>
                  </a:lnTo>
                  <a:lnTo>
                    <a:pt x="503" y="1457"/>
                  </a:lnTo>
                  <a:lnTo>
                    <a:pt x="410" y="1427"/>
                  </a:lnTo>
                  <a:cubicBezTo>
                    <a:pt x="406" y="1425"/>
                    <a:pt x="403" y="1425"/>
                    <a:pt x="400" y="1425"/>
                  </a:cubicBezTo>
                  <a:cubicBezTo>
                    <a:pt x="394" y="1427"/>
                    <a:pt x="386" y="1430"/>
                    <a:pt x="380" y="1436"/>
                  </a:cubicBezTo>
                  <a:cubicBezTo>
                    <a:pt x="379" y="1436"/>
                    <a:pt x="377" y="1438"/>
                    <a:pt x="377" y="1439"/>
                  </a:cubicBezTo>
                  <a:cubicBezTo>
                    <a:pt x="368" y="1448"/>
                    <a:pt x="362" y="1459"/>
                    <a:pt x="357" y="1471"/>
                  </a:cubicBezTo>
                  <a:cubicBezTo>
                    <a:pt x="354" y="1477"/>
                    <a:pt x="353" y="1484"/>
                    <a:pt x="351" y="1491"/>
                  </a:cubicBezTo>
                  <a:cubicBezTo>
                    <a:pt x="350" y="1501"/>
                    <a:pt x="350" y="1510"/>
                    <a:pt x="351" y="1519"/>
                  </a:cubicBezTo>
                  <a:cubicBezTo>
                    <a:pt x="354" y="1533"/>
                    <a:pt x="362" y="1542"/>
                    <a:pt x="371" y="1545"/>
                  </a:cubicBezTo>
                  <a:lnTo>
                    <a:pt x="491" y="1585"/>
                  </a:lnTo>
                  <a:cubicBezTo>
                    <a:pt x="496" y="1604"/>
                    <a:pt x="503" y="1621"/>
                    <a:pt x="520" y="1631"/>
                  </a:cubicBezTo>
                  <a:cubicBezTo>
                    <a:pt x="533" y="1640"/>
                    <a:pt x="547" y="1644"/>
                    <a:pt x="561" y="1644"/>
                  </a:cubicBezTo>
                  <a:cubicBezTo>
                    <a:pt x="598" y="1644"/>
                    <a:pt x="633" y="1617"/>
                    <a:pt x="637" y="1577"/>
                  </a:cubicBezTo>
                  <a:lnTo>
                    <a:pt x="774" y="608"/>
                  </a:lnTo>
                  <a:lnTo>
                    <a:pt x="768" y="561"/>
                  </a:lnTo>
                  <a:lnTo>
                    <a:pt x="836" y="36"/>
                  </a:lnTo>
                  <a:cubicBezTo>
                    <a:pt x="837" y="25"/>
                    <a:pt x="831" y="13"/>
                    <a:pt x="822" y="5"/>
                  </a:cubicBezTo>
                  <a:cubicBezTo>
                    <a:pt x="816" y="2"/>
                    <a:pt x="811" y="0"/>
                    <a:pt x="805" y="0"/>
                  </a:cubicBezTo>
                  <a:close/>
                  <a:moveTo>
                    <a:pt x="454" y="180"/>
                  </a:moveTo>
                  <a:cubicBezTo>
                    <a:pt x="440" y="180"/>
                    <a:pt x="427" y="190"/>
                    <a:pt x="423" y="205"/>
                  </a:cubicBezTo>
                  <a:lnTo>
                    <a:pt x="325" y="735"/>
                  </a:lnTo>
                  <a:lnTo>
                    <a:pt x="305" y="771"/>
                  </a:lnTo>
                  <a:lnTo>
                    <a:pt x="154" y="1637"/>
                  </a:lnTo>
                  <a:lnTo>
                    <a:pt x="60" y="1605"/>
                  </a:lnTo>
                  <a:lnTo>
                    <a:pt x="50" y="1605"/>
                  </a:lnTo>
                  <a:cubicBezTo>
                    <a:pt x="43" y="1605"/>
                    <a:pt x="37" y="1608"/>
                    <a:pt x="31" y="1614"/>
                  </a:cubicBezTo>
                  <a:cubicBezTo>
                    <a:pt x="30" y="1616"/>
                    <a:pt x="28" y="1617"/>
                    <a:pt x="26" y="1619"/>
                  </a:cubicBezTo>
                  <a:cubicBezTo>
                    <a:pt x="19" y="1627"/>
                    <a:pt x="11" y="1637"/>
                    <a:pt x="7" y="1650"/>
                  </a:cubicBezTo>
                  <a:cubicBezTo>
                    <a:pt x="5" y="1656"/>
                    <a:pt x="3" y="1664"/>
                    <a:pt x="2" y="1670"/>
                  </a:cubicBezTo>
                  <a:cubicBezTo>
                    <a:pt x="0" y="1679"/>
                    <a:pt x="0" y="1690"/>
                    <a:pt x="2" y="1697"/>
                  </a:cubicBezTo>
                  <a:cubicBezTo>
                    <a:pt x="5" y="1713"/>
                    <a:pt x="11" y="1722"/>
                    <a:pt x="20" y="1725"/>
                  </a:cubicBezTo>
                  <a:lnTo>
                    <a:pt x="140" y="1765"/>
                  </a:lnTo>
                  <a:cubicBezTo>
                    <a:pt x="145" y="1784"/>
                    <a:pt x="154" y="1799"/>
                    <a:pt x="170" y="1810"/>
                  </a:cubicBezTo>
                  <a:cubicBezTo>
                    <a:pt x="183" y="1819"/>
                    <a:pt x="198" y="1823"/>
                    <a:pt x="212" y="1823"/>
                  </a:cubicBezTo>
                  <a:cubicBezTo>
                    <a:pt x="249" y="1823"/>
                    <a:pt x="282" y="1797"/>
                    <a:pt x="288" y="1756"/>
                  </a:cubicBezTo>
                  <a:lnTo>
                    <a:pt x="423" y="787"/>
                  </a:lnTo>
                  <a:lnTo>
                    <a:pt x="419" y="741"/>
                  </a:lnTo>
                  <a:lnTo>
                    <a:pt x="485" y="216"/>
                  </a:lnTo>
                  <a:cubicBezTo>
                    <a:pt x="486" y="204"/>
                    <a:pt x="482" y="192"/>
                    <a:pt x="471" y="185"/>
                  </a:cubicBezTo>
                  <a:cubicBezTo>
                    <a:pt x="466" y="182"/>
                    <a:pt x="460" y="180"/>
                    <a:pt x="454"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44">
            <a:extLst>
              <a:ext uri="{FF2B5EF4-FFF2-40B4-BE49-F238E27FC236}">
                <a16:creationId xmlns:a16="http://schemas.microsoft.com/office/drawing/2014/main" id="{535021E4-E936-BAD0-ADFF-FEB1A06382BC}"/>
              </a:ext>
            </a:extLst>
          </p:cNvPr>
          <p:cNvGrpSpPr/>
          <p:nvPr/>
        </p:nvGrpSpPr>
        <p:grpSpPr>
          <a:xfrm>
            <a:off x="4821689" y="601918"/>
            <a:ext cx="3042635" cy="1812471"/>
            <a:chOff x="3024078" y="1987423"/>
            <a:chExt cx="3101881" cy="1847763"/>
          </a:xfrm>
        </p:grpSpPr>
        <p:grpSp>
          <p:nvGrpSpPr>
            <p:cNvPr id="1076" name="Google Shape;1076;p44">
              <a:extLst>
                <a:ext uri="{FF2B5EF4-FFF2-40B4-BE49-F238E27FC236}">
                  <a16:creationId xmlns:a16="http://schemas.microsoft.com/office/drawing/2014/main" id="{84F8A1F0-36E7-2FE8-C06D-1D9931161799}"/>
                </a:ext>
              </a:extLst>
            </p:cNvPr>
            <p:cNvGrpSpPr/>
            <p:nvPr/>
          </p:nvGrpSpPr>
          <p:grpSpPr>
            <a:xfrm>
              <a:off x="3339466" y="2138929"/>
              <a:ext cx="2455292" cy="1617889"/>
              <a:chOff x="-3209756" y="1803812"/>
              <a:chExt cx="2235335" cy="1472951"/>
            </a:xfrm>
          </p:grpSpPr>
          <p:grpSp>
            <p:nvGrpSpPr>
              <p:cNvPr id="1077" name="Google Shape;1077;p44">
                <a:extLst>
                  <a:ext uri="{FF2B5EF4-FFF2-40B4-BE49-F238E27FC236}">
                    <a16:creationId xmlns:a16="http://schemas.microsoft.com/office/drawing/2014/main" id="{AC78F438-EFA7-1F94-4DAB-AB30F75A3944}"/>
                  </a:ext>
                </a:extLst>
              </p:cNvPr>
              <p:cNvGrpSpPr/>
              <p:nvPr/>
            </p:nvGrpSpPr>
            <p:grpSpPr>
              <a:xfrm>
                <a:off x="-1885420" y="1803812"/>
                <a:ext cx="163333" cy="251385"/>
                <a:chOff x="-3916750" y="2838725"/>
                <a:chExt cx="106150" cy="163375"/>
              </a:xfrm>
            </p:grpSpPr>
            <p:sp>
              <p:nvSpPr>
                <p:cNvPr id="1078" name="Google Shape;1078;p44">
                  <a:extLst>
                    <a:ext uri="{FF2B5EF4-FFF2-40B4-BE49-F238E27FC236}">
                      <a16:creationId xmlns:a16="http://schemas.microsoft.com/office/drawing/2014/main" id="{35F7615B-33CB-7C98-1883-63A21F538EC2}"/>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a:extLst>
                    <a:ext uri="{FF2B5EF4-FFF2-40B4-BE49-F238E27FC236}">
                      <a16:creationId xmlns:a16="http://schemas.microsoft.com/office/drawing/2014/main" id="{50AA236B-DC8A-BC77-0D75-9AE35AC5A8D8}"/>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a:extLst>
                    <a:ext uri="{FF2B5EF4-FFF2-40B4-BE49-F238E27FC236}">
                      <a16:creationId xmlns:a16="http://schemas.microsoft.com/office/drawing/2014/main" id="{25933055-F17D-6E31-252C-CEAE0725A3AD}"/>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a:extLst>
                    <a:ext uri="{FF2B5EF4-FFF2-40B4-BE49-F238E27FC236}">
                      <a16:creationId xmlns:a16="http://schemas.microsoft.com/office/drawing/2014/main" id="{79E672A6-A5AC-F353-20A0-09FC62479843}"/>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a:extLst>
                    <a:ext uri="{FF2B5EF4-FFF2-40B4-BE49-F238E27FC236}">
                      <a16:creationId xmlns:a16="http://schemas.microsoft.com/office/drawing/2014/main" id="{7577CD07-4DAB-DA1D-1187-244777C2F3B9}"/>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a:extLst>
                    <a:ext uri="{FF2B5EF4-FFF2-40B4-BE49-F238E27FC236}">
                      <a16:creationId xmlns:a16="http://schemas.microsoft.com/office/drawing/2014/main" id="{A98D0583-90DC-70C5-4263-8F11E3D2919B}"/>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4">
                <a:extLst>
                  <a:ext uri="{FF2B5EF4-FFF2-40B4-BE49-F238E27FC236}">
                    <a16:creationId xmlns:a16="http://schemas.microsoft.com/office/drawing/2014/main" id="{3702B3AE-BCDE-5C7F-870A-20C3B5C46513}"/>
                  </a:ext>
                </a:extLst>
              </p:cNvPr>
              <p:cNvGrpSpPr/>
              <p:nvPr/>
            </p:nvGrpSpPr>
            <p:grpSpPr>
              <a:xfrm>
                <a:off x="-1137754" y="2214606"/>
                <a:ext cx="163333" cy="251385"/>
                <a:chOff x="-3916750" y="2838725"/>
                <a:chExt cx="106150" cy="163375"/>
              </a:xfrm>
            </p:grpSpPr>
            <p:sp>
              <p:nvSpPr>
                <p:cNvPr id="1085" name="Google Shape;1085;p44">
                  <a:extLst>
                    <a:ext uri="{FF2B5EF4-FFF2-40B4-BE49-F238E27FC236}">
                      <a16:creationId xmlns:a16="http://schemas.microsoft.com/office/drawing/2014/main" id="{58A144D5-8EA6-6ABA-8126-0B2B9E58E8CA}"/>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a:extLst>
                    <a:ext uri="{FF2B5EF4-FFF2-40B4-BE49-F238E27FC236}">
                      <a16:creationId xmlns:a16="http://schemas.microsoft.com/office/drawing/2014/main" id="{51E276F9-9651-132C-3588-049E22B1B130}"/>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a:extLst>
                    <a:ext uri="{FF2B5EF4-FFF2-40B4-BE49-F238E27FC236}">
                      <a16:creationId xmlns:a16="http://schemas.microsoft.com/office/drawing/2014/main" id="{9B589A18-199F-FE5C-3ACB-7482C9CFD974}"/>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a:extLst>
                    <a:ext uri="{FF2B5EF4-FFF2-40B4-BE49-F238E27FC236}">
                      <a16:creationId xmlns:a16="http://schemas.microsoft.com/office/drawing/2014/main" id="{30AB5A57-B2A1-C76C-04E2-83289A814BEB}"/>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a:extLst>
                    <a:ext uri="{FF2B5EF4-FFF2-40B4-BE49-F238E27FC236}">
                      <a16:creationId xmlns:a16="http://schemas.microsoft.com/office/drawing/2014/main" id="{E6FEDB44-50E9-9349-6BC0-B95FC4AEAEB9}"/>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a:extLst>
                    <a:ext uri="{FF2B5EF4-FFF2-40B4-BE49-F238E27FC236}">
                      <a16:creationId xmlns:a16="http://schemas.microsoft.com/office/drawing/2014/main" id="{C65FE2FC-BE96-6885-F6E0-D26520F0DD3E}"/>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44">
                <a:extLst>
                  <a:ext uri="{FF2B5EF4-FFF2-40B4-BE49-F238E27FC236}">
                    <a16:creationId xmlns:a16="http://schemas.microsoft.com/office/drawing/2014/main" id="{0C7EAF35-F5E5-DAF9-FE15-1213595FC877}"/>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a:extLst>
                  <a:ext uri="{FF2B5EF4-FFF2-40B4-BE49-F238E27FC236}">
                    <a16:creationId xmlns:a16="http://schemas.microsoft.com/office/drawing/2014/main" id="{6560C804-EC54-699E-6841-6FA03EDD49ED}"/>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a:extLst>
                  <a:ext uri="{FF2B5EF4-FFF2-40B4-BE49-F238E27FC236}">
                    <a16:creationId xmlns:a16="http://schemas.microsoft.com/office/drawing/2014/main" id="{1143D5CD-B317-77E3-71C3-1EF6DB95381C}"/>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a:extLst>
                  <a:ext uri="{FF2B5EF4-FFF2-40B4-BE49-F238E27FC236}">
                    <a16:creationId xmlns:a16="http://schemas.microsoft.com/office/drawing/2014/main" id="{FD0901C7-AF42-5380-3692-5BB1453C3C27}"/>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a:extLst>
                  <a:ext uri="{FF2B5EF4-FFF2-40B4-BE49-F238E27FC236}">
                    <a16:creationId xmlns:a16="http://schemas.microsoft.com/office/drawing/2014/main" id="{74F87A01-BE89-1154-F976-BD450919F39D}"/>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a:extLst>
                  <a:ext uri="{FF2B5EF4-FFF2-40B4-BE49-F238E27FC236}">
                    <a16:creationId xmlns:a16="http://schemas.microsoft.com/office/drawing/2014/main" id="{B6D3795E-4CC6-89E0-25F9-FB04914DEBD3}"/>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a:extLst>
                  <a:ext uri="{FF2B5EF4-FFF2-40B4-BE49-F238E27FC236}">
                    <a16:creationId xmlns:a16="http://schemas.microsoft.com/office/drawing/2014/main" id="{7AF5F258-A456-B8EA-6C0E-19008B7F84CE}"/>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a:extLst>
                  <a:ext uri="{FF2B5EF4-FFF2-40B4-BE49-F238E27FC236}">
                    <a16:creationId xmlns:a16="http://schemas.microsoft.com/office/drawing/2014/main" id="{A02F7DE1-909C-6EA6-43F3-8BF920B23EE5}"/>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a:extLst>
                  <a:ext uri="{FF2B5EF4-FFF2-40B4-BE49-F238E27FC236}">
                    <a16:creationId xmlns:a16="http://schemas.microsoft.com/office/drawing/2014/main" id="{3C7EB729-48A1-0240-73CB-EE235D9E81D3}"/>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a:extLst>
                  <a:ext uri="{FF2B5EF4-FFF2-40B4-BE49-F238E27FC236}">
                    <a16:creationId xmlns:a16="http://schemas.microsoft.com/office/drawing/2014/main" id="{B9D7D0A7-FA07-489E-6CDF-8AEDCD2F8689}"/>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a:extLst>
                  <a:ext uri="{FF2B5EF4-FFF2-40B4-BE49-F238E27FC236}">
                    <a16:creationId xmlns:a16="http://schemas.microsoft.com/office/drawing/2014/main" id="{5E022D59-A21D-CD1A-E143-0CE0AE66700A}"/>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a:extLst>
                  <a:ext uri="{FF2B5EF4-FFF2-40B4-BE49-F238E27FC236}">
                    <a16:creationId xmlns:a16="http://schemas.microsoft.com/office/drawing/2014/main" id="{5C9EC2BC-4D46-79C4-0F67-2674D37C4693}"/>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a:extLst>
                  <a:ext uri="{FF2B5EF4-FFF2-40B4-BE49-F238E27FC236}">
                    <a16:creationId xmlns:a16="http://schemas.microsoft.com/office/drawing/2014/main" id="{DCBAEA77-8027-509D-B0DD-082B6BAA4899}"/>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a:extLst>
                  <a:ext uri="{FF2B5EF4-FFF2-40B4-BE49-F238E27FC236}">
                    <a16:creationId xmlns:a16="http://schemas.microsoft.com/office/drawing/2014/main" id="{CED8D492-6B5C-D779-B623-5570BFEF2724}"/>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a:extLst>
                  <a:ext uri="{FF2B5EF4-FFF2-40B4-BE49-F238E27FC236}">
                    <a16:creationId xmlns:a16="http://schemas.microsoft.com/office/drawing/2014/main" id="{5409EF50-E265-197B-BB7A-DC3BFC6F3406}"/>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a:extLst>
                  <a:ext uri="{FF2B5EF4-FFF2-40B4-BE49-F238E27FC236}">
                    <a16:creationId xmlns:a16="http://schemas.microsoft.com/office/drawing/2014/main" id="{7202EC18-288E-B881-A927-10AD210D818A}"/>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a:extLst>
                  <a:ext uri="{FF2B5EF4-FFF2-40B4-BE49-F238E27FC236}">
                    <a16:creationId xmlns:a16="http://schemas.microsoft.com/office/drawing/2014/main" id="{7EB2D068-CF6F-E825-5E75-9032357064A2}"/>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a:extLst>
                  <a:ext uri="{FF2B5EF4-FFF2-40B4-BE49-F238E27FC236}">
                    <a16:creationId xmlns:a16="http://schemas.microsoft.com/office/drawing/2014/main" id="{2B2526BB-E9E1-D036-A58C-ACB243EE3429}"/>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a:extLst>
                  <a:ext uri="{FF2B5EF4-FFF2-40B4-BE49-F238E27FC236}">
                    <a16:creationId xmlns:a16="http://schemas.microsoft.com/office/drawing/2014/main" id="{03559986-AD36-2CAA-6963-BF647B0BF706}"/>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a:extLst>
                  <a:ext uri="{FF2B5EF4-FFF2-40B4-BE49-F238E27FC236}">
                    <a16:creationId xmlns:a16="http://schemas.microsoft.com/office/drawing/2014/main" id="{AEF58C9D-AF66-0537-40AD-9CAA524D012E}"/>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a:extLst>
                  <a:ext uri="{FF2B5EF4-FFF2-40B4-BE49-F238E27FC236}">
                    <a16:creationId xmlns:a16="http://schemas.microsoft.com/office/drawing/2014/main" id="{D8A0252F-83DC-391C-344F-00A1387B9527}"/>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a:extLst>
                  <a:ext uri="{FF2B5EF4-FFF2-40B4-BE49-F238E27FC236}">
                    <a16:creationId xmlns:a16="http://schemas.microsoft.com/office/drawing/2014/main" id="{CE3C4A47-B1E9-FB32-3A43-6146232BF068}"/>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a:extLst>
                  <a:ext uri="{FF2B5EF4-FFF2-40B4-BE49-F238E27FC236}">
                    <a16:creationId xmlns:a16="http://schemas.microsoft.com/office/drawing/2014/main" id="{8FEF69D7-8810-F2F4-60AF-C76CF7EB54FC}"/>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a:extLst>
                  <a:ext uri="{FF2B5EF4-FFF2-40B4-BE49-F238E27FC236}">
                    <a16:creationId xmlns:a16="http://schemas.microsoft.com/office/drawing/2014/main" id="{41CBD5B1-D9E3-3D7C-C629-51511EC0F767}"/>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a:extLst>
                  <a:ext uri="{FF2B5EF4-FFF2-40B4-BE49-F238E27FC236}">
                    <a16:creationId xmlns:a16="http://schemas.microsoft.com/office/drawing/2014/main" id="{D49DB267-D05F-FADE-776E-B079005D6506}"/>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a:extLst>
                  <a:ext uri="{FF2B5EF4-FFF2-40B4-BE49-F238E27FC236}">
                    <a16:creationId xmlns:a16="http://schemas.microsoft.com/office/drawing/2014/main" id="{30587764-42CD-18CE-DFAB-9AC05AAC92F5}"/>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a:extLst>
                  <a:ext uri="{FF2B5EF4-FFF2-40B4-BE49-F238E27FC236}">
                    <a16:creationId xmlns:a16="http://schemas.microsoft.com/office/drawing/2014/main" id="{5E070B45-331C-AE9F-648E-9AF2D1CFAF70}"/>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a:extLst>
                  <a:ext uri="{FF2B5EF4-FFF2-40B4-BE49-F238E27FC236}">
                    <a16:creationId xmlns:a16="http://schemas.microsoft.com/office/drawing/2014/main" id="{9386C8CC-6AFF-39DF-AB95-8EB968BFF476}"/>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a:extLst>
                  <a:ext uri="{FF2B5EF4-FFF2-40B4-BE49-F238E27FC236}">
                    <a16:creationId xmlns:a16="http://schemas.microsoft.com/office/drawing/2014/main" id="{53341659-FC8E-E1A9-3530-0F0B653E6518}"/>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a:extLst>
                  <a:ext uri="{FF2B5EF4-FFF2-40B4-BE49-F238E27FC236}">
                    <a16:creationId xmlns:a16="http://schemas.microsoft.com/office/drawing/2014/main" id="{0804B349-131C-30E2-77EC-8AFDAD9FB3D3}"/>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a:extLst>
                  <a:ext uri="{FF2B5EF4-FFF2-40B4-BE49-F238E27FC236}">
                    <a16:creationId xmlns:a16="http://schemas.microsoft.com/office/drawing/2014/main" id="{B7EC6EC5-A5AC-D198-4B30-B2BB10222F9E}"/>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a:extLst>
                  <a:ext uri="{FF2B5EF4-FFF2-40B4-BE49-F238E27FC236}">
                    <a16:creationId xmlns:a16="http://schemas.microsoft.com/office/drawing/2014/main" id="{55CBFA13-0FE6-8358-3285-C37A23D543D1}"/>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a:extLst>
                  <a:ext uri="{FF2B5EF4-FFF2-40B4-BE49-F238E27FC236}">
                    <a16:creationId xmlns:a16="http://schemas.microsoft.com/office/drawing/2014/main" id="{875F8AEB-29DA-6F2D-BCA1-A5155944AFE7}"/>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a:extLst>
                  <a:ext uri="{FF2B5EF4-FFF2-40B4-BE49-F238E27FC236}">
                    <a16:creationId xmlns:a16="http://schemas.microsoft.com/office/drawing/2014/main" id="{BB3048E7-7B22-3E93-CCAC-8EEA2BA97B99}"/>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a:extLst>
                  <a:ext uri="{FF2B5EF4-FFF2-40B4-BE49-F238E27FC236}">
                    <a16:creationId xmlns:a16="http://schemas.microsoft.com/office/drawing/2014/main" id="{26124D63-6CC3-B25A-D964-4B76E68C27C8}"/>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a:extLst>
                  <a:ext uri="{FF2B5EF4-FFF2-40B4-BE49-F238E27FC236}">
                    <a16:creationId xmlns:a16="http://schemas.microsoft.com/office/drawing/2014/main" id="{01CA9E46-01F9-7014-E633-7776C675EF06}"/>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a:extLst>
                  <a:ext uri="{FF2B5EF4-FFF2-40B4-BE49-F238E27FC236}">
                    <a16:creationId xmlns:a16="http://schemas.microsoft.com/office/drawing/2014/main" id="{856043D4-1493-633C-EF8B-D3CC276C53AC}"/>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a:extLst>
                  <a:ext uri="{FF2B5EF4-FFF2-40B4-BE49-F238E27FC236}">
                    <a16:creationId xmlns:a16="http://schemas.microsoft.com/office/drawing/2014/main" id="{8847C9A4-F4FC-EAF1-506D-8CBFA3FBF686}"/>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a:extLst>
                  <a:ext uri="{FF2B5EF4-FFF2-40B4-BE49-F238E27FC236}">
                    <a16:creationId xmlns:a16="http://schemas.microsoft.com/office/drawing/2014/main" id="{460BA561-B6DF-8E9D-BD79-BB25048EF74B}"/>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a:extLst>
                  <a:ext uri="{FF2B5EF4-FFF2-40B4-BE49-F238E27FC236}">
                    <a16:creationId xmlns:a16="http://schemas.microsoft.com/office/drawing/2014/main" id="{01DBDFDD-3148-2FCA-26C6-2DE9D79A9B22}"/>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a:extLst>
                  <a:ext uri="{FF2B5EF4-FFF2-40B4-BE49-F238E27FC236}">
                    <a16:creationId xmlns:a16="http://schemas.microsoft.com/office/drawing/2014/main" id="{408B359A-791C-B04C-2BEB-232FAD586CB0}"/>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a:extLst>
                  <a:ext uri="{FF2B5EF4-FFF2-40B4-BE49-F238E27FC236}">
                    <a16:creationId xmlns:a16="http://schemas.microsoft.com/office/drawing/2014/main" id="{B168C229-9E67-6315-8E48-558A7A41F300}"/>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a:extLst>
                  <a:ext uri="{FF2B5EF4-FFF2-40B4-BE49-F238E27FC236}">
                    <a16:creationId xmlns:a16="http://schemas.microsoft.com/office/drawing/2014/main" id="{D97C56B6-E3BF-E1ED-D9BC-33C7A67DE35E}"/>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a:extLst>
                  <a:ext uri="{FF2B5EF4-FFF2-40B4-BE49-F238E27FC236}">
                    <a16:creationId xmlns:a16="http://schemas.microsoft.com/office/drawing/2014/main" id="{212480DA-FF11-9F36-D707-F2321E10DD76}"/>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a:extLst>
                  <a:ext uri="{FF2B5EF4-FFF2-40B4-BE49-F238E27FC236}">
                    <a16:creationId xmlns:a16="http://schemas.microsoft.com/office/drawing/2014/main" id="{F0CAFD10-B823-7D81-89A1-58008B8D3899}"/>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a:extLst>
                  <a:ext uri="{FF2B5EF4-FFF2-40B4-BE49-F238E27FC236}">
                    <a16:creationId xmlns:a16="http://schemas.microsoft.com/office/drawing/2014/main" id="{C7DF89C2-A448-11E9-CF39-FA4693D74BCF}"/>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a:extLst>
                  <a:ext uri="{FF2B5EF4-FFF2-40B4-BE49-F238E27FC236}">
                    <a16:creationId xmlns:a16="http://schemas.microsoft.com/office/drawing/2014/main" id="{5FCCD4CC-E9F2-597F-E41B-D2846BF3B7AD}"/>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a:extLst>
                  <a:ext uri="{FF2B5EF4-FFF2-40B4-BE49-F238E27FC236}">
                    <a16:creationId xmlns:a16="http://schemas.microsoft.com/office/drawing/2014/main" id="{FE45B1B4-C1AF-0F21-6BDC-F7E0133AEDC8}"/>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a:extLst>
                  <a:ext uri="{FF2B5EF4-FFF2-40B4-BE49-F238E27FC236}">
                    <a16:creationId xmlns:a16="http://schemas.microsoft.com/office/drawing/2014/main" id="{7512FB14-DD14-37EF-B2F1-DE48BAEC652E}"/>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a:extLst>
                  <a:ext uri="{FF2B5EF4-FFF2-40B4-BE49-F238E27FC236}">
                    <a16:creationId xmlns:a16="http://schemas.microsoft.com/office/drawing/2014/main" id="{3A189C1E-3763-E468-14DA-F28F96BC7F01}"/>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a:extLst>
                  <a:ext uri="{FF2B5EF4-FFF2-40B4-BE49-F238E27FC236}">
                    <a16:creationId xmlns:a16="http://schemas.microsoft.com/office/drawing/2014/main" id="{2CC104B2-BD57-6B86-D590-BE593C613828}"/>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a:extLst>
                  <a:ext uri="{FF2B5EF4-FFF2-40B4-BE49-F238E27FC236}">
                    <a16:creationId xmlns:a16="http://schemas.microsoft.com/office/drawing/2014/main" id="{A4F06EB1-DF9A-D2DC-414E-BBA913AF5624}"/>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a:extLst>
                  <a:ext uri="{FF2B5EF4-FFF2-40B4-BE49-F238E27FC236}">
                    <a16:creationId xmlns:a16="http://schemas.microsoft.com/office/drawing/2014/main" id="{61FDE6FB-193E-D420-A21C-14599884FFDE}"/>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a:extLst>
                  <a:ext uri="{FF2B5EF4-FFF2-40B4-BE49-F238E27FC236}">
                    <a16:creationId xmlns:a16="http://schemas.microsoft.com/office/drawing/2014/main" id="{1EB0EB01-4152-2D44-56A2-6E844FDB2DA5}"/>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a:extLst>
                  <a:ext uri="{FF2B5EF4-FFF2-40B4-BE49-F238E27FC236}">
                    <a16:creationId xmlns:a16="http://schemas.microsoft.com/office/drawing/2014/main" id="{DFADFB4C-EC59-7EF9-AD02-7ABA7DE37AC5}"/>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a:extLst>
                  <a:ext uri="{FF2B5EF4-FFF2-40B4-BE49-F238E27FC236}">
                    <a16:creationId xmlns:a16="http://schemas.microsoft.com/office/drawing/2014/main" id="{6D0063EA-8CFD-1141-0718-9DB10AD93A0E}"/>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a:extLst>
                  <a:ext uri="{FF2B5EF4-FFF2-40B4-BE49-F238E27FC236}">
                    <a16:creationId xmlns:a16="http://schemas.microsoft.com/office/drawing/2014/main" id="{B35AFDF8-0BED-8411-2BCB-0C075DF59DF3}"/>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a:extLst>
                  <a:ext uri="{FF2B5EF4-FFF2-40B4-BE49-F238E27FC236}">
                    <a16:creationId xmlns:a16="http://schemas.microsoft.com/office/drawing/2014/main" id="{0C9A9284-25AD-2BDE-A998-8CCA5A891BC0}"/>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a:extLst>
                  <a:ext uri="{FF2B5EF4-FFF2-40B4-BE49-F238E27FC236}">
                    <a16:creationId xmlns:a16="http://schemas.microsoft.com/office/drawing/2014/main" id="{699F1059-0B4A-5ADD-42B8-522CA25A3AB9}"/>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a:extLst>
                  <a:ext uri="{FF2B5EF4-FFF2-40B4-BE49-F238E27FC236}">
                    <a16:creationId xmlns:a16="http://schemas.microsoft.com/office/drawing/2014/main" id="{74E82052-413C-9093-ABC5-33350789F997}"/>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a:extLst>
                  <a:ext uri="{FF2B5EF4-FFF2-40B4-BE49-F238E27FC236}">
                    <a16:creationId xmlns:a16="http://schemas.microsoft.com/office/drawing/2014/main" id="{08F2B1BF-5D38-2E62-5FA7-53B61004AF97}"/>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a:extLst>
                  <a:ext uri="{FF2B5EF4-FFF2-40B4-BE49-F238E27FC236}">
                    <a16:creationId xmlns:a16="http://schemas.microsoft.com/office/drawing/2014/main" id="{1A42DDD6-85F9-E08A-8FBE-255E64372AA1}"/>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a:extLst>
                  <a:ext uri="{FF2B5EF4-FFF2-40B4-BE49-F238E27FC236}">
                    <a16:creationId xmlns:a16="http://schemas.microsoft.com/office/drawing/2014/main" id="{A7C8FEB3-8138-79F1-89AE-41F77FDC401F}"/>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a:extLst>
                  <a:ext uri="{FF2B5EF4-FFF2-40B4-BE49-F238E27FC236}">
                    <a16:creationId xmlns:a16="http://schemas.microsoft.com/office/drawing/2014/main" id="{A29B1637-A48F-C44C-2B3D-2F2BE79E5A2A}"/>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a:extLst>
                  <a:ext uri="{FF2B5EF4-FFF2-40B4-BE49-F238E27FC236}">
                    <a16:creationId xmlns:a16="http://schemas.microsoft.com/office/drawing/2014/main" id="{954FE39D-3D76-AD6D-5203-10D8CFF1C3FB}"/>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4">
                <a:extLst>
                  <a:ext uri="{FF2B5EF4-FFF2-40B4-BE49-F238E27FC236}">
                    <a16:creationId xmlns:a16="http://schemas.microsoft.com/office/drawing/2014/main" id="{342D4FFF-CA5D-0718-7946-502A18866088}"/>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4">
                <a:extLst>
                  <a:ext uri="{FF2B5EF4-FFF2-40B4-BE49-F238E27FC236}">
                    <a16:creationId xmlns:a16="http://schemas.microsoft.com/office/drawing/2014/main" id="{4443E48E-2B51-C81F-DF8B-AD1A91ED0DF6}"/>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a:extLst>
                  <a:ext uri="{FF2B5EF4-FFF2-40B4-BE49-F238E27FC236}">
                    <a16:creationId xmlns:a16="http://schemas.microsoft.com/office/drawing/2014/main" id="{EBC0C126-C4D2-76A5-ED49-C266AE0EB5A8}"/>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a:extLst>
                  <a:ext uri="{FF2B5EF4-FFF2-40B4-BE49-F238E27FC236}">
                    <a16:creationId xmlns:a16="http://schemas.microsoft.com/office/drawing/2014/main" id="{CF063072-A97E-5478-C031-00E0400D5AEE}"/>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a:extLst>
                  <a:ext uri="{FF2B5EF4-FFF2-40B4-BE49-F238E27FC236}">
                    <a16:creationId xmlns:a16="http://schemas.microsoft.com/office/drawing/2014/main" id="{E81E8D80-86C5-57A0-C7D2-F97D1E6D057A}"/>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44">
                <a:extLst>
                  <a:ext uri="{FF2B5EF4-FFF2-40B4-BE49-F238E27FC236}">
                    <a16:creationId xmlns:a16="http://schemas.microsoft.com/office/drawing/2014/main" id="{3B210EF2-D281-4AB6-B96B-AD60FC3A93D0}"/>
                  </a:ext>
                </a:extLst>
              </p:cNvPr>
              <p:cNvGrpSpPr/>
              <p:nvPr/>
            </p:nvGrpSpPr>
            <p:grpSpPr>
              <a:xfrm>
                <a:off x="-3209756" y="2554613"/>
                <a:ext cx="163333" cy="251385"/>
                <a:chOff x="-3916750" y="2838725"/>
                <a:chExt cx="106150" cy="163375"/>
              </a:xfrm>
            </p:grpSpPr>
            <p:sp>
              <p:nvSpPr>
                <p:cNvPr id="1162" name="Google Shape;1162;p44">
                  <a:extLst>
                    <a:ext uri="{FF2B5EF4-FFF2-40B4-BE49-F238E27FC236}">
                      <a16:creationId xmlns:a16="http://schemas.microsoft.com/office/drawing/2014/main" id="{AC85C1EE-F0CE-8DFB-1190-55F497CFD66F}"/>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a:extLst>
                    <a:ext uri="{FF2B5EF4-FFF2-40B4-BE49-F238E27FC236}">
                      <a16:creationId xmlns:a16="http://schemas.microsoft.com/office/drawing/2014/main" id="{F1051662-97FA-46A3-BF59-D8BEA5F1D93D}"/>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a:extLst>
                    <a:ext uri="{FF2B5EF4-FFF2-40B4-BE49-F238E27FC236}">
                      <a16:creationId xmlns:a16="http://schemas.microsoft.com/office/drawing/2014/main" id="{333C3F90-852D-4BFD-EA62-6F67F679DB54}"/>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a:extLst>
                    <a:ext uri="{FF2B5EF4-FFF2-40B4-BE49-F238E27FC236}">
                      <a16:creationId xmlns:a16="http://schemas.microsoft.com/office/drawing/2014/main" id="{6716F1A3-EE0D-967E-898B-DECDD6AC04A5}"/>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a:extLst>
                    <a:ext uri="{FF2B5EF4-FFF2-40B4-BE49-F238E27FC236}">
                      <a16:creationId xmlns:a16="http://schemas.microsoft.com/office/drawing/2014/main" id="{2777C0C3-D57F-92D4-B3CC-4A31A7690C91}"/>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a:extLst>
                    <a:ext uri="{FF2B5EF4-FFF2-40B4-BE49-F238E27FC236}">
                      <a16:creationId xmlns:a16="http://schemas.microsoft.com/office/drawing/2014/main" id="{DBBC718D-3384-7EFF-5464-BBAD8F42C38A}"/>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4">
                <a:extLst>
                  <a:ext uri="{FF2B5EF4-FFF2-40B4-BE49-F238E27FC236}">
                    <a16:creationId xmlns:a16="http://schemas.microsoft.com/office/drawing/2014/main" id="{A97F787E-4DA9-3BCD-E118-9B3C3F065DE6}"/>
                  </a:ext>
                </a:extLst>
              </p:cNvPr>
              <p:cNvGrpSpPr/>
              <p:nvPr/>
            </p:nvGrpSpPr>
            <p:grpSpPr>
              <a:xfrm>
                <a:off x="-2491885" y="3025377"/>
                <a:ext cx="163333" cy="251385"/>
                <a:chOff x="-3916750" y="2838725"/>
                <a:chExt cx="106150" cy="163375"/>
              </a:xfrm>
            </p:grpSpPr>
            <p:sp>
              <p:nvSpPr>
                <p:cNvPr id="1169" name="Google Shape;1169;p44">
                  <a:extLst>
                    <a:ext uri="{FF2B5EF4-FFF2-40B4-BE49-F238E27FC236}">
                      <a16:creationId xmlns:a16="http://schemas.microsoft.com/office/drawing/2014/main" id="{E39580A8-AD5F-EB92-349B-4ED35F4413E0}"/>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a:extLst>
                    <a:ext uri="{FF2B5EF4-FFF2-40B4-BE49-F238E27FC236}">
                      <a16:creationId xmlns:a16="http://schemas.microsoft.com/office/drawing/2014/main" id="{6EDEA343-527F-5FAE-292E-0006E31DA429}"/>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a:extLst>
                    <a:ext uri="{FF2B5EF4-FFF2-40B4-BE49-F238E27FC236}">
                      <a16:creationId xmlns:a16="http://schemas.microsoft.com/office/drawing/2014/main" id="{4FACA9C3-5333-E0C5-52C6-5ABA6D29F41B}"/>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a:extLst>
                    <a:ext uri="{FF2B5EF4-FFF2-40B4-BE49-F238E27FC236}">
                      <a16:creationId xmlns:a16="http://schemas.microsoft.com/office/drawing/2014/main" id="{BDA6061E-68CC-BF94-8D75-15354660D7BA}"/>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a:extLst>
                    <a:ext uri="{FF2B5EF4-FFF2-40B4-BE49-F238E27FC236}">
                      <a16:creationId xmlns:a16="http://schemas.microsoft.com/office/drawing/2014/main" id="{3518DB14-4B07-F47B-CF03-EECA42DC0B29}"/>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a:extLst>
                    <a:ext uri="{FF2B5EF4-FFF2-40B4-BE49-F238E27FC236}">
                      <a16:creationId xmlns:a16="http://schemas.microsoft.com/office/drawing/2014/main" id="{C525896F-B84C-F878-36F9-0708A3610733}"/>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5" name="Google Shape;1175;p44">
              <a:extLst>
                <a:ext uri="{FF2B5EF4-FFF2-40B4-BE49-F238E27FC236}">
                  <a16:creationId xmlns:a16="http://schemas.microsoft.com/office/drawing/2014/main" id="{3EBC860D-3A50-DF62-43DF-AD4ACBA987EE}"/>
                </a:ext>
              </a:extLst>
            </p:cNvPr>
            <p:cNvGrpSpPr/>
            <p:nvPr/>
          </p:nvGrpSpPr>
          <p:grpSpPr>
            <a:xfrm>
              <a:off x="3792143" y="3346195"/>
              <a:ext cx="814292" cy="488991"/>
              <a:chOff x="3357500" y="1620888"/>
              <a:chExt cx="867375" cy="457300"/>
            </a:xfrm>
          </p:grpSpPr>
          <p:sp>
            <p:nvSpPr>
              <p:cNvPr id="1176" name="Google Shape;1176;p44">
                <a:extLst>
                  <a:ext uri="{FF2B5EF4-FFF2-40B4-BE49-F238E27FC236}">
                    <a16:creationId xmlns:a16="http://schemas.microsoft.com/office/drawing/2014/main" id="{0E31AC0A-AD80-8685-F0CA-405439A65B18}"/>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a:extLst>
                  <a:ext uri="{FF2B5EF4-FFF2-40B4-BE49-F238E27FC236}">
                    <a16:creationId xmlns:a16="http://schemas.microsoft.com/office/drawing/2014/main" id="{D2F73A58-1F2F-85E7-A056-DA33036D0190}"/>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a:extLst>
                  <a:ext uri="{FF2B5EF4-FFF2-40B4-BE49-F238E27FC236}">
                    <a16:creationId xmlns:a16="http://schemas.microsoft.com/office/drawing/2014/main" id="{93DE9039-8FDD-A214-734E-EAD4837CA4E0}"/>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a:extLst>
                  <a:ext uri="{FF2B5EF4-FFF2-40B4-BE49-F238E27FC236}">
                    <a16:creationId xmlns:a16="http://schemas.microsoft.com/office/drawing/2014/main" id="{EEA7E097-6D80-793D-F8B9-9E29468362B5}"/>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4">
              <a:extLst>
                <a:ext uri="{FF2B5EF4-FFF2-40B4-BE49-F238E27FC236}">
                  <a16:creationId xmlns:a16="http://schemas.microsoft.com/office/drawing/2014/main" id="{4AD8ACFF-E6F2-8B01-8DCB-4D652BA4C765}"/>
                </a:ext>
              </a:extLst>
            </p:cNvPr>
            <p:cNvGrpSpPr/>
            <p:nvPr/>
          </p:nvGrpSpPr>
          <p:grpSpPr>
            <a:xfrm>
              <a:off x="3024078" y="2806336"/>
              <a:ext cx="814292" cy="488991"/>
              <a:chOff x="3357500" y="1620888"/>
              <a:chExt cx="867375" cy="457300"/>
            </a:xfrm>
          </p:grpSpPr>
          <p:sp>
            <p:nvSpPr>
              <p:cNvPr id="1181" name="Google Shape;1181;p44">
                <a:extLst>
                  <a:ext uri="{FF2B5EF4-FFF2-40B4-BE49-F238E27FC236}">
                    <a16:creationId xmlns:a16="http://schemas.microsoft.com/office/drawing/2014/main" id="{437F1E99-6B66-FF14-F997-7FCE63AA6275}"/>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a:extLst>
                  <a:ext uri="{FF2B5EF4-FFF2-40B4-BE49-F238E27FC236}">
                    <a16:creationId xmlns:a16="http://schemas.microsoft.com/office/drawing/2014/main" id="{32A8B4B1-1D54-5F92-9D45-5AB8AAAC60DA}"/>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a:extLst>
                  <a:ext uri="{FF2B5EF4-FFF2-40B4-BE49-F238E27FC236}">
                    <a16:creationId xmlns:a16="http://schemas.microsoft.com/office/drawing/2014/main" id="{44D859AD-481A-8329-03A8-5D5004023BDF}"/>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a:extLst>
                  <a:ext uri="{FF2B5EF4-FFF2-40B4-BE49-F238E27FC236}">
                    <a16:creationId xmlns:a16="http://schemas.microsoft.com/office/drawing/2014/main" id="{2740E8CF-09EC-0524-107A-F1BE84DA4B89}"/>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4">
              <a:extLst>
                <a:ext uri="{FF2B5EF4-FFF2-40B4-BE49-F238E27FC236}">
                  <a16:creationId xmlns:a16="http://schemas.microsoft.com/office/drawing/2014/main" id="{46E8CC43-7E50-A13D-909A-DC8B51731D6B}"/>
                </a:ext>
              </a:extLst>
            </p:cNvPr>
            <p:cNvGrpSpPr/>
            <p:nvPr/>
          </p:nvGrpSpPr>
          <p:grpSpPr>
            <a:xfrm>
              <a:off x="4482582" y="1987423"/>
              <a:ext cx="814292" cy="488991"/>
              <a:chOff x="3357500" y="1620888"/>
              <a:chExt cx="867375" cy="457300"/>
            </a:xfrm>
          </p:grpSpPr>
          <p:sp>
            <p:nvSpPr>
              <p:cNvPr id="1186" name="Google Shape;1186;p44">
                <a:extLst>
                  <a:ext uri="{FF2B5EF4-FFF2-40B4-BE49-F238E27FC236}">
                    <a16:creationId xmlns:a16="http://schemas.microsoft.com/office/drawing/2014/main" id="{1870E627-291A-AE62-7DF7-2DEC8A532181}"/>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4">
                <a:extLst>
                  <a:ext uri="{FF2B5EF4-FFF2-40B4-BE49-F238E27FC236}">
                    <a16:creationId xmlns:a16="http://schemas.microsoft.com/office/drawing/2014/main" id="{38FA462F-71FB-4E69-CB98-FD0E95A41230}"/>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a:extLst>
                  <a:ext uri="{FF2B5EF4-FFF2-40B4-BE49-F238E27FC236}">
                    <a16:creationId xmlns:a16="http://schemas.microsoft.com/office/drawing/2014/main" id="{B120753B-B8C0-EF6F-0068-E371CE8A20A2}"/>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a:extLst>
                  <a:ext uri="{FF2B5EF4-FFF2-40B4-BE49-F238E27FC236}">
                    <a16:creationId xmlns:a16="http://schemas.microsoft.com/office/drawing/2014/main" id="{A06BA2A9-4442-4ECD-0040-4FE8EE8EC5BB}"/>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4">
              <a:extLst>
                <a:ext uri="{FF2B5EF4-FFF2-40B4-BE49-F238E27FC236}">
                  <a16:creationId xmlns:a16="http://schemas.microsoft.com/office/drawing/2014/main" id="{348C68DD-D175-05A1-68A8-B682D6E59D44}"/>
                </a:ext>
              </a:extLst>
            </p:cNvPr>
            <p:cNvGrpSpPr/>
            <p:nvPr/>
          </p:nvGrpSpPr>
          <p:grpSpPr>
            <a:xfrm>
              <a:off x="5311667" y="2439653"/>
              <a:ext cx="814292" cy="488991"/>
              <a:chOff x="3357500" y="1620888"/>
              <a:chExt cx="867375" cy="457300"/>
            </a:xfrm>
          </p:grpSpPr>
          <p:sp>
            <p:nvSpPr>
              <p:cNvPr id="1191" name="Google Shape;1191;p44">
                <a:extLst>
                  <a:ext uri="{FF2B5EF4-FFF2-40B4-BE49-F238E27FC236}">
                    <a16:creationId xmlns:a16="http://schemas.microsoft.com/office/drawing/2014/main" id="{21AACE06-7485-CDE1-488F-C690FB1484F3}"/>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a:extLst>
                  <a:ext uri="{FF2B5EF4-FFF2-40B4-BE49-F238E27FC236}">
                    <a16:creationId xmlns:a16="http://schemas.microsoft.com/office/drawing/2014/main" id="{A84E73F9-F305-43BF-7515-1ED9C60C99F7}"/>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a:extLst>
                  <a:ext uri="{FF2B5EF4-FFF2-40B4-BE49-F238E27FC236}">
                    <a16:creationId xmlns:a16="http://schemas.microsoft.com/office/drawing/2014/main" id="{286FD273-F408-6AB4-3859-F78C83EBEA9C}"/>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a:extLst>
                  <a:ext uri="{FF2B5EF4-FFF2-40B4-BE49-F238E27FC236}">
                    <a16:creationId xmlns:a16="http://schemas.microsoft.com/office/drawing/2014/main" id="{3833CE70-B744-A4C4-D2F4-590DDB6A4CC4}"/>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5" name="Google Shape;1195;p44">
            <a:extLst>
              <a:ext uri="{FF2B5EF4-FFF2-40B4-BE49-F238E27FC236}">
                <a16:creationId xmlns:a16="http://schemas.microsoft.com/office/drawing/2014/main" id="{E85307F4-E172-0D6E-A2EB-4A736AA17123}"/>
              </a:ext>
            </a:extLst>
          </p:cNvPr>
          <p:cNvGrpSpPr/>
          <p:nvPr/>
        </p:nvGrpSpPr>
        <p:grpSpPr>
          <a:xfrm>
            <a:off x="6268263" y="2960175"/>
            <a:ext cx="757976" cy="672190"/>
            <a:chOff x="7464925" y="-1654250"/>
            <a:chExt cx="757976" cy="672190"/>
          </a:xfrm>
        </p:grpSpPr>
        <p:sp>
          <p:nvSpPr>
            <p:cNvPr id="1196" name="Google Shape;1196;p44">
              <a:extLst>
                <a:ext uri="{FF2B5EF4-FFF2-40B4-BE49-F238E27FC236}">
                  <a16:creationId xmlns:a16="http://schemas.microsoft.com/office/drawing/2014/main" id="{6B8E21AA-2DCD-E158-9E4A-3B1A14D85650}"/>
                </a:ext>
              </a:extLst>
            </p:cNvPr>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a:extLst>
                <a:ext uri="{FF2B5EF4-FFF2-40B4-BE49-F238E27FC236}">
                  <a16:creationId xmlns:a16="http://schemas.microsoft.com/office/drawing/2014/main" id="{6B19C25A-78C6-A1DC-DBB5-57F367F5E09F}"/>
                </a:ext>
              </a:extLst>
            </p:cNvPr>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6260572"/>
      </p:ext>
    </p:extLst>
  </p:cSld>
  <p:clrMapOvr>
    <a:masterClrMapping/>
  </p:clrMapOvr>
</p:sld>
</file>

<file path=ppt/theme/theme1.xml><?xml version="1.0" encoding="utf-8"?>
<a:theme xmlns:a="http://schemas.openxmlformats.org/drawingml/2006/main" name="My Presentation Template">
  <a:themeElements>
    <a:clrScheme name="Simple Light">
      <a:dk1>
        <a:srgbClr val="353F49"/>
      </a:dk1>
      <a:lt1>
        <a:srgbClr val="F6F6F8"/>
      </a:lt1>
      <a:dk2>
        <a:srgbClr val="D6DEEB"/>
      </a:dk2>
      <a:lt2>
        <a:srgbClr val="ABBCD0"/>
      </a:lt2>
      <a:accent1>
        <a:srgbClr val="81A7CE"/>
      </a:accent1>
      <a:accent2>
        <a:srgbClr val="4F79C3"/>
      </a:accent2>
      <a:accent3>
        <a:srgbClr val="305B98"/>
      </a:accent3>
      <a:accent4>
        <a:srgbClr val="59597B"/>
      </a:accent4>
      <a:accent5>
        <a:srgbClr val="68BAAC"/>
      </a:accent5>
      <a:accent6>
        <a:srgbClr val="169B82"/>
      </a:accent6>
      <a:hlink>
        <a:srgbClr val="353F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591</TotalTime>
  <Words>1413</Words>
  <Application>Microsoft Office PowerPoint</Application>
  <PresentationFormat>Presentazione su schermo (16:9)</PresentationFormat>
  <Paragraphs>263</Paragraphs>
  <Slides>48</Slides>
  <Notes>48</Notes>
  <HiddenSlides>0</HiddenSlides>
  <MMClips>4</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48</vt:i4>
      </vt:variant>
    </vt:vector>
  </HeadingPairs>
  <TitlesOfParts>
    <vt:vector size="56" baseType="lpstr">
      <vt:lpstr>Cambria Math</vt:lpstr>
      <vt:lpstr>Bebas Neue</vt:lpstr>
      <vt:lpstr>Outfit</vt:lpstr>
      <vt:lpstr>Russo One</vt:lpstr>
      <vt:lpstr>Arial</vt:lpstr>
      <vt:lpstr>Nunito Light</vt:lpstr>
      <vt:lpstr>Anaheim</vt:lpstr>
      <vt:lpstr>My Presentation Template</vt:lpstr>
      <vt:lpstr>MODELING and CONTROL of UAV Quadrotor using Hierarchical Control, Geometric Control and Passivity-Based Control with External Wrench Disturbances and APF Algorithm considering also some Aerodynamic Effects</vt:lpstr>
      <vt:lpstr>TABLE OF CONTENTS</vt:lpstr>
      <vt:lpstr>INTRODUCTION</vt:lpstr>
      <vt:lpstr>WHAT SHOULD YOU KNOW FIRST</vt:lpstr>
      <vt:lpstr>DYNAMIC MODEL</vt:lpstr>
      <vt:lpstr>IMPORTANT POINTS</vt:lpstr>
      <vt:lpstr>Coordinate-Free Dynamic Model</vt:lpstr>
      <vt:lpstr>RPY Dynamic Model</vt:lpstr>
      <vt:lpstr>CONTROL and ESTIMATOR</vt:lpstr>
      <vt:lpstr>IMPORTANT POINTS</vt:lpstr>
      <vt:lpstr>IMPORTANT POINTS</vt:lpstr>
      <vt:lpstr>HIERARCHICAL CONTROL</vt:lpstr>
      <vt:lpstr>GEOMETRIC CONTROL</vt:lpstr>
      <vt:lpstr>PASSIVITY-BASED CONTROL</vt:lpstr>
      <vt:lpstr>MOMENTUM-BASED ESTIMATOR</vt:lpstr>
      <vt:lpstr>ARTIFICIAL POTENTIAL FIELD</vt:lpstr>
      <vt:lpstr>IMPORTANT POINTS</vt:lpstr>
      <vt:lpstr>—Oussama Khatib</vt:lpstr>
      <vt:lpstr>GENERAL ALGORITHM</vt:lpstr>
      <vt:lpstr>APF BLOCK SCHEME</vt:lpstr>
      <vt:lpstr>TASKS AND SIMULATIONS</vt:lpstr>
      <vt:lpstr>IMPORTANT POINTS</vt:lpstr>
      <vt:lpstr>CITY</vt:lpstr>
      <vt:lpstr>CITY</vt:lpstr>
      <vt:lpstr>CITY</vt:lpstr>
      <vt:lpstr>LET’S FLY</vt:lpstr>
      <vt:lpstr>CITY</vt:lpstr>
      <vt:lpstr>THREE OBSTACLES AND DISTURBANCES</vt:lpstr>
      <vt:lpstr>THREE OBSTACLES AND DISTURBANCES</vt:lpstr>
      <vt:lpstr>THREE OBSTACLES AND DISTURBANCES WITHOUT ESTIMATOR</vt:lpstr>
      <vt:lpstr>LOCAL MINIMA PROBLEM</vt:lpstr>
      <vt:lpstr>LOCAL MINIMA PROBLEM</vt:lpstr>
      <vt:lpstr>LET’S FLY</vt:lpstr>
      <vt:lpstr>LOCAL MINIMA PROBLEM</vt:lpstr>
      <vt:lpstr>IMRPOVED APF</vt:lpstr>
      <vt:lpstr>APF with VIRTUAL FORCE</vt:lpstr>
      <vt:lpstr>LET’S FLY</vt:lpstr>
      <vt:lpstr>APF with VIRTUAL FORCE</vt:lpstr>
      <vt:lpstr>HOVERING</vt:lpstr>
      <vt:lpstr>HOVERING</vt:lpstr>
      <vt:lpstr>LET’S FLY</vt:lpstr>
      <vt:lpstr>HOVERING</vt:lpstr>
      <vt:lpstr>GROUND AND CEILING EFFECT</vt:lpstr>
      <vt:lpstr>CONCLUSION</vt:lpstr>
      <vt:lpstr>CONCLUSION and FUTURE WORKS</vt:lpstr>
      <vt:lpstr>REAL IMPLEMENTATION IMPROVEMENTS</vt:lpstr>
      <vt:lpstr>FUTURE WORKS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Emmanuel Patellaro</dc:creator>
  <cp:lastModifiedBy>EMMANUEL PATELLARO</cp:lastModifiedBy>
  <cp:revision>20</cp:revision>
  <dcterms:modified xsi:type="dcterms:W3CDTF">2025-07-14T16:35:59Z</dcterms:modified>
</cp:coreProperties>
</file>